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6" r:id="rId6"/>
    <p:sldId id="275" r:id="rId7"/>
    <p:sldId id="277" r:id="rId8"/>
    <p:sldId id="298" r:id="rId9"/>
    <p:sldId id="278" r:id="rId10"/>
    <p:sldId id="299" r:id="rId11"/>
    <p:sldId id="300" r:id="rId12"/>
    <p:sldId id="301" r:id="rId13"/>
    <p:sldId id="279" r:id="rId14"/>
    <p:sldId id="302" r:id="rId15"/>
    <p:sldId id="280" r:id="rId16"/>
    <p:sldId id="303" r:id="rId17"/>
    <p:sldId id="304" r:id="rId18"/>
    <p:sldId id="305" r:id="rId19"/>
    <p:sldId id="307" r:id="rId20"/>
    <p:sldId id="308" r:id="rId21"/>
    <p:sldId id="309" r:id="rId22"/>
    <p:sldId id="310" r:id="rId23"/>
    <p:sldId id="313" r:id="rId24"/>
    <p:sldId id="312" r:id="rId25"/>
    <p:sldId id="311" r:id="rId26"/>
    <p:sldId id="306" r:id="rId27"/>
    <p:sldId id="314" r:id="rId28"/>
    <p:sldId id="271" r:id="rId29"/>
    <p:sldId id="315" r:id="rId30"/>
    <p:sldId id="281" r:id="rId31"/>
    <p:sldId id="282" r:id="rId32"/>
    <p:sldId id="283" r:id="rId33"/>
    <p:sldId id="284" r:id="rId34"/>
    <p:sldId id="289" r:id="rId35"/>
    <p:sldId id="292" r:id="rId36"/>
    <p:sldId id="264" r:id="rId37"/>
    <p:sldId id="285" r:id="rId38"/>
    <p:sldId id="288" r:id="rId39"/>
    <p:sldId id="290" r:id="rId40"/>
    <p:sldId id="316" r:id="rId41"/>
    <p:sldId id="317" r:id="rId42"/>
    <p:sldId id="318" r:id="rId43"/>
    <p:sldId id="297" r:id="rId44"/>
    <p:sldId id="293" r:id="rId45"/>
    <p:sldId id="319" r:id="rId46"/>
    <p:sldId id="294" r:id="rId47"/>
    <p:sldId id="295" r:id="rId48"/>
    <p:sldId id="296" r:id="rId49"/>
    <p:sldId id="265" r:id="rId50"/>
    <p:sldId id="257" r:id="rId51"/>
    <p:sldId id="321" r:id="rId52"/>
    <p:sldId id="322" r:id="rId53"/>
    <p:sldId id="323" r:id="rId54"/>
    <p:sldId id="324" r:id="rId55"/>
    <p:sldId id="325" r:id="rId56"/>
    <p:sldId id="326" r:id="rId57"/>
    <p:sldId id="320" r:id="rId58"/>
    <p:sldId id="258" r:id="rId59"/>
    <p:sldId id="327" r:id="rId60"/>
    <p:sldId id="328" r:id="rId61"/>
    <p:sldId id="329" r:id="rId62"/>
    <p:sldId id="330" r:id="rId63"/>
    <p:sldId id="331" r:id="rId64"/>
    <p:sldId id="332" r:id="rId65"/>
    <p:sldId id="259" r:id="rId66"/>
    <p:sldId id="333" r:id="rId67"/>
    <p:sldId id="334" r:id="rId68"/>
    <p:sldId id="260" r:id="rId69"/>
    <p:sldId id="263" r:id="rId70"/>
    <p:sldId id="262" r:id="rId71"/>
    <p:sldId id="261" r:id="rId72"/>
    <p:sldId id="335" r:id="rId73"/>
    <p:sldId id="26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6713,'0'0'-2257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32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615 113 4700,'-6'-62'3807,"-1"32"-2689,5 26-675,-6 0-355,1 1-78,-1 1 0,1 0 0,-1 0 1,1 1-1,-1-1 0,0 2 0,0-1 0,1 1 1,-1 0-1,0 1 0,0 0 0,1 0 1,-1 1-1,1 0 0,-1 0 0,-8 4 1,0 2 13,0 0 1,1 2 0,0-1-1,1 2 1,-17 15-1,-63 69 108,76-75-110,-14 15 114,2 2-1,2 1 1,-35 59 0,50-73 36,1 0 0,1 1 0,1 1 1,1-1-1,1 1 0,2 1 0,-6 41 0,11-54-119,1-1 1,1 0-1,0 0 0,0 0 1,1 0-1,1 0 0,0-1 0,1 1 1,1-1-1,-1 0 0,2 0 1,0 0-1,0-1 0,1 0 0,0 0 1,1 0-1,1-1 0,-1 0 1,1-1-1,1 0 0,0-1 0,0 1 1,1-2-1,19 11 0,-5-5-33,1-1-1,1-1 1,0-1-1,0-2 0,1-1 1,0-1-1,0-1 1,0-1-1,1-2 1,0-1-1,-1-1 0,1-1 1,-1-2-1,50-10 1,-66 9-18,0 0-1,0-1 1,0 0 0,-1-1 0,0 0 0,0-1 0,0 0 0,-1 0 0,0-1 0,0-1 0,-1 0 0,0 0-1,-1-1 1,11-14 0,-9 7-4,0-1 0,-1 0 0,-1 0 0,0-1 0,-2 0 0,0 0 0,-1 0 0,3-29 0,-2 3-8,-2 0 0,-2-1 0,-4-45 0,0 63 4,-2 0 0,0 0-1,-2 1 1,-2 0 0,0 0 0,-14-30-1,18 50-7,1-1 0,-1 1 1,-1 0-1,1 0 0,-1 1 0,-1-1 0,1 1 0,-1 0 0,0 1 0,0-1 0,-1 1 0,0 0 0,0 1 0,-7-4 0,3 3-407,0 1-1,0 0 1,-1 1-1,1 0 1,-1 1-1,0 0 1,0 1 0,0 0-1,-15 1 1,-22 3-2992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5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10941,'0'0'4084,"51"-25"-3920,-1 15-68,3 3-4,-2 3-112,-6 4-212,-7 0-2740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17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29 4588,'6'-29'6264,"-4"35"-6193,4 23 48,0 0 1,2 52-1,-7 64 300,-1-90-273,-16 905 1377,-23-359-1029,-26-3-97,26-249-271,29-240-91,-9 66 217,9-86-82,-4 29 15,6-78-157,3 0 0,-1 57 1,4-70-43,-5 1 29,2-5-14,4-19 7,1 18 5,0-18 1605,-1-8-1558,-10-37-156,-12-81 1,-3-19-217,-16-49 219,38 172 88,0 0 1,2 0-1,0 0 0,0-20 1,2 37 2,0-1 1,0 1-1,0-1 0,0 1 1,0 0-1,0-1 1,0 1-1,-1-1 0,1 1 1,-1 0-1,1-1 1,-1 1-1,-1-3 0,0 0 3,1 0 1,1 11-172,4 66 176,18 98 0,-11-95-14,25 123 63,-31-172-37,-1-9 60,-2 1 0,0-1 0,0 20 0,1-20 12,0 1 3637,-3-21-3717,0-1 1,1 1 0,-1 0 0,1 0-1,-1 0 1,1-1 0,0 1 0,0 0-1,0 0 1,2-3 0,3-5 3,5-12-2,1 0 0,20-27 0,-19 36-44,14-13 49,-5 4-15,1 2 0,28-22 1,-2 10-658,67-32 1,-110 61-806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0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2012,'0'0'1943,"0"8"-1752,0 37 201,-1-36-333,3 28 138,1-12-76,2 19 495,-1-1 0,-4 68 0,-7 9 313,1-66-624,6-27 1440,6-27-1729,101 5 44,26 2-40,-84-3-31,62-4 0,92 4 82,-88-8-63,-106 3-12,26 2-41,258 30-40,-164-11 75,-87-13 26,67 4 14,-102-10-30,0-1-1,-1 1 1,1 0 0,-1 0 0,1 0 0,10 5-1,4-4-8,-2-2-29,-14 0 1556,-1-7-1506,13-24 9,-13 20-17,-1 0 0,0 0 0,0 0 1,-2-1-1,1 1 0,-1 0 0,-1-1 0,-1-12 0,1 8 2,-1-2 17,-1 15-15,-2-6-6,2-46 12,2 33 34,0 10-2920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3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2096,'0'0'2254,"-1"7"-2164,-2 17-65,1-1 0,1 1-1,1 0 1,1 0 0,5 26-1,10 25 44,-13-64-68,2 0 1,-1-1-1,2 1 1,7 11-1,-12-21-2,2 5 53,2-1 58,14 13 79,-18-17-177,-1-1-1,1 1 1,0 0 0,-1-1-1,1 1 1,0-1 0,-1 1-1,1-1 1,0 0 0,0 1 0,0-1-1,-1 0 1,1 0 0,0 1-1,2-1 1,30 6 80,1-1 0,0-2 1,45-1-1,42-3 644,238 28 1,183 31-686,-77-29-52,-397-25-19,-38-3 25,55 9-1,-56-6 51,-2-2-98,32 4-46,-53-5 130,0 0 42,1 0-53,23 2 214,-18-2-155,4 0 119,0-1 0,30-3-1,-12-2-176,27-9 48,-29 7-74,-11 2 101,41-4 0,-16 5-34,-1 2 11,52-11-1,-23 0 608,-68 12 1203,-5-4-1864,3-14 12,-4 18-38,1-1 0,-1 1 0,1 0 0,-1 0 0,0 0 0,0 0 0,0-1 0,0 1 0,0 0 0,0 0 0,0 0 0,0-1 0,0 1 0,-1 0 0,1 0 0,0 0 0,-1-2 0,0 1 2,0 1-1,0-1 1,1 0-1,-1 0 1,1 0-1,-1 0 1,1 0-1,0 0 0,0 0 1,0 0-1,0-2 1,-15-111 97,3-21-111,9 109 49,5 5-488,-2-6-2207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0 364 3880,'0'0'1097,"4"0"45,12-2-690,1-1 1,-1 0 0,0-1 0,-1-1 0,21-8 0,-5 2-163,-12 3-167,-1 0 0,1 0 0,-2-2 0,1-1 1,-1 0-1,-1-1 0,25-22 0,-20 12-116,0 0 1,-1-1-1,-1-1 1,20-36-1,3-5 67,-40 61 204,-15 18-261,1 0 1,1 1-1,0 1 1,1 0-1,0 0 1,2 1-1,0 0 1,1 1-1,-9 29 1,6-5 151,2 0-1,1 1 1,0 49-1,5-15 187,9 90 0,21 77 146,-25-224-443,8 41 76,1 16-58,0-19-33,-11-53-10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5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0 372 2872,'0'0'2097,"2"-7"-1687,8-21-122,-3 15-24,25-25 81,156-193 1138,-150 184-759,-32 39 415,-8 16-1091,-19 52 20,-12 44 410,16-36-33,-12 43 330,-13 121 1,24 60-171,19-236-449,2 1 0,3 0 0,15 61 0,-9-75 378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6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0 700 3404,'0'0'828,"7"-6"30,37-27 173,2-1-711,72-64 44,-93 75-327,-1-1 0,39-53 0,-48 55-34,-1-1-1,-1 0 1,-1-1 0,-1 0-1,-1-1 1,9-34 0,-12 8-2,-6 35 9,0 8 5,-1 1 0,0-1 0,0 0 0,-2-12 0,-2-13-13,3 25-71,-8 2 18,-25-18 52,33 23-2,0 1 0,0-1 0,0 0 0,0 0 0,-1 1 1,1-1-1,0 1 0,0-1 0,-1 1 0,1 0 0,0-1 0,-1 1 0,-1 0 0,-9-2 5,3 0 2,1 0 0,-1 1 0,1 0 1,-1 1-1,0 0 0,1 0 0,-1 1 1,1 0-1,-1 0 0,-8 3 0,-18 7-37,34-11 31,0 1 1,-1-1 0,1 1-1,0-1 1,0 1-1,-1-1 1,1 1-1,0 0 1,0 0-1,0 0 1,0 0-1,-1 1 1,-31 25 129,19-10-136,6-4-3,0 0 0,1 1-1,1 0 1,-9 27 0,13-34 6,0 1 0,1-1 1,0 1-1,0 7 0,1 1 8,1 0 0,1 0 0,0 0 0,1 0 0,1-1 0,0 1 0,1-1-1,9 19 1,13 14 104,2-2-1,38 47 1,77 75 279,-125-146-247,-1 0 1,-1 1-1,-1 1 0,21 43 0,-34-60-31,0 1 1,0-1-1,-1 1 1,0 0 0,-1 0-1,0 0 1,0 0-1,-1 0 1,0 0 0,0 0-1,-1 0 1,-2 12-1,-2-8 126,-10 16-72,4-15-91,-5-1-50,0 0 0,-1-1 0,0-1 0,-1 0 0,-22 8 0,27-13-17,0-1-1,-1 0 1,1-1 0,-1 0-1,0-1 1,0-1-1,1 0 1,-28-2 0,8-3 33,-5-6-2,-2-9-32,39 19-5,0 0 0,0-1 0,0 1-1,0-1 1,0 0 0,0 1 0,0-1 0,0 0 0,0 0 0,1 1 0,-1-1-1,0 0 1,0 0 0,0-2 0,-10-11 8,2 3 3,1 0 1,1 0 0,0 0-1,0-1 1,1 0 0,1-1 0,-8-24-1,11 22-13,1 1 0,0-1 0,1 0 0,1 1 0,0-1 0,1 0 0,1 1 0,0 0 0,1-1 0,8-19 0,-2 11-4,0 0 0,2 1 0,0 0 0,2 0 0,17-20 0,-27 36-128,1-1-1597,14-21-93,-14 21-399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161 720 2180,'0'0'2842,"11"2"-2580,12 2-212,0-2 1,1 0-1,0-1 0,44-5 1,-34-2-13,0-2 1,51-17-1,-40 8-9,-31 10-30,-11 6 150,-1-1 0,1 1-1,0 0 1,0-1 0,0 2 0,0-1 0,6-1 0,-14 10-136,-14 25 21,1-3-25,0 1 0,2 0 0,2 1-1,-17 53 1,6 37 278,-2 37 192,12-84-125,10-62 111,-10 15 25,4-15-166,8-10-301,-1 1-5,0 0 0,-1 0-1,0 0 1,0-1 0,0 1-1,0-1 1,0 0 0,-1-1 0,1 1-1,-1-1 1,0-1 0,0 1-1,1-1 1,-1 1 0,0-2 0,-10 1-1,-13-4 66,16-3-30,1-1-38,1-1-1,0 0 0,0-1 1,1 0-1,0-1 1,1 0-1,0-1 0,1 0 1,-9-13-1,1-9-9,2 0 0,1-1 0,1-1 0,2 0 0,-9-64 0,9 18 9,2-120 0,8 135-11,4 1 0,12-67 0,-9 97-2,1 0 1,2 0 0,1 1 0,2 1 0,20-41 0,-2 26-4,3 7 15,-19 27 0,-5 7-12,-4 3-10,0 0 0,0 0 0,0 1 0,12-5 0,23-11-4,4 2-8,-33 12 14,-10 3 7,1 1 0,-1 0 0,1 0 0,0 0 0,0 0 0,-1 1-1,1-1 1,0 1 0,0-1 0,0 1 0,4 0 0,0 0-10,24 1-210,12 5-619,-36-6 601,-5 0 124,1 0-1,-1 0 0,1 0 0,-1 0 0,1 1 0,-1 0 1,0-1-1,1 1 0,-1 0 0,0 0 0,1 0 1,-1 0-1,3 2 0,4 1-303,-6-3 207,1 0 1,-1 0-1,0 1 0,0 0 1,0 0-1,0-1 0,0 2 1,0-1-1,0 0 0,2 4 0,24 18-1131,-22-18 18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 3056,'0'0'2791,"-1"12"-2110,-42 290 1957,5-50-1890,-1-25-536,6-42-186,26-148 124,0 5-4125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28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240 272 4060,'0'-36'1698,"8"-64"0,-8 96-1601,1 1-1,-1-1 1,1 1 0,0 0-1,0 0 1,1-1 0,-1 1 0,1 0-1,2-4 1,1-1 12,6-7 81,-9 13-176,5-5 28,0-1 0,1 2 0,0-1 0,0 1 0,1 1 0,0-1 0,16-6-1,-15 8-7,1 1 0,-1 0 0,1 1-1,0 0 1,0 1 0,-1 0 0,1 1-1,0 0 1,0 1 0,0 0 0,20 5-1,-22-4-1,-1 1-1,1 1 1,-1-1-1,0 2 0,0-1 1,0 1-1,0 0 0,-1 1 1,0-1-1,0 1 0,0 1 1,-1 0-1,0 0 1,9 12-1,-10-11-23,-1-1 1,0 1-1,0 0 0,0 0 1,-1 0-1,0 0 1,-1 0-1,0 1 0,0-1 1,-1 1-1,0 0 1,0-1-1,-1 1 0,0 0 1,-2 12-1,-1-9-8,1-1 0,-2 0 0,0 1 0,0-2 0,-1 1 0,0 0 0,-1-1 0,0 0 0,0 0 0,-1-1 0,-9 10 0,-6 3-120,0-1 1,-1-1-1,-1-1 1,-1-1-1,0-2 1,-1 0-1,-45 19 1,40-20-79,17-12 7,-14-1-90,21-1 30,-1-35 42,8 34 208,0-1-1,0 0 1,0 1-1,0-1 0,0 1 1,0-1-1,0 0 1,0 1-1,0-1 1,0 0-1,0 1 0,0-1 1,0 0-1,0 1 1,1-1-1,-1 0 0,0 1 1,1-1-1,-1 1 1,0-1-1,1 1 1,-1-1-1,1 0 0,54-78-95,-54 78 101,0-1-1,0 1 1,0 0-1,0 0 1,0 0 0,0 0-1,0 0 1,1 1 0,-1-1-1,0 0 1,3 0-1,1-2 5,60-28-6,-58 28-7,1 0 0,0 1 0,-1 0 0,1 0 0,0 1 0,0 0 1,0 0-1,8 1 0,-2 2 1,0 1 1,0 0-1,20 9 0,-27-10 17,-6-1-9,0-1 0,0 0 0,0 1 1,0-1-1,0 1 0,0-1 0,0 1 1,0 0-1,0-1 0,-1 1 0,1 0 0,0 0 1,0-1-1,0 2 0,12 11 32,-1 0 1,-1 1-1,0 0 0,-1 0 1,0 1-1,-1 1 0,7 17 1,-8-9 247,-2 0-1,0-1 1,-2 2 0,-1-1 0,0 0 0,-2 1-1,-1-1 1,-1 1 0,-1-1 0,-1 1 0,-7 23-1,6-32-113,-1 0-1,-1-1 0,0 1 1,-1-2-1,0 1 0,-2-1 1,-14 21-1,14-25-138,1 0 1,-1-1-1,-1 0 0,0-1 0,0 0 1,-1 0-1,0-1 0,0 0 1,0-1-1,-18 6 0,-2 0-7,-2-1-1,1-2 1,-1-2-1,-39 5 1,53-11-98,-1 0 0,1-1 0,0 0 0,0-2 0,0 0 1,0-1-1,0-1 0,-32-12 0,-38-25-4365,82 37 2394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0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1 3816,'0'0'3646,"4"1"-3451,1 1-166,0 1 0,0 0 0,1 0 0,-2 0 1,1 0-1,0 1 0,-1 0 0,1 0 0,-1 0 1,0 0-1,-1 1 0,1 0 0,-1 0 0,4 7 0,4 10 0,-1 0 0,10 29 0,-11-24-11,1 1-21,9 46 1,-16-64 3,-2 1-1,1-1 1,-2 1-1,1 0 1,-1 0-1,-1-1 1,-2 15-1,-3-16 10,-2-2 40,5-3-50,-1 0 1,-1 0 0,1 0 0,0 0 0,-1-1 0,0 0 0,1 0-1,-1 0 1,0-1 0,-1 1 0,1-1 0,-8 2 0,6-4-4,0 1 1,0-1 0,0-1-1,0 1 1,0-1 0,0 0-1,0-1 1,0 0-1,1 0 1,-1 0 0,1-1-1,-1 0 1,1 0 0,0-1-1,-7-4 1,-5-7 22,-1 0 0,2-2 0,-17-19 0,-12-12-55,44 47 45,0-1 0,1 1 0,-1-1 0,0 1 0,0 0 0,0 0 0,0-1 0,0 1 0,0 1 0,0-1 0,0 0 0,0 0 0,0 1 0,-1-1 0,-2 1 0,-2-1 41,1 0-4,0 0 0,0 1 0,0 0 0,0 1 0,0-1 0,1 1 1,-1 0-1,0 0 0,0 1 0,1 0 0,-1 0 0,1 0 0,0 1 0,-1-1 1,1 1-1,0 1 0,1-1 0,-1 1 0,-5 4 0,-9 10 109,1 1 0,-31 40-1,40-47-134,3-4-14,0 0 0,0 1 0,1 0-1,0 0 1,1 1 0,0-1 0,0 1 0,1 0 0,-3 17 0,5-22-543,29 19-5930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6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718 1 5973,'0'0'5993,"-4"7"-5020,0 0-768,-62 99 1992,33-59-1597,-33 40-93,-18 2-1010,-4-4 1,-149 111 0,136-118-3493,67-47 642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0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1009 37 3176,'29'-37'6220,"-36"45"-5434,-100 95 295,-180 134 0,270-224-1066,-209 151 88,-47 21-74,258-173-19,11-9-15,1 0 0,-1 0 0,0 0 1,0-1-1,0 1 0,-5 1 0,-20 10-34,22-10-7,1-1-932,-19 11-2,19-11-204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2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3072,'0'0'2411,"-5"8"-1389,-6 16-786,0 1 1,2 0-1,0 1 1,2 0-1,1 0 1,1 1-1,1-1 1,2 1-1,0 0 1,3 32-1,3 19-111,4 38-55,-6-80-62,-3-5 20,1-12 28,0-5-2846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3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668 91 2856,'0'0'1884,"-8"-5"-1580,0-1-214,-29-15 360,18 11-345,6 2-28,-1 2-1,0-1 1,0 2-1,0 0 1,-1 0 0,-29-4-1,30 7-54,-1 1 1,1 1-1,-1 0 0,1 1 0,0 0 0,-1 1 1,1 1-1,0 0 0,-14 6 0,9 0 15,0 0 0,1 2 0,0 0 1,1 2-1,0 0 0,-22 21 0,15-9 1,2 0 0,0 2 1,-21 33-1,35-45-26,0 1 0,2 0 0,0 0 0,0 0 0,2 0 1,-6 34-1,5-24 12,5-11-56,1-6-61,-1-5-66,1 0 0,-1 0 0,1 0 0,0 0 1,0 0-1,0 0 0,0-1 0,3 6 0,12 32-1396,-1-1-224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3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0 3468,'0'0'2005,"-6"8"-1755,-17 26 279,15-17 408,-67 240 2127,65-241-2972,-17 19-67,3-2-27,-48 49 0,42-52-150,22-23-396,-41-12-6306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3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3892,'0'0'3089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3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3288,'0'0'6443,"4"7"-6395,15 32-36,-10-14-105,-6-17-430,-1-6 283,-1 1 0,0 0 0,0 0 0,0-1 1,0 1-1,-1 0 0,1 0 0,-1 0 0,0 0 0,0 5 0,0-4-723,0-1 630,0 1 0,0-1 0,-1 1 0,1-1 0,-1 1 0,-1 4 0,-1 0-70,2 0-724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4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1368,'0'0'1312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1508,'0'0'5000,"-3"8"-4769,-3 5-141,1 0 0,1 0 0,1 0 0,-1 1 0,2-1 1,0 1-1,0 19 0,2 18 129,6 20-177,17 86 0,-22-150-34,0 11 6,0 25-16,5 5-26,3 2-23,-5-21 44,-4-22 77,2 0-54,4 21-6,-5-21 1012,-1 26-727,0-26-149,-1 0-122,-5 21-15,4-21-26,2 0 9,-4 19 32,3-19-80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 2732,'0'0'3685,"7"7"-3115,17 19-79,-13-9-108,-6-7-283,49 106 792,-51-99-519,-1-3-251,-1 0 1,0 1 0,-1-1-1,-1 1 1,0-1 0,-1 0 0,-1 1-1,0-1 1,-1 0 0,0-1 0,-8 17-1,-20 19 156,7-12-188,24-35-85,0-1 1,0 1-1,-1 0 0,1-1 0,0 1 0,-1-1 0,1 0 0,-1 1 1,-2 0-1,-79 62 12,80-61-16,0 0-1,0-1 1,0 0-1,0 0 1,0 0-1,-1 0 1,1 0 0,-1-1-1,1 1 1,-5 0-1,-2 1-5,1 1-30,3-1 32,-19 8-16,19-9-68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7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0 3416,'0'0'3220,"6"2"-2777,1 0-306,17 6 645,-18-1-515,16 21 9,-21-26-244,1-1 1,-1 1 0,0 0-1,1-1 1,-1 1-1,0 0 1,0 0 0,0 0-1,0 0 1,-1 0-1,1 0 1,-1 0 0,1 0-1,0 4 1,0 0 51,0 6 148,-6 12-94,3-18-37,-5 1-38,-3 2-49,2-1-8,0-1-1,-1 0 0,0 0 0,0-1 0,0 0 0,-13 6 0,-8 2 21,22-10-20,7-26-592,0 19 576,1 0 0,0-1 0,0 0 0,0 1 0,0-1 0,0 1 0,1-1 0,-1 1-1,1-1 1,0 1 0,0 0 0,0-1 0,1 1 0,-1 0 0,1 0 0,0 0 0,-1 0 0,1 0 0,4-3 0,15-23 2,-7 17-27,29-19 4,-21 17-37,-17 10 785,-14 10-611,-11 6-52,-1 0 1,-1-2-1,0 0 0,0-2 0,-1 0 0,0-1 0,-47 7 1,53-13 64,-4 2 276,-1-2 1,0 0 0,-32-4-1,48 3-300,0 2-49,-19 5-30,13 0 66,0 5 160,0 1-1,0-1 1,1 2 0,1-1 0,1 2 0,0-1-1,0 1 1,-11 30 0,3 16 735,2 1 0,2 0 1,4 1-1,-2 68 0,12 259 4461,-1-379-5304,46 534 2867,-22-374-2709,-18-144-229,3-8 180,-8-19-357,-1 1-1,1-1 1,-1 1-1,1 0 1,-1-1-1,0 1 1,1 0 0,-1-1-1,0 1 1,1 0-1,-1-1 1,0 1 0,0 0-1,0 0 1,0-1-1,0 1 1,0 0-1,0 1 1,0-4-333,0 0 0,1 0 0,-1 0 0,1 0 0,-1 1 0,1-1-1,0 0 1,-1 0 0,1 1 0,1-3 0,4-7-775,6-29-2422,-4-9-604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7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2868,'0'0'3254,"-2"9"-2603,-15 46-104,-15 62-68,-26 208-163,50-277-300,6-30 107,1-4-556,-2 0-3880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7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0 316 2592,'0'0'3281,"9"-2"-2501,12-3-427,0 2 0,1 1 1,42 0-1,76 12 472,-45-2-392,-4-3-229,896 43 395,-683-47-631,-172-1 69,58-8 107,-143 8-101,29-4 891,-69 3 1458,-8-6-2328,-6-28-24,-6-12-36,2 3-28,-21-90-32,23 102 74,-1 6 1,1-2-16,7 21-97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9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 3720,'0'0'4041,"4"6"-3430,1 4-447,0 1 0,-1 0-1,0 0 1,-1 0 0,0 0 0,0 0 0,0 19-1,4 95 570,-6-83-625,-2 500 1384,-2-70-815,5-337-352,9 213 191,-5-239-49,-11 135 0,4-173 383,-6-75-878,-1 2 10,5 1-5,-1 0 0,1-1 0,0 1 0,0-1 0,0 1 0,1-1 0,-1 0 0,0 0 0,1 0 0,-4-3 0,-38-28-299,8 6-15,-37-35-1,30 21 154,14 14 94,1-1 0,-40-53 0,44 45 94,6 6-1,8 10-5,12 23 25,19 36 7,83 151 42,-25-48 48,43 90-3,-100-191-85,-4-9-1,-14-26 103,3-2 91,-3-2-193,0 0 0,0 0-1,0 0 1,0-1 0,0 1 0,1-1-1,-1 0 1,0-1 0,1 1 0,6-1 0,-5 0-17,0-1 1,-1 0-1,1 0 1,0 0-1,-1-1 1,1 0 0,-1 0-1,1-1 1,9-5-1,10-9-2,0-1 0,0-1 0,38-40 1,60-79 31,-97 107-43,179-229-736,-169 214-1900,-30 38-84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39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1 348 5941,'0'0'462,"6"2"222,3 0-557,0-1 0,0 0 1,0 0-1,0-1 1,0 0-1,0 0 0,0-1 1,0 0-1,-1-1 0,1 0 1,0-1-1,13-5 1,10-4-41,0-3 1,31-18-1,-3-3 19,-2-3 0,92-78-1,-138 105 174,0 0-1,17-24 1,-14 16 60,-10 15 544,-9 11-826,-25 45 234,2 2-1,3 1 1,-28 87 0,-28 184 729,62-228-763,4 0 1,5 2-1,4 119 0,16-34-1,-5-138-198,20 87 1,-18-115-703,-8-17 581,0-1 1,0 0-1,0 0 1,2 1-815,-2-1 814,0 0 1,1 0-1,-1 0 0,0 1 1,0-1-1,0 0 0,1 0 1,-1-1-1,0 1 1,0 0-1,0 0 0,0 0 1,1 0-1,-1 0 0,0 0 1,0 0-1,0 0 1,0 0-1,1 0 0,-1 0 1,0-1-251,13-27-3052,-13 26 3456,9-42-3280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1 393 6685,'0'-38'186,"0"37"-167,0 1 1,0-1-1,0 0 1,0 0-1,0 1 1,0-1 0,0 0-1,0 0 1,1 1-1,-1-1 1,0 0-1,0 1 1,1-1-1,-1 0 1,0 1 0,1-1-1,0-1 1,2-5 139,-1 4-97,-1 0 1,1 0-1,-1 0 1,1 0-1,0 1 0,0-1 1,0 1-1,0-1 1,5-3-1,18-16-9,2 2 0,0 0 0,1 2 0,1 1 0,59-26-1,-80 40-43,-1 1-1,0-2 1,0 1-1,-1-1 1,12-9-1,1 0-1,0 4 3,-14 6-7,0 0-1,0 1 1,0-2 0,0 1 0,-1-1-1,8-6 1,22-20 33,-25 23 480,-3-1 0,19-22-55,-19 23 924,-10 19-1107,-20 64 50,-51 185 719,-90 689-435,159-861-589,-4 16 4,4-70-39,3-9 295,4-14-5006,5-13 2199,25-9-267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487 546 7329,'0'0'1137,"2"-7"-289,10-26 2829,-22 33-3487,-55 0-80,11 2-92,0-2-1,0-3 1,-76-14-1,90 8-75,39 8 52,0 1 1,0 0-1,0 0 0,0-1 0,0 1 0,0-1 0,1 1 0,-1 0 1,0-1-1,0 0 0,0 1 0,0-1 0,1 0 0,-1 1 0,0-1 1,1 0-1,-2-1 0,-6-7-56,0 0 0,0-1 1,1 0-1,-8-14 0,11 18 30,1 0 0,1 0-1,-1 0 1,1 0 0,0-1 0,1 1 0,0-1-1,0 1 1,0-1 0,0 0 0,2-12-1,1 4 8,1 1 0,1 0 0,1 0 0,0 0 0,0 0 0,1 1 0,1 0 0,0 0-1,1 1 1,1 0 0,0 0 0,15-15 0,-10 12 22,1 1 1,1 0-1,0 2 0,1-1 1,0 2-1,1 1 0,0 0 0,29-11 1,-42 19 8,1 0 1,-1 1-1,1-1 1,0 1-1,0 0 1,-1 1-1,1 0 1,0-1-1,0 2 1,0-1-1,0 1 1,-1 0-1,1 0 1,0 0-1,-1 1 1,1 0 0,8 4-1,-8-2 23,0 0 0,1 0 0,-2 1 0,1 0 0,0 0 0,-1 1 0,0-1 0,0 1 0,-1 0 0,1 0 0,-1 1 0,-1-1 0,5 11-1,1 6 111,-1 1 0,-2 0 0,0 0 0,-1 1 0,-1-1 0,-2 1 0,0 0 0,-4 39-1,-4 7 419,-27 123-1,10-98-251,-4 0-1,-4-2 1,-71 145-1,83-202-711,-2-1 0,-2-1 0,-1 0-1,-2-2 1,-56 57 0,67-82-1746,-23 3-1113,-1-9-711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2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1058 3388,'0'0'389,"-2"-5"90,-8-17-51,8 17 32,3 0-380,5-17-32,-6 21-45,1 1 1,-1-1-1,0 0 1,1 1-1,-1-1 0,0 0 1,1 1-1,-1-1 1,1 0-1,-1 1 1,1-1-1,-1 1 0,1-1 1,-1 1-1,1-1 1,0 1-1,-1-1 1,1 1-1,0 0 0,0-1 1,40-25 9,1 2 0,87-35-1,37-19 140,-105 47 365,-59 38-537,3 19 58,-3-19 18,-2 0-40,0 38 48,-2-18 280,0 1 1,-2-1 0,-11 45 0,-37 85 550,46-143-850,-1 0 0,0-1-1,0 1 1,-2-1-1,1-1 1,-2 0-1,1 0 1,-2-1-1,1 0 1,-2 0-1,1-1 1,-1-1 0,-1 0-1,0-1 1,0 0-1,-1-1 1,0 0-1,0-2 1,0 1-1,-1-2 1,1 0-1,-1 0 1,0-1 0,-1-1-1,1-1 1,-28-1-1,33 0-34,0-1 0,-1-1 0,1 0 0,0 0 0,0-1 1,1 0-1,-1-1 0,0 0 0,1-1 0,0 0 0,0 0 0,0-1 0,1 0 0,0 0 0,0-1 0,1 0 0,-12-14 0,10 9 7,1 0-1,0 0 1,1-1-1,1 0 1,0 0-1,1-1 1,0 0-1,1 0 1,0 0-1,2 0 1,-1 0-1,1-17 1,1-14 9,2 0 1,2 1 0,18-87-1,47-127 17,-28 135-1,4 3 0,93-180 1,-115 257 3,-19 36 264,10 51-229,-3-10-93,-6-8 73,-1-1 0,-1 35 0,2 13-1787,0-59-746,8 17-768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3648,'0'0'4851,"0"8"-4180,-14 151 1024,0-11-954,3 29-283,-1 71-335,6-128-198,6-114-195,47-65-8620,-8-6 7758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0 406 3000,'2'-33'832,"0"0"-1,2 1 1,2-1-1,0 1 1,23-61-1,-29 92-781,1-1 0,-1 0 0,1 1 0,0-1 0,0 0 0,-1 1 0,1-1 0,1 1 0,1-3 0,26-31 320,-12 18-103,-14 14-246,9-6 38,1-1 0,0 2-1,0 0 1,1 0 0,0 1 0,0 1 0,25-8 0,-27 11-12,-10 2-28,1 1 0,0-1-1,0 1 1,0-1 0,0 1 0,0 0-1,0 0 1,0 0 0,0 0 0,-1 1-1,1-1 1,4 2 0,79 21 228,-72-14-144,-5-3-69,-6-4-15,1 0 0,-1 0 0,0 1 0,0 0 0,0-1 0,0 1 0,-1 0 0,1 1-1,3 5 1,3 3 47,-1 0 0,0 0-1,9 20 1,-15-27-37,0 1 0,0-1 0,0 1 0,-1-1 0,1 1 0,-1 0 0,-1 0 0,1 0 1,-1-1-1,0 1 0,-1 0 0,1 0 0,-1 0 0,-2 6 0,-1-1-11,-1 0 0,0 0-1,0-1 1,-1 0 0,-1 0 0,0 0-1,0-1 1,-1 0 0,0 0 0,0-1 0,-16 12-1,-7 3 0,-68 38 0,93-57-10,14-1-57,71 24 45,-47-17 93,1 2 0,-1 0 0,37 22 0,-53-23 10,0 0 0,0 1 1,-1 1-1,-1 0 0,0 1 0,0 0 1,12 19-1,-19-23 16,0 1 1,-1-1-1,0 1 1,-1 1-1,0-1 1,0 1-1,-2 0 1,1 0-1,-1 0 1,-1 1-1,0-1 0,0 15 1,-4-16-6,1 1-1,-2 0 1,1-1 0,-2 1 0,1-1 0,-2 0-1,-5 11 1,10-20-97,-10 9 107,4-6-105,-11 9 5,-1 0 0,-1-1 0,-38 20 0,46-28-108,4-1-113,-1-1 0,0 0 0,1-1 1,-1 1-1,0-1 0,0-1 0,-1 0 0,1 0 0,0 0 0,-11-2 0,11 1-306,5 0 110,-1 0 0,1 0 0,-1 0 1,1-1-1,0 1 0,-1-1 0,1 0 0,-6-2 0,-34-11-2655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6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3128,'0'0'6418,"1"9"-5625,35 253 850,-24-159-1519,3 36-62,6 59-57,-5-61-37,-13-89-779,1-23-305,-3-19-533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8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317 226 4484,'0'0'7830,"-7"-1"-7810,-51-14-368,52 13-49,1-5-675,1 4 1021,1-1 0,0 1 0,1-1 0,-1 0 0,1 0 0,-1 0 0,1-1 0,0 1 0,1-1 0,-1 1 0,1-1 0,0 1 0,0-1 0,0-5 0,3-20-123,-2 29 169,1 0-1,-1 1 1,0-1 0,0 0-1,0 0 1,1 1 0,-1-1-1,0 0 1,1 1 0,-1-1-1,0 0 1,1 1-1,-1-1 1,1 0 0,-1 1-1,1-1 1,-1 1 0,2-1-1,63-60-88,-50 53 70,54-13 9,-57 22 66,13 6 176,-24-7-212,-1 1-1,1-1 1,-1 0 0,1 0-1,-1 0 1,1 0 0,-1 0-1,1 1 1,-1-1 0,1 0 0,-1 0-1,0 1 1,1-1 0,-1 0-1,0 1 1,1-1 0,-1 0-1,0 1 1,1-1 0,-1 1-1,0-1 1,0 0 0,1 1 0,-1 0-1,4 6 84,-1 0 0,-1-1 0,1 1 1,-1 1-1,0-1 0,0 0 0,-1 0 0,0 1 0,-1-1 0,1 1 0,-1-1 0,-1 8 0,-1-4 26,0 0 0,0-1 0,-1 1 0,0-1 0,-1 0 0,0 1 0,0-2 0,-9 14-1,-3 4-190,-1-1-1,-2-2 1,0 1-1,-1-2 0,-2-1 1,0 0-1,-1-2 1,-1-1-1,-1 0 0,-1-2 1,-41 21-1,16-15-2009,4-4-944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7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1 442 5432,'0'0'4344,"5"1"-4206,14 5-60,-15-5-54,0 0-35,9 4 25,0-2 1,21 4-1,2 0-2,38 8 0,12 3-32,70 22 38,280 33 0,165-43 46,87-37-42,-382 2 2,809 38 10,-956-25-11,-3 0 1,320 13 13,692-27 22,-733-13-51,-166 6-17,478-34 112,-391 21-78,451 1 27,-542 29-44,181 5 12,-164-4 4,174 10 32,-434-13-51,380 37-49,-360-35 79,-35-4 2330,-1-6-2326,19-21-20,-24 26-19,-1 1-1,1-1 1,-1 1 0,1-1-1,-1 1 1,1-1-1,-1 0 1,1 1 0,-1-1-1,0 0 1,1 1-1,-1-1 1,0 0 0,1 1-1,-1-1 1,0 0-1,0 0 1,0 1 0,0-2-1,6-44 9,-5 16-16,-1 0 1,-8-56-1,4 66 8,0 0 1,-8-23-1,-7-30 16,12 50-8,-17-45 0,18 51-23,-9-39 24,6 24 3,6 24-15,0 0-8,-13-26 21,13 26 126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8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4504,'0'0'5562,"0"6"-5354,11 111 1157,0-27-612,-8 40 185,-20 197-1,6-166-844,-7 60-50,18-209-45,-6 40-32,5-46 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8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2996,'0'0'6098,"5"8"-5774,88 136 596,-6-24-527,-60-81-164,-11-14-159,-13-19 820,3-3-593,-3-2-276,0 0 0,1 0 0,-1 0 0,0 0 0,0 0-1,1-1 1,-1 1 0,0-1 0,1 0 0,-1 0 0,1 0 0,6-1 0,-5-1-13,1 0 0,-1 0 0,1 0 1,-1 0-1,1-1 0,-1 0 1,0 0-1,6-5 0,22-21 9,-2-1 0,42-49-1,-8 7-5,24-28-383,-87 98 261,-1 0-1,1 1 0,-1-1 0,1 0 0,-1 0 0,0 0 0,0 0 0,0 0 0,0 0 0,-1 0 0,1-1 0,0 1 0,0-2 0,0-3-391,0-6-1742,-5-20-560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49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841 401 4736,'-2'-6'762,"-17"-49"697,18 53-1395,0-1 0,0 0 1,0 1-1,0-1 0,0 0 1,1 1-1,-1-1 0,1 0 0,0 0 1,-1 0-1,2-4 0,-1-5 42,-1-7-25,0 1 0,1-1 0,5-32-1,-2 39-57,0-1 0,1 1 0,0 0 0,1 0 0,0 1 0,1 0 0,8-12 0,5-7 5,-14 23 35,2 0 41,21-20-44,-21 21 575,-3 13-532,-2-2-89,0 0 0,0 0 1,0-1-1,-1 2 1,0-1-1,0 0 1,-1 0-1,1 0 0,-1 0 1,0 7-1,-2 1 27,0-1-1,0 1 1,-9 23-1,-1-4 6,-2-1-1,-19 31 1,-20 43 8,48-93-55,1 1 0,0-1 0,1 0 0,0 1 0,1 0 0,-1 23 0,3-11 30,4-15 9,0-3-8,-2-4 8,0 0 0,0 0 1,0 0-1,0 0 0,0-1 0,6 6 0,-1-1 5,0 0-1,1-1 1,0 0 0,0 0-1,0-1 1,1 0 0,0 0-1,0-1 1,0 0-1,19 5 1,-3-7 199,33 1-1,-53-3 609,-3-1-806,-1 1 0,1 0 0,-1 0 0,1 0 0,-1 0 1,1 0-1,-1 0 0,1 0 0,0 0 0,1 1 0,1-1 585,-9-3-626,-12-4-33,0 0 1,-1 1 0,1 1-1,-1 0 1,-19-2-1,-101-7-194,56 7 74,25 1-146,1-3-1,-84-23 0,127 27 251,1 0 0,0 0 0,0-1-1,1-1 1,0 0 0,0 0 0,0-1-1,1-1 1,0 0 0,1 0 0,0-1-1,0 0 1,1 0 0,0-1 0,-10-20-1,5-4 25,11 13-16,1-37 0,1 45 50,0 9-8,5-1-24,14-19 20,-7 15 12,48-24-42,-59 34 32,0-1 1,0 0-1,0 1 0,0-1 0,0 0 0,0 1 0,0 0 0,0-1 0,0 1 0,0 0 0,0-1 1,1 1-1,-1 0 0,0 0 0,0 0 0,0 0 0,0 0 0,1 0 0,-1 0 0,2 1 1,-3-1-2,1 0 1,0 1-1,0-1 1,0 0-1,-1 0 1,1 0 0,0 0-1,0 0 1,0 0-1,0 0 1,0 0 0,-1 0-1,1-1 1,0 1-1,0 0 1,0-1 0,-1 1-1,1 0 1,1-1-1,4 3 75,19 6 67,-25-8-139,0 0-1,0 0 1,1 0 0,-1 1-1,0-1 1,0 0 0,1 0-1,-1 0 1,0 0 0,0 0-1,1 0 1,-1 0 0,0 0-1,0 0 1,0 0 0,1 1-1,-1-1 1,0 0 0,0 0-1,0 0 1,1 1 0,-1-1-1,0 0 1,0 0-1,0 0 1,0 1 0,0-1-1,1 0 1,-1 0 0,0 1-1,0-1 1,0 0 0,0 0-1,0 1 1,0-1 0,0 0-1,0 0 1,0 1 0,0-1-1,0 0 1,0 0 0,0 1-1,-1 9 55,0 0-1,-1 0 0,0 0 1,-1-1-1,0 1 1,-1-1-1,1 1 0,-2-1 1,1 0-1,-1-1 0,-9 13 1,-13 14 89,-39 42 0,59-70-138,-62 65 66,-76 91-54,137-152-3,0 0 0,1 0 0,1 1 0,0 0 0,0 0 0,1 0 0,-4 15 0,8-22 20,0 0 0,0 1 0,0-1 0,1 1 0,0-1 0,0 1 0,0-1 0,1 1 0,0-1 0,0 0 1,0 1-1,0-1 0,1 0 0,0 0 0,0 0 0,1 0 0,-1 0 0,1 0 0,4 5 0,3 1 47,0 0 0,1-1-1,0 0 1,1 0 0,0-1-1,1-1 1,-1 0 0,2-1 0,-1 0-1,27 9 1,6-1 30,0-3 1,54 8-1,-52-13-62,0-2-1,79-3 0,97-19-238,-169 5-1100,-50 11 30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92 150 6345,'0'0'1108,"5"-1"64,50-6 1744,-43 4-2627,-6-1-219,-3 2-42,0 0-1,0 0 0,0 1 0,0-1 1,0 1-1,0 0 0,7-2 0,0 2-3,-6 0-15,-1 0 0,1 0 1,0 0-1,0 0 0,-1 0 0,1-1 1,-1 0-1,1 1 0,3-4 0,21-11 29,-20 12 54,-3-3-34,16-20 2,-16 21 316,0-25 44,-4 25-351,-11 4-2,-4 0-53,0 0-1,0 1 1,0 1 0,0 0-1,0 1 1,0 1 0,0 0 0,-15 5-1,-8 3 12,-66 28 0,76-24 482,21-10-1885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1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104 184 1640,'0'0'4948,"-9"1"-4729,-25 2-106,25-2-9,1-2-111,-35-3 711,50-6-662,1-3-43,-4 7 11,0-1 0,1 1 1,-1 0-1,1 1 0,0-1 1,7-4-1,-3 0 29,-3 2 5,1 1 0,0 1 0,13-10 0,14-12 49,-25 21 432,-3 1-466,19-15-54,-19 16 3,2 10-42,27 16 40,-27-15-13,0 3-261,25 26-963,-25-26-838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3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703 417 1040,'0'0'7401,"-6"-4"-7286,-24-19-56,21 16-57,0-1 1,0-1-1,1 0 1,0 0-1,1-1 1,0 0-1,1 0 1,0 0-1,0-1 1,1 0-1,-6-17 1,9 21-6,0 0 1,1 0-1,0 0 0,0-1 1,0 1-1,1 0 1,0 0-1,1-1 1,-1 1-1,1 0 0,1 0 1,-1 0-1,1 0 1,0 0-1,1 0 1,0 1-1,0-1 0,0 1 1,1 0-1,6-9 1,-2 5 4,0 2 1,0-1-1,1 1 0,0 0 1,1 1-1,-1 0 1,1 1-1,1 0 0,-1 0 1,1 1-1,0 0 1,0 1-1,0 1 1,1 0-1,0 0 0,-1 1 1,1 0-1,0 1 1,0 1-1,0-1 0,0 2 1,-1 0-1,1 0 1,0 1-1,0 1 0,-1 0 1,1 0-1,-1 1 1,0 1-1,12 6 0,9 11 93,-1 0-1,-2 2 0,0 1 1,-1 2-1,-2 0 0,30 40 1,-53-57 209,-3 9-60,0-18-238,0-1-1,0 1 1,0-1 0,0 1-1,0-1 1,0 0-1,0 1 1,0-1 0,0 1-1,0-1 1,0 0-1,-1 1 1,1-1 0,0 1-1,0-1 1,-1 0-1,1 1 1,0-1 0,0 0-1,-1 1 1,1-1-1,0 0 1,-1 0 0,1 1-1,0-1 1,-1 0-1,0 1 1,-12 8 15,0 1-1,0-1 1,-1-1-1,-1-1 1,1 0 0,-1-1-1,-1 0 1,1-1-1,-1-1 1,-17 3 0,-27 1 5,-86 1-1,58-5-15,20 0 278,62 1-192,-19 12 97,13-5-9,-9 20 207,1 2 0,-26 60 0,24-48 138,-37 62 0,-15-9-203,63-86-309,-1-1 0,-1 0-1,0 0 1,-1-2 0,-15 11 0,19-13-17,7-7-5,1 1-1,0 0 1,0-1 0,-1 1-1,1-1 1,-1 0 0,1 0-1,-1 0 1,0 0 0,1 0-1,-1-1 1,-3 1 0,-7 2-260,-1-1-1,0-1 1,1 0 0,-1-1 0,1 0 0,-20-4 0,32 4 196,0 0-1,0 0 1,1-1 0,-1 1-1,0 0 1,1-1-1,-1 1 1,0 0 0,1-1-1,-1 1 1,0-1 0,1 1-1,-1-1 1,1 1-1,-1-1 1,0 0 0,-4-4-206,-3-2-244,1-1 1,0 0-1,0 0 1,0-1-1,-9-17 1,11 14-133,1 0 1,-4-20-1,-6-35-1313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2128,'0'0'1875,"4"-8"-772,15-32 5513,-15 50-6442,6 24 22,7 45 0,10 38 95,-7-49-252,-12-35-51,2-1 0,26 58 0,-26-72-265,10 22-144,-5-3-2827,-4-4 413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6913,'0'0'4392,"37"16"-9304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4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1592 286 5324,'-15'-9'625,"0"0"0,1-1 0,0-1 0,-19-18 0,27 23-518,0-1 1,1 0-1,-1 0 1,1 0-1,1 0 1,-1-1-1,1 0 0,0 0 1,1 0-1,-4-14 1,0-5-9,7 15-70,11-18-52,-9 26 24,1 0 0,-1 1 0,1-1 0,0 0 0,0 1 0,7-6 0,20-10-21,-18 15 49,11 4 35,-23 0-62,1 0 0,0 0 1,-1 0-1,1 0 0,0 0 1,-1 0-1,1 1 0,0-1 1,-1 0-1,1 0 0,-1 0 1,1 1-1,0-1 0,-1 0 1,1 1-1,-1-1 0,2 1 1,22 15 11,-23-15-12,0-1 0,0 1 0,-1-1 1,1 1-1,0-1 0,-1 1 0,1-1 0,0 1 0,-1 0 0,1-1 0,-1 1 0,1 0 0,-1 0 0,0-1 0,1 1 0,-1 1 1,5 8 17,-1 0 0,-1 0 0,0 0 0,-1 1 0,0-1 0,0 1 0,-1 0 0,0 0 0,-1-1 0,0 1 0,-3 12 0,-3-10 6,-20 23 16,-11 2-27,26-29-46,0-1 0,-1 0 1,0-1-1,0 0 0,-1-1 0,0 0 0,0-1 0,0-1 1,-1 0-1,1-1 0,-1 0 0,0-1 0,-23 0 1,24-4-106,6 0 110,5 2 20,0-1 1,0 0-1,-1 1 0,1-1 0,0 0 0,0 0 0,0 0 0,0 0 0,0-1 1,0 1-1,1 0 0,-1-1 0,0 1 0,-1-3 0,-4-1-20,2 1 12,0 0 1,0 0-1,1-1 0,-1 1 0,1-1 0,0 0 1,1 0-1,-1 0 0,1 0 0,0-1 1,-3-6-1,-4-13 28,8 19 334,3 17-287,0-1 0,1 0 1,5 16-1,-5-20-47,-2 6 21,-6 13-22,0-13 15,-13 13-16,19-24-13,-1-1 1,1 1-1,-1 0 1,1-1-1,-1 1 1,1-1-1,-1 1 1,0-1-1,1 1 1,-1-1-1,0 1 1,1-1-1,-1 1 1,0-1-1,1 0 1,-1 0-1,-1 1 1,-65 22-4,54-22-91,-16-3-122,29 2 202,-1 0 0,0 0 1,0 0-1,0 0 0,1-1 0,-1 1 1,0 0-1,0 0 0,1-1 1,-1 1-1,0 0 0,1-1 0,-1 1 1,0-1-1,1 1 0,-1-1 0,0 1 1,0-2-1,-11-8-69,0 0 1,1-2-1,1 1 1,0-1-1,0-1 1,-11-19-1,6-1 29,10 24 77,3 7 47,1 0 1,0 0-1,0 0 1,0 0-1,1 0 1,-1 0-1,0-1 1,1 1-1,-1 0 1,1-4 0,-6 6 352,0 1-294,0 0 0,-1 0 0,1 0 0,0 1 0,0 0 0,0 0 0,0 0-1,0 1 1,0 0 0,-7 5 0,-60 47 772,27-19-500,7-11-238,-2-1 0,-1-2 0,-1-2-1,0-2 1,-75 20 0,84-29-62,-67 9 0,84-16-71,-1-1 1,1 0-1,-1-2 0,1 0 0,-1-1 0,-18-5 1,29 6-26,1-1 0,0 0 0,0 0 0,-10-6 0,9 3-23,1 0 0,0-1-1,0 0 1,1 0 0,0 0 0,0-1-1,0 0 1,1 0 0,0 0 0,0 0-1,0 0 1,1-1 0,1 0-1,-3-10 1,-3-14-624,1 0 1,-3-39-1,2-63-3708,8 67 1368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8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4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5781,'42'-21'2352,"1"5"-1060,0-29-1168,3 40-2648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5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7805,'57'37'1344,"-5"-16"-200,5-16-436,0-10-376,9-8-140,-1-3-172,-7-3-456,2-10-1248,-12-5-1268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5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1 193 6725,'37'-45'1028,"6"8"-148,0 13-392,17-2-148,-3 10-224,0 0-60,3 3 4,-9 5-112,-2 0-3384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5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320 265 4740,'-8'-5'915,"-27"-16"-80,21 8-259,5 2-443,1-1 0,0 0 1,-10-24-1,17 35-129,1 1 1,0-1 0,0 0 0,-1 1 0,1-1-1,0 0 1,0 0 0,0 1 0,0-1-1,0 0 1,0 0 0,0 1 0,0-1-1,0 0 1,0 1 0,0-1 0,1 0 0,-1 1-1,1-2 1,22-73 18,-20 68-46,4 0 7,22-21 88,-29 27-62,1 1 0,0-1 0,0 0 0,0 0 0,0 0 0,0 1 0,0-1 0,0 0 0,0 1 0,0-1 0,0 1 0,2-1 0,28-10 205,-31 11-199,1-1 0,0 1 0,-1 0 0,1 0 0,0-1 0,-1 1 0,1 0 0,0 0 0,-1 0 0,1 0 0,0 0 0,0 0 0,-1 0-1,1 0 1,0 0 0,-1 0 0,1 1 0,0-1 0,1 0 0,26 9 395,-27-9-382,0 0 0,0 1 1,0-1-1,-1 0 0,1 1 1,0-1-1,0 1 0,0-1 0,-1 1 1,1-1-1,0 1 0,-1-1 1,1 1-1,0-1 0,-1 1 1,1 1-1,5 4 71,0 0 1,-1 0 0,0 0-1,0 1 1,-1 0 0,0 0-1,0 0 1,-1 0 0,0 1-1,0-1 1,-1 1-1,1 0 1,-2 0 0,2 10-1,-4-3-14,0-1 0,-2 0-1,1 0 1,-2 0 0,0 0-1,-1 0 1,0-1 0,-1 0-1,0 0 1,-1 0 0,0-1-1,-2 0 1,-8 11 0,-13 13-77,-2-2 1,-61 52-1,51-53-1448,-64 41-1,89-66-855,-26 8-395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5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5044,'0'0'4317,"6"48"-4149,2 2-48,-8-2-120,6 5 40,-6 5-40,0-2-1316,-6 10-904,-16-5-745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6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942 419 4700,'-1'-9'777,"-6"-118"359,7 126-1132,0 1 0,0-1 1,0 0-1,0 0 1,0 0-1,0 1 1,0-1-1,0 0 0,1 0 1,-1 1-1,0-1 1,1 0-1,-1 0 0,0 1 1,2-2-1,16-33 55,-1-5-62,-7 25 7,15-12 0,-12 16 13,16-5 30,-15 11 67,14 2 30,-12 5 0,18 9-18,-18-4 2,13 12 83,-22-14-20,-2 3 47,16 22 96,-20-30-305,-1 1 1,1 0-1,0 0 1,-1 0 0,1 0-1,-1-1 1,0 1-1,1 0 1,-1 0-1,0 0 1,1 0-1,-1 0 1,0 0 0,0 2-1,4 27 402,-4-30-418,0 1 0,0 0 0,1 0 0,-1-1 0,0 1 0,0 0 0,0 0 0,-1-1 0,1 1 0,0 0 0,0 0 0,0-1 0,0 1 0,-1 0 0,1 0 0,0-1 0,-1 1 0,1-1 0,-1 1 0,0 1 0,-5 7 5,-1 1 1,0-1 0,0 0-1,-1 0 1,0-1 0,-1 0 0,0 0-1,0-1 1,0 0 0,-1-1 0,-11 6-1,-2-3-8,-1 0 1,0-2-1,-1-1 0,0 0 0,-45 2 0,50-5 5,3-2-12,-1 0 0,1-1-1,-1-1 1,1 0 0,-21-5-1,37 6-1,1-1-1,-1 1 1,0 0-1,1 0 0,-1 0 1,0-1-1,1 1 1,-1 0-1,0-1 1,1 1-1,-1-1 0,1 1 1,-1 0-1,0-1 1,1 1-1,-1-1 1,1 0-1,0 1 0,-1-1 1,-41-51-31,38 46 28,0-1-1,0 1 0,0-1 0,1 0 1,0-1-1,1 1 0,-4-14 1,5 7-7,0 0 0,1 0 0,1 0 0,0 0 0,0 1 0,2-1 0,0 0 0,0 0 0,11-25 0,-5 25 20,-4 6-16,2 0 1,-1 1-1,10-8 0,-4 6 7,0 1-1,1 1 1,0 0 0,0 1-1,1 0 1,-1 1-1,25-6 1,-37 11-2,-1 0 0,1 0 0,0 0-1,-1 0 1,1-1 0,0 1 0,0 0 0,-1 0 0,1 1 0,0-1 0,-1 0 0,1 0-1,0 0 1,-1 0 0,1 1 0,0-1 0,0 1 0,30 9 29,-30-10-28,-1 1 0,1-1 1,0 0-1,-1 0 1,1 1-1,-1-1 0,1 0 1,0 1-1,-1-1 1,1 0-1,-1 1 1,1-1-1,-1 1 0,1-1 1,-1 1-1,1-1 1,-1 1-1,0 0 0,1-1 1,-1 1-1,0-1 1,1 1-1,-1 1 1,1 0 0,3 4 4,0 1 0,0 0 0,-1 0 0,0 0 0,0 0 0,-1 1 0,0-1 0,0 1 0,-1 0 0,0-1 0,0 1 0,-1 0 0,0 0 0,-1 7 0,-4 13-11,-2-14 28,-5 0-16,-1 0 0,0-1 0,-1-1 0,0 0 0,-1 0 0,-32 18 0,-116 50 14,162-79-21,-21 9 5,0 1 0,1 1 1,0 1-1,1 1 1,-29 25-1,40-30 10,-1 1 0,2 0-1,-1 0 1,1 1 0,1 0 0,0 0 0,1 1-1,0 0 1,0 0 0,2 1 0,-7 24 0,1 4 27,4-19 119,1 0-1,1 0 1,-1 24-1,2-33 238,-20 49 374,13-52-485,0-2-231,0-1-1,-1 0 1,0-1-1,0 0 1,0-1-1,-1 0 1,1 0 0,-1-2-1,0 1 1,-1-1-1,-16 1 1,-36-6 257,50-3-204,6-1-99,0 0 1,1-1 0,-1 1-1,1-1 1,0-1-1,1 0 1,0 0-1,0 0 1,1-1-1,0 0 1,1 0 0,0-1-1,0 1 1,1-1-1,0 0 1,-4-17-1,2-13-64,2 0 0,2 0-1,1 0 1,3 0-1,1 0 1,2 0 0,1 0-1,2 1 1,2 0 0,24-61-1,-19 65-1141,1 0 0,2 1 0,37-51 0,-10 27-2071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6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0 139 7445,'60'-29'1468,"-3"5"-540,-5 3-396,5 0-292,-6 5-84,-8 0-132,14 4-4620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175 438 2408,'0'0'4009,"7"1"-3295,22 8 148,37 15 0,-53-15-515,126 110 108,-135-116-451,0 1 1,0-1-1,0 1 1,0 0-1,-1 0 1,0 0-1,0 0 1,0 0-1,0 1 1,0-1-1,-1 1 1,0 0-1,0 0 1,0 0-1,-1 0 1,0 0-1,1 0 1,-2 0-1,1 0 1,-1 0-1,0 1 0,0-1 1,0 0-1,-1 0 1,-1 7-1,-1-4-3,0 1 0,-1-1-1,0 1 1,0-1-1,-1 0 1,0-1-1,0 1 1,-1-1 0,0 0-1,0 0 1,-1-1-1,-12 10 1,-49 30-32,66-45 20,1 0 1,-1 0 0,0 0 0,0 0 0,0 0-1,0 0 1,0 0 0,0-1 0,0 1-1,0-1 1,0 0 0,0 1 0,-3-1 0,-2 0-33,1 1-69,3-7 27,-1-1 78,0 0-1,1 0 1,0 0 0,0 0 0,1-1-1,0 1 1,0-1 0,1 0 0,-1 1-1,2-1 1,-1 0 0,1 0 0,1 0-1,1-9 1,9-30-9,30-77-1,-5 20 42,-30 91-13,2-13 24,-4 4-34,-3 17-12,-8 13-8,-29 34 38,3 1 0,1 2-1,-34 65 1,47-69-27,9-3 29,5-5 10,5-33-31,0 1 0,0-1 1,0 1-1,0-1 1,0 1-1,0 0 1,0-1-1,0 1 1,0-1-1,0 1 1,0-1-1,0 1 0,0-1 1,0 1-1,0-1 1,1 1-1,-1-1 1,0 1-1,0-1 1,1 1-1,0 0 1,12 22 68,-13-23-68,1 1 0,-1 0 0,1-1 0,-1 1 0,1-1-1,-1 1 1,1 0 0,-1-1 0,1 1 0,-1-1 0,1 0 0,0 1 0,-1-1-1,1 1 1,0-1 0,-1 0 0,1 0 0,0 1 0,0-1 0,0 0 0,90 30 16,-66-21 20,-19-7 1290,-13 1-1233,-13 4-43,-1-1 1,1-1-1,-1-1 1,0-1-1,-25 1 1,35-6 160,-18-9 7,28 11-212,0-1-1,0 1 1,0 0 0,1-1-1,-1 1 1,0-1-1,0 1 1,0-1 0,1 1-1,-1-1 1,0 0-1,0 1 1,1-1 0,-1 0-1,1 0 1,-1 0-1,-9-11 3,0-1-1,1 0 1,0-1-1,2 0 0,-1 0 1,2 0-1,0-1 1,0 0-1,2 0 0,0 0 1,0-1-1,0-19 0,2-39 33,4 1-1,20-139 0,-15 173-7,-1 1 1,-3-1-1,-1 0 0,-5-66 1,1 73 192,3 13-2983,-10 19 868,-25 0-330,25 0-101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8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0 3668,'-2'7'1344,"2"-4"-1154,-1 2 112,0 0 0,0 1-1,0-1 1,1 0 0,0 1-1,0-1 1,1 0-1,0 1 1,0-1 0,0 0-1,3 9 1,-1-1-32,0 0 0,-1 0 0,-1 0 1,0 0-1,0 0 0,-1 0 0,-1 0 0,-1 0 0,-3 19 0,0-15-164,0 0-1,-1 0 0,0-1 1,-1 0-1,-1 0 1,-20 30-1,5-15-186,-1-1-1,-1-1 1,-46 40-1,48-50-1137,0-1 0,-42 24 0,52-35-772,-23 9-148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4:58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 3796,'8'0'1194,"-4"-1"-1073,7 0 304,0 1 0,1 0 0,-1 0 0,0 1 0,1 1-1,-1 0 1,16 5 0,3 5 589,-17-3-144,5 9-328,-1 0-1,26 36 1,-38-48-475,-1 1-1,0-1 1,0 1-1,-1 0 1,0 0 0,0 0-1,-1 0 1,0 0-1,0 1 1,0-1 0,-1 1-1,0-1 1,-1 1-1,0 0 1,-1 10 0,-2-5-50,-1 0 1,0 0 0,-1 0 0,-1 0 0,0-1 0,0 0 0,-2 0-1,1-1 1,-13 15 0,-12 10-327,-48 42 1,51-54-1546,0-1 0,-57 33 0,71-51-431,-28 1 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258 300 6373,'18'3'3899,"-18"2"-3481,-1 12-84,-1 1 0,-1 0 1,0-1-1,-1 0 0,-12 32 1,-43 87 169,38-92-355,-107 191 37,112-208-155,10-17 7,-7 10 2,9-15 132,5-11-153,6-16-63,0 1 0,17-33 0,-3 5-144,20-43-165,4 1 0,69-104-1,-72 134 295,3 1 0,2 2 1,96-90-1,-134 140 49,0 0 1,1 1 0,-1 0-1,1 1 1,0 0-1,1 0 1,16-5 0,-25 10 16,1 0 0,0 0 0,-1 1 1,1-1-1,0 1 0,0 0 0,0 0 0,-1 0 1,1 0-1,0 1 0,0-1 0,0 1 0,-1-1 1,1 1-1,3 1 0,-3 0 16,-1 0 0,0 0 0,1-1-1,-1 2 1,0-1 0,0 0 0,0 0 0,0 1 0,0-1-1,0 1 1,-1-1 0,1 1 0,-1 0 0,0-1 0,0 1-1,0 0 1,1 4 0,0 2 39,0 0 1,-1 1-1,0-1 0,0 0 1,-1 1-1,0-1 0,-1 0 1,-2 14-1,-4 7 66,-12 36 0,17-60-117,-5 14 10,-1-1 0,-1 0 0,-1 0 1,0-1-1,-1-1 0,-1 0 0,-1 0 0,-23 23 1,5-10-9,-1-2 0,-2-1 0,-41 25 1,36-30-19,0-2 1,-76 27-1,102-43 11,-20 6 38,27-9 0,8-5-120,0 2 79,-1 0 1,0 0-1,1 0 0,0 0 1,-1 0-1,1 0 1,0 0-1,0 0 1,0 1-1,0-1 1,0 1-1,1-1 1,-1 1-1,0 0 0,1 0 1,-1 0-1,1 0 1,-1 0-1,4 0 1,-1 1 27,1-1 0,0 1 0,-1 0 0,1 0 0,0 1 0,-1 0 0,1 0 0,8 3 0,3 2 84,0 1 0,0 1 0,-1 0 0,-1 1 0,16 12 0,166 138 1264,-42-32-1067,-140-115-331,0 0-1,15 18 1,-19-21-344,9 0-508,1 0 0,29 8 0,-37-18-707,23-9-814,-1-8-851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07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0 2024,'0'0'5460,"0"7"-5049,-2 18-152,0-1 0,-1 1 0,-2-1-1,-14 46 1,5-29-116,-3 1-1,-22 39 0,23-50-87,8-13 90,-2 0 0,-12 17 0,21-34-117,-1 1 1,1 0-1,-1 0 1,1 0 0,0 0-1,0 0 1,0 0 0,0 0-1,-1 4 1,0-1 26,-1 0 1631,0-8-1589,-7-8-88,1-1-1,0 0 1,1 0-1,0 0 1,1-1-1,0 0 1,1-1-1,0 0 1,-5-24-1,10 33 11,-2 1-28,-6-13 9,6 13 17,3-13-123,0 16 103,0-1 1,0 0-1,1 0 1,-1 1-1,0-1 1,1 0 0,-1 1-1,1-1 1,-1 0-1,1 1 1,0-1-1,0 1 1,0-1-1,1-2 1,1 0-1,-2 1 6,0 0 1,1 1 0,-1-1-1,1 0 1,-1 1-1,1-1 1,0 1 0,0-1-1,0 1 1,2-2-1,6-7 1,14-22-11,20-26 53,-16 25-32,-23 28 4,0 1-30,16-16-8,-15 15 50,-2 12-77,2 3 55,0-1 0,-1 1 0,0 0 0,0 0 0,-1 0 0,0 0 0,-1 1 0,4 15 0,-3 2 28,-1 0 0,-2 0 0,0 0 0,-2 1 0,-1-1 0,-1 0 0,-6 28 0,-2-10-6,-2 0 0,-2 0 0,-28 55 0,28-70-36,-3 0 1,0-2 0,-2 0-1,-40 45 1,22-36 0,16-19 22,-1-1-1,-1-2 1,0 0-1,-33 15 1,46-27-4,-14-1-5,25-2-8,-1 0 0,1 1-1,0-1 1,0 0 0,-1 0 0,1 0 0,0 0-1,0 0 1,-1 0 0,1 0 0,0 0-1,0 0 1,-1 0 0,1 0 0,0 0 0,-1 0-1,1 0 1,0 0 0,0-1 0,0 1-1,-1 0 1,1 0 0,0 0 0,0 0-1,-1 0 1,1-1 0,0 1 0,0 0 0,0 0-1,0 0 1,-1 0 0,1-1 0,0 1-1,0 0 1,0 0 0,0-1 0,0 1 0,0 0-1,-1 0 1,1-1 0,0 1 0,0 0-1,0-1 1,-1 0-1,0-1-1,1 0 1,-1 0-1,1 0 0,-1 0 1,1 0-1,-1 0 1,1 0-1,0 0 1,0 0-1,0 0 1,0-2-1,2 0 1,0 0 1,0 0-1,0 0 0,0 0 0,1 1 0,-1-1 1,1 1-1,0 0 0,0 0 0,0 0 1,1 0-1,-1 0 0,1 1 0,-1-1 0,1 1 1,0 0-1,0 0 0,6-2 0,8-3 6,1 0 1,35-8-1,-16 7 33,-1 1 0,1 3 1,0 1-1,1 1 0,-1 2 1,0 2-1,0 2 0,67 14 1,-84-11-12,-1 0 0,22 12 0,-36-16-22,33 14 23,-25-14-21,-11-2-5,0 0 0,0 0-1,0 0 1,0 0 0,-1 0 0,1 1-1,0-1 1,0 1 0,4 3 0,12 9 2,-14-10 47,1-6-440,19-3 133,-24 5 235,-1 0 1,1 0-1,0-1 1,-1 1-1,1 0 1,0 0-1,0-1 1,-1 1-1,1 0 1,-1-1-1,1 1 1,0-1-1,-1 1 1,1-1-1,-1 1 1,2-2-1,32-31-1155,-9 9 145,-15 11-593,5-15-608,-11 21-346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0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52 113 2412,'0'0'2182,"0"-6"-1987,0-28 570,8 28-524,4-3-130,1 1 1,-1 1 0,1 0-1,0 0 1,1 2 0,0-1-1,0 2 1,0 0 0,0 0 0,27-2-1,-25 6 0,-1 1-1,1 1 1,0 0-1,-1 1 1,1 0-1,-1 2 1,0 0-1,0 0 1,0 2 0,-1-1-1,0 2 1,13 9-1,4 0 124,-19-7 16,11 18 26,-21-26-241,0 0 1,0 0-1,-1 0 0,1 1 1,-1-1-1,1 0 0,-1 1 1,0-1-1,0 1 0,0-1 0,0 1 1,0 0-1,0 3 0,1 5 37,-1-7-59,0 0 0,0 0 0,0 1 0,-1-1 0,0 0 0,0 0 0,0 1 0,0-1 0,0 0 0,-1 1 0,0-1 1,0 0-1,0 0 0,-1 0 0,1 0 0,-1 0 0,-2 4 0,-2 1-1,-1 0 1,0 0-1,0-1 1,-1 0 0,-15 12-1,5-5 0,0-2 0,-2 0 0,-25 13 0,-68 26 16,104-48-30,-122 43-95,125-45-54,4-9-293,0-1 437,0-1 0,1 1 0,-1 0 0,2-1 0,-1 1 0,2-10 0,-1 17 8,0 0 0,0 0 0,0 1 0,0-1 0,1 0 0,-1 0-1,0 1 1,1-1 0,-1 0 0,0 1 0,1-1 0,-1 1 0,1-1 0,-1 0 0,1 1 0,-1-1 0,1 1 0,0-1 0,7-7 3,0 0 0,1 0 0,0 1 0,0 1 0,1-1 0,0 2 0,0-1 0,0 1 0,1 1 0,0 0 0,-1 0 0,2 1 0,-1 1 0,17-2 0,-16 3 8,0 1 1,1 1 0,-1 0-1,0 0 1,0 2-1,0-1 1,0 1-1,0 1 1,-1 0-1,1 1 1,-1 0 0,12 8-1,-11-5 58,-1 1-1,0 1 1,0 0 0,-1 0-1,0 1 1,-1 0-1,0 1 1,0 0 0,11 23-1,-17-29 0,-1 0 0,1 0-1,-1 0 1,0 0-1,-1 1 1,0-1 0,0 1-1,0-1 1,-1 1-1,1 0 1,-2-1 0,1 1-1,-1-1 1,0 1-1,0-1 1,-1 1 0,0-1-1,0 0 1,0 1 0,-1-1-1,0 0 1,0-1-1,-7 11 1,-2 0 23,-1 0 0,0-1 0,-1-1 0,-1 0 0,0 0 0,-27 17-1,12-12-53,0-1 0,-1-1-1,-38 14 1,32-17-36,21-10-195,0-1 1,-1-1-1,1 0 0,-28 0 1,31-5-908,-32-16-2707,2-1 1404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12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2928,'0'0'991,"9"-4"-428,3-1-376,9-4 232,-1 1-1,1 2 1,31-7-1,46 3 608,166 6 1,-155 5-810,1154-13 1683,-1130 8-1871,-90 4-13,-18 0 90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13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2216,'0'0'6828,"8"-2"-6398,245-44 1171,14 18-516,-161 18-739,709-31 826,-764 42-1145,-11 1-29,-9-4 12,-25 1 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2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66 470 2072,'0'0'1016,"-3"-7"-447,-20-30 292,17 24-774,0 0 0,1 0 0,0-1 0,1 1-1,1-1 1,-3-19 0,3 7-72,2-1 0,2-49-1,11-17-86,-11 87 102,5 5-63,13-3 47,0 2 0,0 0 0,0 1 1,27 3-1,-10-2-25,9 0 31,0-3-1,-1-1 1,0-3-1,65-17 0,-82 17 96,7-7 159,-30 12-236,24-10 339,-21 8 1992,-14 10-2170,-19 18-53,0 0-1,2 2 1,0 0 0,2 2-1,1 1 1,-18 32 0,26-35-119,-4 5 80,1 1 1,-17 51-1,25-58 29,-29 117 439,16-40-275,-9 53-50,15-68 8,-33 107 0,39-160-238,4-7-14,4-22 2,2-17-5244,-1 9 4940,0 1 0,0 0 1,0 0-1,0 0 0,0 0 0,-1-1 0,1 1 0,-2-4 0,-5-27-1465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22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0 158 3552,'0'0'4850,"3"-2"-4175,7-3-428,0 1 0,0 1 1,0 0-1,1 0 0,-1 1 1,1 1-1,10-1 0,8-2 77,62-8 165,129-25-224,121-35-723,-322 67-880,-17 4 1063,0 1 1,0 0-1,0-1 0,0 1 0,-1 0 0,1 0 0,0 0 1,0 0-1,0 0 0,3 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35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85 960 2536,'26'-2'716,"0"0"0,29-8 0,-8 2-118,189-15 1475,-134 14-1686,-87 8-340,26-2 72,54-12 0,-92 14 656,-2 6-413,1 4-241,-2 0 0,1 0 1,-1 0-1,0 0 0,-1 0 0,0 0 0,-1 0 0,0 0 0,0-1 0,-1 1 0,-3 9 1,-10 20 343,-22 39 0,25-51-292,-2-2 0,-1 1 1,-32 37-1,35-49-151,0 1 0,-1-2 1,0 0-1,-1-1 0,-1 0 1,-30 16-1,14-12-25,0-1 1,-1-2-1,-39 10 0,61-19 4,0 0 0,-1-1 0,1-1 0,0 0 0,-1 0 0,1-1-1,0-1 1,-1 0 0,1 0 0,0-1 0,-1-1 0,1 0 0,-21-9-1,26 9-1,1-1 0,-1-1 0,1 1 0,0-1 0,0 0 0,0 0-1,0-1 1,1 0 0,0 1 0,0-1 0,1 0 0,-1-1-1,1 1 1,1-1 0,-4-12 0,0-3-9,1 1 0,1 0 0,1-1 0,1-22 0,7-312-74,3 275 67,4 0 0,29-107 0,-7 78 0,82-178 0,-91 238-11,-16 29-16,-6 15-1,3 15-25,9 16 73,-1 1 0,-1 0-1,-1 1 1,-1 1 0,11 43-1,43 238-5374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35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8693,'0'0'4060,"1"6"-3473,49 208 878,-37-167-1422,-4-22-8,-1 2-353,-5-5-474,-2-16-535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36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6433,'0'-29'5016,"37"5"-10384,-8 19 2431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5:36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440 148 7261,'-4'-31'1300,"4"30"-1243,0 1 1,0-1 0,-1 0-1,1 1 1,0-1-1,0 0 1,0 1-1,-1-1 1,1 0 0,0 1-1,-1-1 1,1 1-1,0-1 1,-1 1-1,1-1 1,-1 1 0,1-1-1,-1 1 1,0-1-1,-12-11 189,1 0-1,-2 1 1,0 1 0,0 0-1,0 1 1,-23-10 0,27 15-231,1 0 1,-1 1 0,0 0 0,0 0-1,0 1 1,0 1 0,-1 0-1,1 0 1,0 1 0,-1 0 0,1 1-1,0 0 1,-12 4 0,12-2-16,0 0 1,0 1 0,0 0 0,1 1-1,0 1 1,0-1 0,0 1-1,0 0 1,1 1 0,0 0 0,1 1-1,-10 12 1,13-16-1,1 0 0,0 0 0,0 1-1,0-1 1,0 1 0,1 0 0,0-1 0,0 1 0,0 0-1,1 1 1,-1-1 0,1 0 0,0 0 0,1 1-1,-1-1 1,1 0 0,0 1 0,1-1 0,-1 0 0,1 1-1,0-1 1,0 0 0,1 0 0,0 0 0,0 0 0,4 8-1,-2-8-6,0 0 0,0 0-1,0-1 1,1 0 0,0 1 0,0-2-1,0 1 1,0 0 0,1-1-1,0 0 1,-1 0 0,1-1-1,0 0 1,10 3 0,0-1-31,0 0 0,1-1 0,0-1-1,25 0 1,-21-3 6,0 0-1,0-2 1,0 0 0,0-2-1,-1 0 1,36-15-1,-11 1 26,75-48 0,-66 32 128,-49 32 185,-1 7-130,0 3-106,1-1 0,-1 1 0,0 0 1,0 0-1,-1 1 0,0-1 0,4 15 0,-1 2 195,5 36 0,-9-32-220,0-1 0,-2 1 0,-1-1 0,-1 1 0,-1-1 0,-2 1 0,0-1 0,-2-1 1,-1 1-1,-22 48 0,21-59-40,0 0-1,0 0 1,-1-1 0,-1 0 0,-1-1 0,0-1 0,-22 20-1,23-24 12,-1-1 1,0 0-1,0-1 0,-1 0 0,1-1 0,-1 0 0,-1-1 0,1 0 0,-1-1 0,-21 3 0,27-5 11,1-1 0,-1-1 0,0 1 0,0-1 0,0 0 0,0-1 0,0 0 0,0 0 0,0-1 0,1 0 0,-1-1 0,1 1 0,-10-5 0,5-6 48,1-2-70,1-1-1,1 0 1,0 0 0,1-1-1,0 0 1,2-1-1,0 0 1,1 0-1,1 0 1,0-1-1,-1-29 1,6 23 15,0-1 1,2 1-1,1 0 1,1 0-1,2 0 0,15-42 1,0 18-994,2 1 1,36-53-1,-37 61-2048,-3 3-967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0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36 8585,'0'0'1235,"-2"-5"-218,-6-14-359,5 14 53,-2 4-660,-17-4-50,22 5-3,-1 0 1,1 0 0,-1 0-1,1 0 1,0 0 0,-1 0-1,1 0 1,-1 0 0,1 0-1,0 0 1,-1 0-1,1 0 1,-1 0 0,1 0-1,-1 0 1,1 0 0,0 0-1,-1 0 1,1 1 0,0-1-1,-1 0 1,1 0 0,-1 1-1,1-1 1,-7 3-9,5-2 10,0-1-1,0 2 1,0-1-1,0 0 1,0 0-1,0 1 1,0-1-1,0 1 1,0-1-1,1 1 1,-1 0-1,-1 2 1,-17 19 47,0 0 0,2 1-1,1 1 1,1 1 0,1 0 0,-16 40 0,23-47 53,1 1 1,0 0-1,2 0 1,0 1-1,1-1 1,1 1-1,1 0 0,1 0 1,1 0-1,4 28 1,1-38 9,0-6-96,0 1 1,1-1-1,-1 0 0,1-1 0,0 0 0,1 0 0,-1 0 1,1 0-1,-1-1 0,1 0 0,8 2 0,-3-6 34,17-8-8,-26 8-39,1-1 0,-1 1 0,0 0 0,0-1 0,0 1 0,0-1 0,-1 0-1,4-3 1,4-5 14,0 0 0,-1-1 0,0-1 0,-1 0 0,0 0 0,-1 0 0,-1-1 0,0 0 0,0 0 0,6-23 0,2-19 179,10-77 0,-19 102-118,6-32 1303,-9 57-1216,-2 10-268,-1 27 224,2-1-1,1 1 1,2-1-1,1 0 0,2 0 1,0 0-1,13 30 0,-15-48-69,12 21 128,0-4-211,-13-23-372,0-1-1473,13 18 245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50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981 1 2772,'0'0'5160,"2"4"-4115,2 6-840,0 0-1,-1 0 1,0 0 0,-1 1 0,0-1 0,-1 0-1,0 1 1,0 0 0,-1-1 0,-2 11-1,-2 21 57,-14 50-1,13-65-142,0-10-88,0 0 0,-2-1-1,-11 24 1,17-38-29,0 1 0,0-1 0,0 0 0,0 0 0,-1 0 0,1 0 0,-1 0 0,0 0 0,0 0 0,1 0 0,-4 2 0,-1 0 8,2 1-2,0 0 0,0-1 0,-1 0 0,0 0 0,0 0 1,0-1-1,0 0 0,0 0 0,-1 0 0,1 0 0,-1-1 0,0 0 1,0 0-1,0-1 0,0 1 0,0-1 0,0 0 0,0-1 0,0 0 1,-10 0-1,-1-5 7,1 0 0,-1-1 0,1-1 1,0 0-1,0-2 0,-16-11 0,9 7 7,-18-11-10,25 14-8,-1 0-1,-24-10 1,33 18 5,0-1 1,1 1-1,-1 1 1,0-1-1,0 1 0,0 1 1,0 0-1,-15 1 0,0 2 53,0 2-1,0 0 1,0 1-1,1 2 1,-26 11-1,-100 59 332,122-64-345,14-4 51,-2 7 26,1 0 0,1 1 0,-20 37 1,18-28 138,11-15-63,3-11-199,0 4 27,0 1 0,0 0 0,1-1 0,0 1 0,0-1 0,0 1 0,1-1 0,0 1 0,0-1 0,0 0 0,0 0 0,4 6 0,8 11 70,-4-12-5,13 4-96,0-2 1,1-1-1,0 0 0,1-2 1,44 10-1,-52-14-192,12 1-641,1-4-4098,10-2 2128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52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99 2932,'-7'0'457,"-21"3"87,21-3 843,-1 0-612,-20 0-116,21 0-86,1 0-61,-2 1-346,5-1-83,0 1-1,0-1 1,0 0 0,0 0 0,0-1 0,0 1 0,0 0-1,-4-2 1,-34-5 494,16 4-364,19 3-31,0-1 76,-11-3 961,47 1-569,-26 3-731,414-42 977,-29 3-176,-365 38-5877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53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161 235 1284,'0'0'6205,"-4"-5"-6187,1-3-25,0-1 0,0 1 1,1-1-1,0 1 0,1-1 1,-1 0-1,2 0 0,0-14 1,-1 22 4,1 0 1,1 1 0,-1-1-1,0 1 1,0-1-1,0 0 1,0 1 0,0-1-1,1 0 1,-1 1 0,0-1-1,0 0 1,1 1 0,-1-1-1,0 1 1,1-1-1,-1 1 1,1-1 0,0 0-1,5-8-6,-3 4 14,-1 1 0,1 0 0,0 0 1,1 0-1,-1 0 0,1 0 0,5-4 0,65-56-5,-73 63-1,0 1 1,0-1-1,0 0 1,0 1 0,0-1-1,0 1 1,0-1-1,0 1 1,0-1-1,0 1 1,0 0 0,0 0-1,2-1 1,1 0 1,3-1 15,0 1-1,0 0 1,0 0 0,0 0-1,1 1 1,-1 0 0,0 0-1,0 1 1,10 1-1,14 10 256,-31-12-257,1 0 0,0 0-1,-1 1 1,1-1 0,-1 1-1,1-1 1,0 0 0,-1 1-1,1-1 1,-1 1 0,1-1-1,-1 1 1,1-1 0,-1 1-1,0 0 1,1-1 0,-1 1-1,0 0 1,1-1 0,-1 1-1,0 0 1,1 0 0,6 17 149,1-1 0,-2 2 0,-1-1 0,0 1 0,-1-1 0,-1 1 0,-1 0 0,0 1 0,-3 37 0,-3-31-48,-1 0 0,-2 0 0,0 0-1,-2-1 1,0 0 0,-2-1 0,-1 0 0,-1-1 0,-19 27 0,-6 1 92,-2-3 1,-81 78-1,25-31 13,91-91-124,0-1 52,-16 7-3,16-7 319,11-2-379,25 0 16,1 0-1,53-7 0,-6 0 37,90-10 33,-115 9-146,-16 1-11,-1-2-12,-6 0-74,-25 6-432,-1-5-3115,19-28 610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54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321 321 3052,'0'0'3210,"8"-9"-3156,44-47 82,-41 44-138,29-35-66,-8 6 75,-13 21 1,130-109 7,-140 122 2849,-37 34-2750,-1-2 0,-1-1-1,-2-1 1,0-1 0,-57 28-1,-89 34-126,129-63 46,-80 23 1,106-37-47,21-7 16,1 1 0,-1 0 0,0-1 0,1 0 0,-1 1 0,0-1 0,0 0 0,1 0 0,-1 0 0,-2 0 0,9 8 197,11 19-73,-1-2-23,0 1 1,-2 0-1,0 1 1,10 36-1,-13-22 162,-2 1 0,-1 0 0,-3 0 1,-1 0-1,-5 72 0,-6-69-196,7-28-89,1-17 18,0 0-1,0 0 1,0 0-1,0 0 1,0 0-1,0 0 1,0 0-1,0 0 1,0 0-1,0 0 1,0 1-1,0-1 0,0 0 1,0 0-1,0 0 1,0 0-1,0 0 1,0 0-1,0 0 1,0 0-1,0 0 1,0 0-1,0 0 1,1 0-1,-1 0 1,0 1-1,0-1 0,0 0 1,0 0-1,0 0 1,0 0-1,0 0 1,0 0-1,0 0 1,0 0-1,1 0 1,-1 0-1,0 0 1,0 0-1,0 0 1,0 0-1,0 0 0,0 0 1,0 0-1,0 0 1,0 0-1,1 0 1,-1 0-1,0-1 1,0 1-1,0 0 1,0 0-1,0 0 1,0 0-1,0 0 1,0 0-1,0 0 0,0 0 1,0 0-1,0 0 1,0 0-1,1 0 1,-1 0-1,0 0 1,0-1-1,0 1 1,21-34-80,-6 6 67,3 0 0,0 1-1,1 1 1,2 0 0,1 2-1,47-42 1,31-11-8,-94 73 20,0 0 1,0 1-1,0-1 1,0 2 0,0-1-1,0 1 1,1-1-1,-1 2 1,1-1-1,0 1 1,-1 0-1,1 0 1,0 1 0,0 0-1,0 0 1,-1 1-1,11 1 1,-17-2 3,1 0 0,0 1 0,-1-1 1,1 0-1,0 0 0,-1 0 0,1 1 1,0-1-1,-1 0 0,1 1 0,-1-1 0,1 1 1,-1-1-1,1 1 0,-1-1 0,1 1 1,-1-1-1,1 1 0,-1-1 0,1 2 0,5 6 36,-1-1-1,0 2 1,0-1-1,0 0 1,-1 1-1,-1 0 0,1 0 1,-2 0-1,1 0 1,-1 0-1,0 1 1,-1-1-1,0 1 0,-1 15 1,-3-5 80,0 0 0,-1 0 0,0 0 0,-2-1 0,0 0-1,-2 0 1,0-1 0,-12 21 0,-20 34 191,21-37-59,-44 64 0,52-85-200,-14 18 81,-8-1-116,25-26-19,4-3-1,0 0-1,0 0 1,0-1 0,0 1-1,-1-1 1,1 0-1,-1 0 1,-6 1-1,-14 6-226,19-7-330,2-10-3921,1 3 3941,1 0 1,0-1-1,0 0 0,-3-9 1,5 10 131,0 0-1,0 0 1,0 0 0,0 0-1,1 0 1,2-7 0,-3 12 408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54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0 4176,'0'0'1361,"-7"2"89,-5 3-1168,-1 1 1,1 0 0,0 0 0,0 2 0,1-1 0,0 1-1,1 1 1,0 0 0,0 0 0,0 1 0,-12 18-1,-12 18 453,-40 73-1,57-89-412,-6 10-61,2 1-1,2 1 1,1 1 0,-11 45-1,22-62-159,1 0-1,1 0 1,2 0-1,0 1 1,2-1-1,1 1 1,1-1-1,6 37 1,-4-49-57,1-1-1,0 0 1,0 0 0,1 0 0,1-1 0,0 0 0,1 0-1,0 0 1,0-1 0,19 21 0,-13-19-20,0-1-1,1 0 1,1-1 0,0 0-1,0-1 1,1-1 0,26 11-1,-14-9-16,1-1-1,0-2 1,1-1 0,0-1-1,0-1 1,0-2-1,0-1 1,1-1-1,50-6 1,-65 3-4,-1-1 0,0 0 0,0-2 0,0 1 0,0-2-1,0 0 1,-1 0 0,18-12 0,-26 14-1,1-1 0,-1 1 0,0-1 0,0-1 0,0 1 0,-1-1 1,0 0-1,0 0 0,-1-1 0,1 0 0,-1 1 0,-1-1 0,1-1 0,-1 1 0,0 0 0,-1-1 0,0 1 0,2-12 0,-3 9 2,0 0-1,-1 0 1,0 0-1,-1 0 0,0 0 1,0 0-1,-1 0 1,0 0-1,-1 1 0,0-1 1,0 1-1,-1-1 1,-1 1-1,1 0 0,-2 1 1,1-1-1,-7-7 0,2 5 19,0 1 0,0 1 0,-1-1-1,0 2 1,0 0 0,-1 0 0,0 1-1,0 0 1,-1 1 0,0 1 0,-22-7-1,9 6 47,0 1-1,-1 1 1,1 1-1,-1 2 1,0 0-1,-43 6 0,22 1 12,1 2 0,-83 26 0,105-25-86,0 1 0,1 1 0,-27 16 0,45-23-216,0 2-1609,-19 21-77,19-20-928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5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209 177 2368,'0'0'4743,"4"-5"-4659,1-1-56,13-22 89,37-89 124,-44 96 1007,-17 60-1208,-2 7-29,-18 83 297,25-127-308,1-1 0,-1 0 0,1 1 0,0-1 0,-1 0 0,1 1 0,0-1 0,0 1-1,0-1 1,0 0 0,0 1 0,0-1 0,1 2 0,-1 1 6,0 0 1333,0-10-1315,-1-1-26,1 5 1,0-1 0,-1 1 0,1-1 0,0 1 0,1-1 0,-1 1-1,0-1 1,1 1 0,-1-1 0,2-2 0,3-19-20,-3 17 26,-4 1 23,-3-18-19,3 17-3,-2 3-165,-16-14 103,16 13-13,-2 2-36,-19-11 37,19 10 32,0 2-38,-17-6 77,17 5 24,-18 8-60,17-3 36,4-1-30,-1-1 1,1 1-1,0 0 0,-1 0 0,1 1 0,0-1 0,-1 1 0,-4 3 1,-5 3-419,-32 12-2836,9-3 930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00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290 512 2196,'0'0'3256,"7"-3"-3067,220-93 174,-177 78-400,-14 4 265,-30 18 6,19 12-4,-14-4 53,-6-4-230,0 0-1,-1 0 1,0 0-1,0 1 1,-1-1-1,0 1 1,-1 0 0,0 0-1,0 0 1,-1 0-1,0 0 1,0 15-1,-5 42 175,-5 33 130,7-86-293,0 0-1,-2-1 1,1 1-1,-2-1 1,-9 20-1,6-20-4,0 0-1,0-1 1,-1 1 0,-1-2-1,0 0 1,0 0 0,-20 15-1,20-20-49,1-1 0,-1 0 0,1 0 0,-1 0 0,0-2 0,-1 1 0,1-1 0,0 0 0,-1-1-1,1-1 1,-1 1 0,1-2 0,0 1 0,-1-1 0,1-1 0,-16-4 0,10 1-11,0 0 0,0-1 1,0 0-1,1-2 0,0 1 0,1-2 1,0 0-1,0-1 0,-19-17 1,15 8-5,1 0 1,1-1-1,1-1 1,1 0-1,0-1 1,2-1-1,1 0 1,0 0 0,2-1-1,1 0 1,-6-26-1,2-2 13,-9-74 0,19 110-14,1-1 0,1 0 0,0 0 0,1 0-1,1 0 1,1 0 0,0 0 0,9-24-1,-11 40 8,5-15 5,0 0 0,2 0-1,15-25 1,6 4 8,-4 7 20,-20 24-27,-1 2-89,15-13 29,-14 12 34,-4 12 59,2 38-28,-4 82-1,-2-37-8,4-76-381,1 0 0,1 0 0,0 0 0,1 0 0,9 22 0,-10-30-1948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01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2412,'0'0'2366,"0"6"-1463,-1 17 418,2 0 0,8 42 0,35 241 2162,-36-244-3374,-4-38-116,2-6 769,-4-15-2335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02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23 267 2540,'0'0'3574,"-1"-6"-2972,-11-51 3239,11 51-3807,1-22-27,0 23 12,-1-1 2,-5-15-27,4 15-6,2 2 20,0-16-28,0 15 16,0 0 36,0-16-33,0 15 359,5 1-240,14-14-15,-5 11-35,8 0-30,1 1-1,0 0 1,1 2 0,-1 1-1,42-2 1,-53 5 2,-9 1-5,1 0 0,-1 0 0,1 0 0,-1 0 0,1 0 0,-1 1 0,5 1 0,59 14 341,-55-9-180,-2 2-75,-1 0 1,15 19-1,-21-24-76,0 1-1,0-1 0,-1 0 0,1 1 0,-1 0 0,0-1 0,-1 1 0,1 0 0,-1 0 1,0 0-1,0 0 0,0 7 0,-1-4-10,0 0 1,0 1-1,-1-1 0,0 0 0,0 0 1,-1 0-1,0 0 0,-1 0 1,0 0-1,0-1 0,-1 1 1,1-1-1,-2 0 0,-6 9 1,0-1-12,-1-1 1,-1 0-1,0-1 0,-1 0 1,-1-1-1,-25 17 1,12-13-22,-1-1 1,0-2 0,-40 14-1,44-19 32,19-5 32,4-11-128,0 2 62,1 0 0,-1 1 0,1-1 0,1 0 0,-1 0 0,1 0 0,0 0 0,2-11 0,4 7 10,-2 4-11,-2 4 0,-1 0-1,1 0 0,-1 0 1,1 0-1,0 1 1,-1-1-1,1 1 1,0-1-1,0 1 1,0-1-1,0 1 1,4-1-1,2-3 1,1 0 1,0 1-1,0 1 1,0-1-1,0 1 1,0 1-1,0 0 1,1 0-1,-1 1 0,1 0 1,12 1-1,9 4 5,-1 1 0,1 2 0,-1 1 0,-1 2 0,0 0 0,0 2 0,-1 1 0,-1 2 0,0 0 0,30 24 0,39 25 159,15 10 134,-96-62-127,-1 0 0,0 0 1,-1 1-1,21 28 0,-32-38-137,0-1 0,0 1 0,0 0 0,-1 0-1,0 1 1,1-1 0,-1 0 0,0 0 0,-1 1 0,1-1 0,-1 0 0,1 1 0,-1-1-1,0 1 1,0-1 0,0 1 0,-1-1 0,1 0 0,-1 1 0,0-1 0,0 0-1,0 1 1,0-1 0,-3 5 0,-5 1 106,-8 2-103,-1-1 1,-1 0-1,1-1 0,-2-2 1,1 1-1,-25 4 1,-3-2-37,0-3 0,0-2 1,-87-1-1,95-8-18,-32-3-322,66 6-180,-1-1-287,-1 0 318,-5-1 164,0 2-6250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07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4375 1486 1952,'0'-7'966,"-6"-60"8555,5 62-8821,-18-53 1420,16 50-1994,0 1 0,-1-1 1,0 1-1,0 0 0,-9-12 0,-6-7 225,-19-22-73,-44-44 0,-33-16 23,-46-51 153,10-3 539,118 127-886,0 2-1,-3 1 1,0 2-1,-2 1 1,-49-28-1,-150-66-68,170 93-13,-113-35 0,30 20 172,-115-31-77,-207-17-137,432 88 9,-419-35-32,391 38 31,-54-1-8,-153 16 0,226-7 8,0 3-1,-54 15 1,75-14-22,0 0-1,0 2 1,1 1-1,-48 30 1,-78 69 100,-33 20-92,181-128 16,-50 30-17,3 2-1,-90 81 1,129-106 8,-16 19 13,10-6-11,2 1 0,0 1 0,2 0 0,-15 32-1,23-37 12,0 0 0,2 0 0,0 1-1,1-1 1,1 1 0,2 0 0,0 0-1,2 27 1,0-36 4,-1 10-2,2 1 1,1-1 0,0 0-1,2 0 1,10 29 0,-5-25-11,47 114 38,-43-113-9,1 0 0,34 49 0,142 151 317,-149-187-248,1-1 1,2-2-1,54 34 1,189 87 262,-245-140-308,0-2 1,1-2-1,1-2 1,0-2 0,90 10-1,236-11 114,79-44-131,-268 15 39,443-75 41,-360 17-109,-198 53 94,64-35 0,-117 52-83,41-24-13,89-65 0,-132 87 36,7-7 60,142-138 16,-144 138-108,19-25-49,-7 6 80,-17 16 46,7-19 147,-17 34-134,0 1 1,0-1-1,0 0 1,-1 0-1,0 0 1,1 0-1,-1 0 1,0 0-1,0-7 0,0 0 101,7-17 440,-7 26-597,0-1 0,0 0 0,-1 0-1,0 0 1,1 0 0,-1 0 0,0 0 0,-1-4 0,1-2 117,1 0-94,0 6-29,-1-1 1,0 0-1,0 1 0,0-1 0,0 1 0,0-1 0,-1 1 1,-1-7-1,-4-18 27,5 21-29,-2 0-32,-6-19-15,6 19-5,1 0 20,-8-21-31,8 21 11,-35-41-18187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8277,'0'0'3698,"6"4"-3115,1 1-469,0 0 0,0 0-1,0 0 1,-1 1 0,0 0-1,-1 1 1,1-1-1,-1 1 1,7 12 0,-4-4 53,-1 0 1,-1 0-1,0 1 1,6 24-1,-5-1-1,-1 1 0,-1 0 0,-2 53-1,-6-62-257,2-23 58,0-2-76,3-15-1242,4-14 1288,2 0 0,1 0 0,0 0 0,17-27 1,-3 12 28,47-60 1,-63 86 35,-6 10 0,0 0 0,1 0 0,-1 0 0,1 0 0,-1 0 0,1 0 0,0 0-1,0 0 1,0 1 0,0-1 0,0 1 0,3-2 0,23-13-4,-23 15 29,0-1 0,0 1 0,0 0 0,0 1 0,0-1 0,0 1-1,0 0 1,1 0 0,-1 1 0,8 1 0,-12-2-12,-1 0 1,1 0 0,-1 0-1,1 0 1,-1 1-1,1-1 1,-1 0-1,1 0 1,-1 1 0,1-1-1,-1 0 1,1 1-1,-1-1 1,0 0-1,1 1 1,-1-1-1,1 1 1,-1-1 0,0 0-1,0 1 1,1-1-1,-1 1 1,0-1-1,1 2 1,12 21 219,-1 0-1,0 1 1,-2 0-1,-1 1 1,8 33 0,19 142 369,-34-184-607,8 89-166,-5-113 43,150-233-477,-36 51 1172,-115 184 71,0 8 34,13 8 194,-16-10-828,-1 1-1,1-1 1,-1 1-1,1-1 1,-1 1-1,1-1 1,-1 1 0,1-1-1,-1 1 1,1-1-1,-1 1 1,1 0-1,-1-1 1,0 1 0,0 0-1,1-1 1,-1 1-1,0 0 1,0 0-1,0 0 1,20 52 609,14 68-1,17 56-2786,-46-159 990,-3-11-1300,31 40-5851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3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1083 360 3984,'0'0'9253,"-8"-2"-9135,-21-6-98,-74-24 20,92 28-114,1-1 0,-1 0 0,1 0 0,0-1 1,1-1-1,0 1 0,-13-13 0,18 15 31,1 1 0,0-1-1,0 0 1,0 0 0,1 0 0,-1-1 0,1 1 0,0 0-1,1-1 1,-1 0 0,1 1 0,0-1 0,0 0 0,0 0 0,0 0-1,1 1 1,0-1 0,0 0 0,0 0 0,1 0 0,0 0-1,0 0 1,2-5 0,-1 3 21,1-1 0,0 1 0,1 0 0,-1 0 0,1 0 0,1 1 0,-1 0 0,1-1-1,0 2 1,1-1 0,0 1 0,-1-1 0,12-6 0,-4 4 16,0 2 0,0-1 1,1 1-1,0 1 0,0 1 0,0 0 0,0 1 0,1 0 1,-1 1-1,1 0 0,-1 2 0,1-1 0,0 2 0,-1 0 1,1 1-1,0 0 0,-1 1 0,0 1 0,0 0 0,0 1 1,0 1-1,-1 0 0,21 13 0,-2 8 13,-8-2 41,-24-24-45,0-1 0,1 0 1,-1 1-1,1-1 0,-1 1 1,0-1-1,1 1 0,-1-1 1,0 1-1,0-1 0,1 1 1,-1-1-1,0 1 0,0-1 1,0 1-1,0-1 0,1 1 1,-1-1-1,0 1 0,0 0 1,0-1-1,0 1 0,-1 0 1,2 3 6,-1-1 0,0 1 0,-1 0 0,1-1 0,-1 1 0,1 0 0,-1-1 0,0 1 0,0-1 0,-1 1 0,1-1 0,-1 0 0,0 0 0,0 0 0,0 0 0,0 0 0,0 0 0,-1 0 0,-2 2 0,-4 2 5,0-1 0,0 0 0,0 0 0,-1-1 0,0 0 1,-1-1-1,-12 4 0,-80 15 30,82-19-36,-82 15-7,0-5 0,-182 1-1,66-29 773,213 13-333,4 1-426,0 0 1,0 0-1,0-1 0,0 1 0,0 0 0,0-1 1,0 0-1,0 1 0,1-1 0,-1 0 0,-2-1 1,-2-1 5,0 2-1,9 9-79,11 41 430,5 37 706,-19-85-1042,0 0 0,0 0-1,1 1 1,-1-1 0,0 0 0,0 0-1,0 0 1,-1 0 0,1 0 0,0 1-1,0-1 1,-1 0 0,1 0 0,0 0-1,-2 1 1,-6 21 72,-1 0-1,-1 0 0,-1-2 1,-1 1-1,-1-1 1,-1-1-1,-1 0 1,-23 23-1,13-21-151,-2-1 0,0-1 0,-38 21 0,36-24-356,-11 8-615,30-19-503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3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7561,'0'-32'5056,"0"98"-4360,9 6-156,-3 7-120,2 3-160,1-2-148,-3 2-44,8-8-68,-6-9-380,-2 1-832,3-9-1296,-9-8-1820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10065,'8'-29'2824,"21"32"-2824,-6 31-5416,-17-2 1847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4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2118 315 7213,'-9'-12'251,"1"-1"0,0 1 0,1-1 0,-11-26 0,16 31-177,0 1 0,0 0-1,0-1 1,1 1-1,0-1 1,1 1 0,-1-1-1,2 1 1,-1-1-1,1 1 1,2-13 0,1 8-54,1 0 0,0 1 0,1-1 0,10-15 0,-15 26-24,11-12 16,19-10-32,-30 23 21,-1-1 0,1 0 0,0 1 0,0-1 0,0 0 0,0 1 1,0-1-1,0 1 0,0 0 0,0-1 0,0 1 0,0 0 1,0 0-1,2-1 0,29-4-24,-31 5 24,0 0 1,-1-1 0,1 1 0,0 0 0,0 0 0,0 0 0,0 0 0,0 0 0,0 0 0,-1 0 0,1 1 0,0-1 0,0 0 0,0 0 0,0 1 0,1 0 0,28 10 38,-22-8 23,-3 6-23,1 0-14,0-2-1,-1 1-1,-1 0 1,1 0-1,-1 0 0,-1 1 1,1-1-1,-2 1 1,4 12-1,-1 9 42,-4-29-60,-1 0 1,0 0 0,0-1 0,0 1 0,0 0 0,0 0 0,0 0 0,0 0-1,0-1 1,0 1 0,0 0 0,0 0 0,-1 0 0,1-1 0,0 1 0,0 0-1,-1 0 1,0 1 0,-14 33 98,14-34-99,1 1 0,-1-1 0,0 1 0,0-1 0,1 0 1,-1 1-1,0-1 0,0 0 0,0 0 0,-1 0 0,1 0 0,-2 2 0,-1 1 0,-12 11 15,-1-1 1,0 0 0,-30 18-1,32-24-14,0 0 0,0-1 0,-1-1 0,0-1 0,-1 0 0,1-1 0,-1 0-1,-30 1 1,3-3-29,42-2 10,1 1 0,-1-1 1,1 0-1,-1 0 0,0-1 0,1 1 1,-1 0-1,0 0 0,1-1 1,-4 0-1,-33-12-378,37 13 361,0-1 1,0 1-1,0 0 1,1-1-1,-1 1 1,0-1-1,0 1 1,0-1-1,0 1 1,0-1-1,0 1 1,1-1-1,-1 0 1,0 0-1,1 1 1,-1-1-1,0-1 1,-16-20-341,-16-31 1,28 35 175,2-10 217,-5-39-80,6 29 2955,1 41-2831,1-1 0,0 0-1,0 0 1,-1 1 0,0-1 0,1 0-1,-1 0 1,0 0 0,0 0 0,0 0-1,-1 2 1,-1 2 81,2-3-87,0-1 0,1 1 1,-1 0-1,0-1 0,-1 1 0,1-1 0,0 1 1,-1-1-1,1 0 0,-4 4 0,2-3 60,0 0 0,0 1 0,1 0 0,-1 0 0,-3 7 0,-2 3 49,0-1-1,-1-1 1,0 1-1,-1-2 1,0 1-1,-1-1 1,-1-1 0,-16 13-1,8-9 107,-1-1 0,0 0-1,-1-2 1,-1-1 0,-39 14 0,-9-6 395,0-4 0,-135 10 0,-146-23 597,279-5-528,-141-26 0,166 19-544,1-2 0,0-2 0,-74-34 0,103 37-144,-42-33-155,48 37 40,6 4-77,0 0-1,0 0 1,1-1 0,-1 0 0,-8-10-1,-28-29-2813,18 17 946,18 21-405,1-1-815,-19-28-960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4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9829,'0'0'5244,"29"-3"-4788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1 164 7501,'0'0'3912,"43"5"-3080,8-13-336,15-10-236,14 2-144,0-3-72,6-7-80,-12 2-668,-3 0-1428,4-10-1924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3724,'6'-7'976,"19"-21"192,-25 27-1115,1 1 0,0-1-1,-1 1 1,1-1 0,-1 0 0,1 1 0,-1-1 0,1 1 0,-1-1-1,0 0 1,1 0 0,-1 1 0,0-1 0,0 0 0,1 0 0,-1 1-1,0-2 1,12-52 1980,-11 50 724,3 10-2545,16 32-25,3 6-132,-8-17-50,-11-20-253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5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15 107 8693,'0'0'1257,"-3"-4"-122,-6-13-296,7 13-212,9 2-21,30-10-97,73-12-1,49 4-319,-75 10-156,29-3-747,-106 12-106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7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632 776 3972,'-5'-5'1150,"-14"-18"153,14 18 3348,2-1-4255,-13-15-188,13 16-107,10 3-60,7 1-35,1 0 1,-1 1-1,1 0 0,-1 1 1,0 1-1,1 0 1,-1 1-1,24 8 1,-5 0-9,-2 2 0,51 27 0,-77-37 70,-4 3-35,0-5-32,-1 0 0,0 1-1,1-1 1,-1 1 0,0-1 0,0 1 0,0-1-1,0 0 1,-1 1 0,1-1 0,0 1-1,0-1 1,-1 0 0,1 1 0,-1-1 0,1 0-1,-1 1 1,0-1 0,0 0 0,1 0 0,-1 1-1,-1 0 1,-7 5 8,1 0 0,-1 0-1,0-1 1,-1 0 0,0 0 0,0-1-1,0-1 1,-15 5 0,-102 30 23,115-36-36,-59 16 11,-100 12 0,164-30-137,6-10-441,0 1 543,1 1 1,0 0-1,1-1 0,-1 1 0,1 0 0,1 0 1,-1-1-1,1 1 0,5-11 0,-1 6 5,0 0 0,0 1-1,2-1 1,14-17 0,8-3 9,1 1 0,47-35 1,-36 31-23,-6 2 244,-30 27 443,-16 8-630,-12 1-24,-1 1 0,1 1 0,1 1 0,-1 1 0,1 1 0,0 1 0,1 1 0,-21 13 0,-1 8-4,35-26 0,1 1 1,1 0 0,-1 0-1,1 0 1,0 1 0,0 0-1,-6 12 1,9-6-29,3-7 35,-1-2 1,0 0 0,1 0 1,0 0-1,-1 0 0,1 0 1,1-1-1,-1 1 0,0 0 0,1-1 1,0 1-1,0-1 0,0 0 1,0 1-1,0-1 0,1 0 1,0 0-1,-1 0 0,7 4 0,11 9 27,1-1-1,30 17 0,-22-16 1,-22-12 375,-18 0-381,-10 2-10,0 0-1,-1-1 1,1-1-1,-1-1 1,-40 0-1,35-4 184,1 0-1,-46-11 1,64 11-104,0-2 1,0 1-1,0-1 1,0 0-1,0 0 1,1-1-1,0 0 0,-1-1 1,1 0-1,1 0 1,-1 0-1,-11-12 1,11 7-62,1 0 1,-1-1 0,2 1-1,-1-1 1,2 0 0,-1 0-1,2-1 1,-1 1 0,-1-16-1,-1-13 26,-1-57-1,7 77-48,-2-70 160,4 1 0,18-117 0,-14 168-105,2-16 303,2-62-1,-10 114-377,0 0 0,0 0 0,0 1 0,0-1 0,0 0 0,0 0 0,-1 1 0,1-1 0,-1 0 0,1 1 0,-1-1 0,-1-2-1,0-1-121,0 0-724,-3 14-2433,-27 35 157,-16 22-737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1 6397,'6'41'4256,"8"0"-3136,1-4-204,2 0-228,-17 3-148,6 10-148,-12-2-132,-17 5-92,-14 8-72,-20 5-52,-18 3-68,-10 0-284,-10 0-576,-7-11-820,16-18-1516,-3-3-933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170 241 8613,'0'0'5335,"1"7"-5016,1 9-4,0 0 1,-2 0 0,-2 32 0,-12 54 872,7-62-816,-119 516 2640,116-530-2876,5-9-470,3-26-125,-2-15 170,2 0 0,0 0 0,2-1 0,0 1 0,2 0 0,7-34 0,4-8-426,26-76 0,-17 74 557,2 2 0,4 0 0,2 2-1,4 1 1,1 1 0,4 2 0,65-77 0,-95 127 148,-1 0 1,2 1-1,-1 1 1,1 0-1,1 0 1,11-6-1,-20 12 7,1 1 1,-1-1-1,1 1 0,0 0 1,-1 0-1,1 0 0,0 1 1,0-1-1,0 0 0,-1 1 1,1 0-1,0 0 0,0 0 1,0 0-1,0 0 0,0 1 1,-1-1-1,1 1 0,4 1 1,-6-2 3,0 0 1,-1 1-1,1-1 1,0 0-1,-1 1 0,1-1 1,-1 0-1,1 1 1,0-1-1,-1 1 1,1-1-1,-1 1 1,1-1-1,-1 1 1,0-1-1,1 1 1,-1 0-1,1-1 1,-1 2-1,10 12 52,-1 1 1,-1 1-1,-1 0 0,0 0 0,-1 0 1,0 1-1,-2 0 0,0 0 0,2 20 1,-4-23-20,-1 1 0,-1-1 1,0 1-1,-1-1 0,-1 1 1,0-1-1,-1 0 0,0 0 1,-1 0-1,-1 0 0,0-1 0,-10 18 1,4-13-35,0-1 0,-2 0 1,0 0-1,-1-1 0,-1-1 0,0-1 1,-26 20-1,28-25-42,0 0-1,-1 0 1,0-2 0,0 0-1,-1 0 1,0-1 0,0-1-1,0 0 1,-1-2 0,-20 4-1,35-7 26,-1 0-1,0 1 0,1-1 0,-1 0 1,1 0-1,-1 0 0,0 0 0,1-1 1,-1 1-1,0 0 0,1-1 1,-1 1-1,1-1 0,-1 1 0,1-1 1,-2-1-1,1 2 1,1-1 1,0 0-1,0 1 0,0-1 1,0 1-1,-1-1 1,1 1-1,0 0 0,-1 0 1,1-1-1,0 1 1,-1 0-1,-1 0 0,-3-7-62,-16-22 43,22 28 34,-1 1 1,1-1-1,-1 1 0,1-1 0,0 0 1,-1 1-1,1-1 0,0 1 1,-1-1-1,1 0 0,0 1 0,0-1 1,-1 0-1,1 1 0,0-1 1,0 0-1,0 1 0,0-1 0,0 0 1,0 0-1,0-33-8,8 30 11,2-2 27,0 1-1,0 1 0,0 0 0,0 0 0,15-3 0,-20 6 1,0 1 0,1-1 0,-1 1 0,1 0 0,-1 0 0,0 0 0,1 1 0,-1 0 0,0 0 0,0 0 0,1 0 0,-1 1 0,0 0 0,0 0-1,6 5 1,6 4 100,-1 1 0,-1 1 0,0 0-1,22 25 1,49 71 399,-61-76-454,13 18-17,8 11-237,88 92-1,-122-143-237,0 0 0,0-1-1,1-1 1,0 0-1,1-1 1,0 0 0,20 7-1,-28-12 52,1-1 0,0 0 0,0 0 0,0-1 0,0 0 0,0 0 0,0-1 0,0 0 0,0 0 0,0 0 0,0-1 0,0 0 0,0-1 0,0 1 0,0-1 0,-1-1 0,1 1 0,8-6 0,-5 1-42,1 0 0,-1-1-1,-1 0 1,1-1 0,-1 0 0,-1 0 0,0-1 0,0 0 0,8-14 0,0-4 208,-2 0 0,17-43 0,-16 23 3616,13-72 0,-25 106 1125,-7 22-3842,-10 17-362,2 1 1,1 0-1,0 1 0,2 1 1,-7 39-1,12-46-259,1 1 1,1 0 0,0 0-1,2 0 1,1 0-1,0 0 1,2-1 0,5 23-1,-6-37-72,1 0 1,-1 0-1,1-1 0,1 1 1,-1-1-1,1 0 0,8 10 1,-3-9-1,0-3-36,0-1 1,1-1 0,15 3-1,-12-8-80,17-11-111,-29 14 206,0-1-1,0 1 1,0 0 0,0-1-1,-1 1 1,1-1 0,0 0-1,0 1 1,-1-1 0,1 1-1,0-1 1,-1 0 0,1 0-1,-1 1 1,1-1 0,-1 0-1,1-1 1,10-14-90,-2-1-1,0-1 1,-1 0-1,0 0 1,6-24 0,-11 31 104,-1 0 0,0 0 1,0-1-1,-1 1 1,-1 0-1,0-1 1,0 1-1,-1 0 0,0-1 1,-6-19-1,7 28 9,-1 1-1,0 0 1,1 0-1,-1-1 1,0 1-1,0 0 1,-1 0-1,1 0 1,0 0-1,-1 0 0,1 0 1,-1 1-1,-2-3 1,-1-2 1,4 6-8,1-1 1,-1 0 0,1 1-1,-1-1 1,1 0 0,-1 1-1,0-1 1,1 1 0,-1-1-1,0 1 1,1-1 0,-1 1-1,0-1 1,0 1 0,0 0-1,1-1 1,-3 1 0,-8-4 1,0 0-1,0 1 1,0 0 0,0 1 0,-1 0 0,1 1 0,-1 1 0,1-1 0,-1 2 0,-12 1 0,6 2-2,0 1 0,-34 15 0,17 1-62,3-1-264,26-15-625,1 0-770,-12 19-827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18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0 5601,'35'42'2354,"-25"-28"-1865,6 6 232,0 1 1,-1 1-1,15 31 1,-21-32-415,-1-1 0,0 1 0,-2 1 0,-1 0 0,4 31 0,-8-41-220,0 0 0,-1 0 0,-1 0 0,0 0 1,-1 0-1,0 0 0,-1 0 0,0 0 0,-1-1 0,0 1 0,-10 17 0,-1-3-34,-2-1 1,0 0-1,-1-2 0,-1 0 0,-2-1 0,-35 30 0,2-9-48,-103 60-1,127-84-50,12-7-315,0-1 1,-31 13 0,36-18-12,4-1-320,0-1 0,-1 0 0,-12 4 0,-10 2-2078,24-7-427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315 537 4980,'6'3'1507,"16"10"-172,-16-10 626,-1-7-1664,1-1-224,-3 3-49,-1 0 1,0 0-1,1 0 1,-1 0-1,0 0 1,0-1 0,0 1-1,-1-1 1,3-3-1,14-24 32,-1-2 0,18-47 0,21-41-97,71-94 40,-121 200 27,-2-16 421,-11 29-461,-9 1 17,-1 0 0,1 1-1,-1 1 1,1 1 0,0 0 0,-16 6-1,-104 40 4,64-22-4,-34 13-56,100-38 38,0 2 22,-16 12 1,20-15-8,0 0-1,0 1 1,0-1 0,0 1 0,1-1-1,-1 1 1,0 0 0,1-1 0,0 1-1,-1 0 1,1 0 0,0 0-1,-2 4 1,-2 4 2,-29 57 13,30-52-7,-3 21 125,-1 0 0,-16 46 1,-1-1 357,23-71-442,-11 29 170,1-13-167,10-19 64,12-6-157,7 1 43,1-1-1,0-1 0,33-5 0,62-15 0,-66 11 3,79-7-1,-94 16 31,0 1 0,0 2-1,0 1 1,0 2 0,-1 1-1,0 1 1,0 2 0,-1 1-1,49 26 1,-60-25 187,19 18 30,-22-13-6,-7-6-164,-1-3 14,-2 1 0,1 0 1,5 12-1,-5-9 4,-2 0 0,1 0 0,-1 0 0,-1 0 1,5 23-1,-9-34-83,0 0 0,0 1 0,0-1 0,0 0 0,0 0 0,0 0 0,0 0 0,0 1 0,0-1 0,-1 0 1,1 0-1,0 0 0,-1 0 0,1 0 0,-2 2 0,-6 15 32,-1 0-1,0 0 1,-2-1-1,0-1 1,-1 1-1,0-2 1,-25 25-1,11-20-26,-1-2 1,-1 0-1,-1-2 0,-52 23 1,39-23-70,-1-2 0,-74 16 0,113-29-51,0 0-1,0 0 1,1-1-1,-1 1 1,0-1-1,0 0 1,-7-1-1,-10-1-1689,13-1-573,-32-13-1178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4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6 110 4680,'9'-4'1125,"25"-10"81,-25 11 1673,-9 24-2796,6 29 0,1 9-5,15 146 428,-16-188-392,13 24-32,-7-22-18,17 14 27,-13-20-32,18 9 32,-33-21-83,0-1 1,0 1-1,0 0 1,1-1-1,-1 1 0,0 0 1,0-1-1,1 0 1,-1 1-1,0-1 0,3 1 1,30 4 115,-33-5-121,0 0-1,0 0 1,-1 1-1,1-1 0,0 0 1,-1 0-1,1 0 1,0 0-1,0 0 0,-1 0 1,1-1-1,0 1 1,0 0-1,-1 0 0,1 0 1,0-1-1,-1 1 1,1 0-1,0-1 0,-1 1 1,1-1-1,1 0 1,8-6 4,1-1 1,-1 0 0,-1 0 0,1-1-1,-1 0 1,-1-1 0,0 0 0,0 0-1,-1-1 1,0 0 0,-1 0 0,5-12-1,3-12 75,-1 0-1,11-52 0,-20 67 64,-1 1 0,-1-1-1,0 0 1,-2 0 0,0 0-1,-5-28 1,0 13 97,5 34-236,0 0 1,0 1-1,0-1 1,0 0-1,-1 0 1,1 1-1,0-1 1,0 0-1,-1 1 1,1-1-1,-1 0 1,1 1-1,0-1 1,-1 0-1,1 1 1,-1-1-1,0 1 1,1-1-1,-1 1 1,0-1-1,-6-6-1,0 0-1,0 1 0,0 0 1,-1 1-1,1 0 1,-1 0-1,-1 0 0,1 1 1,-1 0-1,1 1 1,-1 0-1,0 0 0,0 1 1,-11-1-1,3 3-7,0 2 0,0 0 0,0 1-1,0 0 1,0 1 0,1 1 0,0 1 0,0 1-1,0 0 1,-14 9 0,25-14-14,0 1 1,1-1-1,-1 1 1,1 0-1,-1 0 1,-6 8-1,2-3-36,1-2-268,0 4-340,-22 31-357,29-40 928,0 0 0,0-1-1,1 1 1,-1 0 0,0 0 0,1 0 0,-1 0-1,1 0 1,-1 1 0,1-1 0,-1 0 0,1 0-1,0 0 1,0 0 0,-1 0 0,1 3 0,-4 34-2277,3-28-364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4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390 153 6797,'0'0'1445,"-7"1"-873,-22 5 64,29-6-613,-1 0 1,0 0 0,0 0 0,1 0 0,-1 1 0,0-1 0,0 0 0,1 1 0,-1-1 0,0 0 0,1 1 0,-1-1 0,0 1 0,1-1 0,-1 1 0,1-1 0,-1 1-1,1 0 1,-1-1 0,1 1 0,-1 0 0,-8 9 89,-2 3-3,0-1-1,0 2 0,1 0 1,1 0-1,0 1 1,1 0-1,-7 16 0,11-19-49,3-8-33,0 0 0,0 0 0,0-1 0,0 1 0,1 0 0,0 0 0,0 0 0,0 0 0,0 0 0,2 7 0,-1 6 18,1-1-1,1 1 1,1-1 0,0 0-1,10 22 1,9 3 38,-9-26-5,-3-7-66,1 1 1,-1-1-1,2-1 1,-1 0-1,1-1 1,-1 0-1,2-1 1,-1 0 0,27 5-1,3-9 17,-42-1-26,0 0 0,0 0-1,0 0 1,0 0 0,0 0 0,1 0 0,-1 0 0,0-1 0,0 1 0,0-1 0,0 1 0,0-1-1,0 1 1,0-1 0,0 1 0,1-2 0,13-8 44,-1 0-1,-1-1 1,0 0-1,0-1 1,-1 0-1,-1-1 1,0-1-1,0 1 1,15-30-1,-18 27 89,-1 0 0,-1-1 0,-1 1-1,0-1 1,-1 0 0,-1 0 0,-1-1-1,0 1 1,-1-1 0,-1 1 0,-1-1 0,0 1-1,-1-1 1,-1 1 0,-1 0 0,0 0-1,-10-25 1,10 34-101,1 0 0,-1 1 0,0 0 0,-1 0 0,0 0 0,0 0 0,0 1 0,-1-1 0,0 1 0,0 1 0,0-1 0,-9-4 0,6 4-19,-1 1 1,0 0-1,1 1 1,-1 0-1,-1 1 1,1 0-1,0 0 0,-19-1 1,9 3-8,-1 0 0,1 2 0,-1 0 1,1 1-1,0 1 0,0 1 0,0 1 0,0 1 1,-27 12-1,26-9-11,0 2 1,0 0-1,2 1 1,-1 2-1,-20 17 0,29-21-42,-1 1-1,1 1 1,1 0-1,0 1 0,1-1 1,0 2-1,-12 26 1,18-36-121,1 1-1,0 0 1,0 1 0,1-1 0,-1 0 0,1 0 0,0 7 0,-2 5-221,-5 28-1250,8-26-1100,7 32-948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6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254 634 4088,'0'0'5699,"10"5"-5342,4 1-311,0-1 0,1 0 1,0-1-1,0 0 0,0-1 1,0-1-1,0 0 1,27-2-1,308-27 172,-210 18 625,-132 11-830,29 13 0,-33-13-9,1 1 5,1 0-1,-1 0 0,-1 1 1,1-1-1,5 7 1,2 0 18,31 26 11,-15-14-4,-21-16 170,-2 2-109,16 22 28,-15-23 27,-4 1 54,2 1-122,-3-5-28,1 0-1,-1 0 1,1 0 0,-1 0 0,-1 0 0,1 0 0,0 8 0,0 16 99,-2 0 0,-1-1 0,-1 1 0,-1 0 0,-9 32 0,12-56-113,-1-1 0,1 1 0,0 0 0,-1 0 0,0-1 0,0 1 0,-3 4 1,0 0 21,-6 6 117,-26 21-21,-57 40-1,75-62-127,-1-1-1,1-1 0,-2-1 0,1 0 0,-1-2 1,-25 7-1,17-8 19,-1-1 0,0-2 0,0-1 0,0-1 0,0-2-1,0 0 1,0-3 0,0 0 0,-30-8 0,39 6-9,0-1 0,0-1 0,1-1 0,0-1 0,1 0 1,0-1-1,1-2 0,0 0 0,0 0 0,1-2 0,1 0 0,0-1 0,-18-23 0,15 12-41,1-1 0,2 0 1,0-2-1,2 0 0,1 0 1,-16-56-1,13 22-9,3 0 0,-7-89-1,18 104-16,2 1-1,9-64 0,-1 10 15,-7 83 7,2 1 0,0-1 0,8-26 0,0 8-3,-7 26 1,14-27-62,-14 29 58,16-24-172,-1 5 100,-14 21 3,1-1 21,19-21 65,-19 21-26,3 8-66,1 1 86,-2-2 0,0 2 0,-1-1 0,1 1 1,0 0-1,-1 1 0,1 0 0,-1 0 0,0 0 1,9 6-1,104 76 32,-112-79-16,-1 1-24,17 21 8,-17-21 66,-2 0-63,2-1 4,-4-4-2,0 1 0,-1-1 1,1 1-1,-1-1 1,0 1-1,0 0 1,0 0-1,0 0 1,-1 0-1,3 5 1,1 0 2,-3-5 0,0 0 0,0 1 1,0-1-1,0 1 0,-1-1 0,1 1 0,-1 0 0,1 5 0,9 32-21,-3-3-99,-6-30-450,-1 1-2323,2 26-21,-2-26-954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7389,'0'0'5115,"0"9"-4551,-3 56 346,-17 83 0,2-19-147,-9 411 351,19-291-1179,7-128-2721,1-89-664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0 518 9733,'4'-22'264,"0"1"1,2-1-1,1 1 0,0 0 1,1 1-1,2 0 0,0 0 1,1 1-1,0 0 0,2 1 1,0 0-1,23-22 0,-9 12-246,2 2 0,0 1 0,2 2 0,0 0-1,2 3 1,48-25 0,-63 37-17,0 0-1,0 2 1,1 0 0,0 0 0,0 2-1,0 1 1,1 0 0,-1 1-1,1 1 1,-1 1 0,1 1-1,0 0 1,-1 2 0,29 7 0,-31-5 16,-1 2 1,0 0-1,0 1 1,0 0-1,-1 1 1,-1 1-1,1 0 1,-2 1-1,1 1 1,-2 0-1,18 21 1,-24-25 17,0 0 0,0 1 0,-1 0 1,0 0-1,-1 1 0,0-1 0,0 1 1,-1 0-1,2 11 0,-3-13 4,-2-1-1,1 1 0,-1-1 1,0 0-1,0 1 0,-1-1 1,0 1-1,-1-1 1,0 0-1,0 1 0,0-1 1,-1 0-1,-5 11 1,-2-3-19,0 1 0,-1-1-1,-1-1 1,0 0 0,0-1 0,-2 0 0,1-1 0,-19 12 0,-16 8 21,-64 32 1,54-35-46,-2-2 0,-1-3 1,-106 28-1,69-35 34,91-16-109,18-4-159,17-4 228,0 2 1,1 1 0,-1 0 0,1 3-1,0 0 1,0 2 0,-1 1 0,1 1-1,0 2 1,-1 0 0,0 2 0,30 12 0,-33-9 101,-1 0 1,0 2 0,-1 0 0,0 2 0,39 31 0,-46-32 112,-2 1 0,1 0 0,-2 2 0,0-1 0,-1 1 0,0 1 0,-2 0 0,11 23 0,-10-17 355,-2 0 1,-1 1-1,9 40 1,-15-51-334,0 1 0,-1-1 1,0 0-1,-1 0 0,0 1 1,-2-1-1,1 0 0,-6 20 1,-13 15 296,19-46-498,0 0 0,0 0 0,0-1 0,0 1 0,-1 0-1,1-1 1,0 1 0,-1-1 0,1 0 0,-1 1 0,0-1-1,-2 1 1,-24 21 25,-2-1-1,-1-2 1,-41 20-1,38-26-596,-2-1-1,0-2 1,0-1-1,-42 5 1,41-10-848,1-2 0,-1-1 1,0-2-1,-44-5 0,-1-7-3065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0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9757,'34'24'3084,"12"-11"-1784,-12-5-400,17-13-324,7-8-276,16 2-188,12-2-96,-6-6-560,14-10-908,-14-8-1720,14-21-2152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28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1 7021,'0'0'3398,"3"9"-2603,6 35-242,-2 1 0,-2 0 0,-2 0 0,-4 73-1,-30 192 1362,27-286-1741,-36 255 1330,-77 274-1,79-406-1072,-117 382 1064,142-488-996,11-30-366,-1-3 627,1-15-2106,-5-20 662,2 0-1,1-1 1,0 1 0,2-44-1,-3-26-554,-4 12 819,-4 0 1,-3 1 0,-32-96-1,36 147 721,-12-59 0,24 213 808,29 218 1,25-56-645,-32-120-265,-14-91-78,-7-64 1505,8-12-1317,8-4-279,1-1 0,-2-1 0,30-22 0,52-49-42,-32 24 3,176-120-1557,-76 67-2867,-140 93 3357,39-26-3170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1448 73 5308,'-19'-34'1602,"17"33"-1444,1 0 0,1-1-1,-1 1 1,0-1 0,0 1 0,0-1 0,1 0 0,-1 1 0,1-1-1,0 0 1,-1 1 0,1-1 0,0 0 0,0 1 0,0-4-1,0 0 264,-1-1 2790,2 20-2953,0 0-1,1 0 0,1-1 1,0 0-1,9 24 0,-4-16-27,208 510 2805,-95-242-2583,-115-273-446,-1 1-1,-1 1 1,0-1-1,-1 1 1,-1-1 0,-1 1-1,0 0 1,-1-1-1,-3 22 1,1-29-44,0-1 1,0 1-1,-1-1 1,0 1-1,-1-1 1,0 0 0,0-1-1,-1 1 1,0-1-1,0 1 1,-1-2-1,0 1 1,-1-1-1,0 0 1,0 0 0,0 0-1,-16 9 1,16-11-49,-1-1 0,1 0 1,-1 0-1,0-1 1,0 0-1,0 0 1,0-1-1,-1 0 1,1 0-1,-1-1 0,1 0 1,-1-1-1,1 0 1,-1 0-1,0-1 1,1 0-1,-1 0 1,1-1-1,-10-3 0,7 1-12,-1-1 0,1-1 0,0 0 0,1 0 0,-1-1 0,1 0 0,0-1 0,1 0 0,0-1 0,0 0 0,1 0-1,-12-18 1,-1-6-39,1-1-1,2-1 1,-21-56-1,15 23 111,-15-74 0,36 129 110,1 0 1,0 0 0,0-23-1,2 38-82,0 0 1,1 0-1,-1-1 0,1 1 0,-1 0 0,1 0 0,0 0 0,0-1 0,-1 1 1,4 3-1,1 5 14,4 10 6,2 8 195,14 45 0,-12-28 17,-8-28-138,0 0 0,-1 0 0,3 25 0,-7-41-91,3 98 583,-4-88-503,0-1 0,-1 1 0,1-1 0,-2 0 0,0 0 0,0 0 0,-5 11 0,1-9-48,-1-1-1,0 0 1,-1 0-1,0-1 1,0 0-1,-1-1 1,-1 0-1,-13 9 1,10-9-31,-1 0 0,0-2 0,0 0 1,-1-1-1,0 0 0,0-1 0,-1-1 1,1-1-1,-31 3 0,20-5-6,-1-1 1,1-1-1,0-1 0,0-2 0,-33-8 1,21 3 8,0-2 1,-40-18 0,74 26 13,0 2-50,-14-4 0,15 3 129,0-2-88,-2-4-36,1 0 0,0 0 1,1 0-1,0-1 1,0 1-1,1-1 0,0 0 1,0 0-1,-2-14 0,-7-94-319,11 96 290,1-339-1052,2 99 983,-3 161 88,2 96 40,-1 0 1,0 1-1,0-1 1,-1 1 0,1-1-1,-1 0 1,0 1-1,-1-5 1,-1-1 10,2 2 11,1-2-93,0-24 74,0 25-4,-2 15-213,-3 21 223,3-21 1044,0 0-1248,-3 17 175,2 0 0,1 0 0,0 26 0,1-26 24,0-15-9,1-1-1,-1 0 0,2 0 1,-1 0-1,3 12 0,9 46 3,-9-38 29,-5-5-77,2-1 46,0-17 34,0 2-44,-1 28-4,-1-21 11,0 19 16,3-25-12,-1-5-5,0 0 1,1 0-1,-1 0 0,0 0 1,-1 0-1,1 0 0,0 0 1,-1 0-1,-1 4 0,-6 32-3,8-32 7,-1 0 0,0-1 0,-1 1 0,1 0 0,-5 10 0,4 6-30,0 20 32,-2 0-1,-18 81 1,18-105 3,-3 39 0,6-37-5,-8 36 0,-7 32 30,13-77 20,0 0-1,0 0 0,-1-1 1,0 1-1,-1-1 1,-1 0-1,0 0 0,0-1 1,-1 1-1,0-2 0,-15 17 1,-21 18-15,38-39 74,-1-2-43,-6 2-63,-1 0-1,-1-2 1,1 1 0,-1-1 0,1-1 0,-1-1 0,0 0 0,-25-1 0,10-3 11,13-1 6,-1 0 0,2-1 0,-25-11 0,35 13 66,0-2-14,-14-18 34,14 17-12,2 0 20,-13-18-28,15 22-80,0 0-1,0 1 1,0-1 0,0 0-1,0 0 1,0 1-1,0-1 1,1 0-1,-1 0 1,1 0-1,-1 0 1,1 0 0,0 0-1,0-3 1,-1-1 10,0-6 25,0-96 69,24-44-82,-7 58-18,34-374-93,-42 361 21,7-208-12,-15 270 0,2 31 3,-2 11-161,0-1 1,0 0 0,0 0 0,0 1 0,0-1 0,-1 0-1,1 0 1,-2-3 0,-4-20-754,5 21-228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2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0 218 8097,'5'-14'579,"4"-24"1947,-4 7-1518,-4 23-423,2 1-265,9-22-153,-9 22-101,5 4-14,2 0 7,1-1 1,-1 2 0,1-1-1,16 0 1,-26 3-48,-1 0 0,1 0 0,-1 0 0,1 0 0,0 0-1,-1 0 1,1 0 0,-1 0 0,1 0 0,-1 1 0,1-1 0,-1 0 0,1 0 0,-1 0 0,1 1 0,-1-1 0,1 0-1,-1 1 1,0-1 0,1 0 0,-1 1 0,1-1 0,-1 1 0,1 0 0,10 10 107,-1-1 1,0 2-1,0 0 1,-2 0-1,1 1 0,-1 0 1,-1 0-1,0 0 1,-1 1-1,-1 0 0,5 20 1,-5-13-42,-2 0 1,-1 0 0,0 0-1,-2 1 1,0-1-1,-2 0 1,0 0 0,-8 33-1,9-50-67,0 0 0,0 0 0,0 0 0,-1 0 0,1 0-1,-1 0 1,-3 4 0,0 0 4,2 0 6,3-12-420,0 1 348,1 0 1,-1-1-1,1 1 0,0 0 0,0 0 1,0-1-1,2-3 0,3-8-62,10-28-54,2 0-1,2 0 0,1 2 0,3 1 0,29-39 1,-38 58 164,31-30 0,-41 46-23,0 1 45,16-11 100,-16 11 131,-1 14 104,4 11-258,0 0-1,-2 0 0,0 1 0,-1 0 1,2 34-1,-5 129-29,-3-111-747,1-68 476,3-12-616,105-190-266,-19 31 1084,-5 25 1156,-80 134-751,30 2 1319,-34 4-1687,1 0-1,0 0 0,-1 0 1,1 0-1,-1 0 0,1 0 1,-1 0-1,1 0 0,0 0 1,-1 0-1,1 0 1,-1 0-1,1 1 0,-1-1 1,1 0-1,-1 0 0,1 1 1,0-1-1,-1 0 0,0 1 1,1-1-1,-1 1 0,1-1 1,0 1-1,22 20 343,0 1 0,26 32 0,-21-22-420,40 35 1,-50-52-992,0-1 1,1-1-1,1-1 0,26 13 1,-14-16-3369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1800 1 3672,'0'0'1185,"-1"6"145,-3 21 2,-2-12-148,-25 29-362,-2-1 0,-1-2 0,-58 53-1,-138 107 200,-332 253-333,-148 96-808,664-513-799,38-31-3,1-3-2246,-22 10 764,22-9 114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1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943 0 3536,'0'0'3805,"6"0"-2713,25 0 825,-31 9-1201,0 2-607,-1 1 1,0-1-1,-1 0 0,0 0 1,-1 0-1,0 0 1,0 0-1,-2 0 1,1-1-1,-1 1 1,-1-1-1,-13 18 0,-19 20-14,-3-2 0,-2-2 0,-53 43 0,-154 102-66,11-28-919,73-65-3896,113-69 1681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1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0 4700,'0'0'7494,"-3"12"-7040,-9 16-300,0-1 0,-2 0 1,-1-1-1,-1 0 0,-1-1 1,-24 28-1,-141 141 242,159-171-393,-335 309-992,233-220-1963,66-58-29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33 3948,'0'0'2861,"-3"-6"-2299,-6-15-186,7 16 229,7 11-28,116 172 1418,-56-78-1499,-11-20-215,140 214 405,-23 14-29,-129-216-505,-3 1 0,-4 2 0,28 120 1,-40-91-10,-6 2 0,-5 0 0,-5 1 0,-13 163 1,-46 193 710,29-399-727,11-42-98,11-37-5,0 1 23,-3 15 55,3-16 1322,1 1-4567,0 17 2693,0-18 79,-2-12-2035,-33-128 1253,0-5 927,26 103 325,-9-66 1,9 48 461,3 33-58,5 20-453,1 0 0,-1 0 1,1 0-1,-1 0 0,1 0 0,0-1 0,-1 1 0,1 0 0,0 0 0,1-3 0,-1-20 308,0 19 345,0 1-605,0-14-27,0 14 1187,5 11-969,29 42 65,-2 1-1,41 87 1,-57-106-284,32 62 87,-4 1 1,38 117 0,-53-135 4862,-24-81-4769,17-31-231,-1-2 0,19-48 0,-3 7-43,17-22-683,87-121-1,-35 85-2212,-82 112 560,34-30-1,-15 23-1842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288 449 4300,'0'0'3246,"-4"7"-2561,0 0-468,2-4-98,0 1-1,0-1 0,0 0 1,1 0-1,0 1 0,0-1 1,0 0-1,0 1 0,-1 3 1,-21 113 1165,-4 19-101,21-116-1031,-1 0 0,-1-1 0,-21 42-1,-11 3 55,30-56-158,2-3-26,4-3 10,0-1 0,-1 0 0,1-1 0,-1 1-1,-7 3 1,-13 9 262,19-12 760,2-12-922,-3-11-117,0 0-1,1-1 0,1 1 0,1-2 0,0 1 1,2 0-1,0-1 0,2 1 0,2-31 0,6-29-27,22-88 0,-8 48 46,-7 21-24,19-101-14,-30 182-17,3-34-281,-3 13-414,-3 30-683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5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8869,'14'37'5032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5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1634 8 9433,'0'0'1523,"2"6"-930,-1 3-541,1 1 0,-2 0-1,1-1 1,-2 1 0,1-1 0,-1 1 0,-1 0-1,1-1 1,-2 0 0,1 1 0,-1-1 0,-1 0-1,0 0 1,0 0 0,-10 15 0,-6 6-104,-2 0-1,0-1 1,-29 26 0,17-20-336,-3-2 1,0-2-1,-2-1 0,-59 34 0,84-60-204,-14-2-203,21-2 187,3-8 274,0 0 339,1 0 1,0 0-1,1 0 1,-1-1-1,2 1 1,-1-1-1,1 0 1,1 0 0,-1 1-1,2-1 1,-1 0-1,3-11 1,23-44 1978,-24 59 1,-7 13-1551,-11 17-133,-1-1 0,-2-1-1,0 0 1,-1-2-1,-40 34 1,25-32-108,0-1-1,-1-2 1,-1-2-1,-71 25 1,39-22 118,-137 24 0,174-40-129,-1-1 0,1-1 0,-1-2 0,0-1 0,-49-7 0,70 5-128,0 0 0,1-1 1,0 0-1,0-1 0,0 0 1,0-1-1,0 0 0,1-1 0,0 0 1,0-1-1,1 0 0,0 0 1,0-1-1,0 0 0,1-1 0,1 0 1,-1 0-1,-9-16 0,5 3-77,1-1-1,1 0 0,1 0 0,1-1 0,1 0 1,1 0-1,2-1 0,0 0 0,-1-29 1,5 37-386,0 1 0,1 0 0,0 0 1,1 0-1,1 0 0,1 0 0,0 0 1,1 1-1,0 0 0,1 0 0,1 0 0,1 1 1,0 0-1,1 0 0,13-16 0,24-13-3560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12093,'0'0'1256,"60"20"-100,3-16-472,25-16-328,21-5-140,14-7-240,8-5-800,-17-3-752,-11-13-1488,-9-20-1873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36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11733,'0'0'724,"29"-35"-80,14 1-240,17-3-252,17 5-60,17 0-176,-5 3-680,-3 0-824,-12 5-1604,-8 0-4925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48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78 125 4212,'-3'-5'7479,"-3"28"-6063,-7 43-1602,-26 348 2103,33-322-1706,-1 31-79,6-37-76,-1 12-399,4-43-5069,-5-113 4241,8-94-1,19-67 94,42-113 980,-53 274 213,-8 34 137,2 0-1,0 1 1,2 0 0,0 0 0,2 0 0,0 1-1,18-24 1,-17 34 439,-7 8-592,1 0 0,-1 0-1,0 1 1,1-1 0,0 1 0,0 0 0,0 1 0,0 0 0,0-1 0,1 2-1,-1-1 1,1 1 0,-1 0 0,1 1 0,-1-1 0,9 2 0,-4 1-27,-1 1 1,1 1 0,-1-1 0,0 2 0,0 0-1,0 0 1,-1 0 0,12 10 0,-4-2 0,0 1 1,-1 0-1,18 23 0,-22-23 14,-1 1 0,0 0-1,-2 0 1,13 26 0,-18-32-13,0 0-1,-1 1 1,0 0 0,-1-1 0,0 1 0,0 0-1,-1 0 1,0 0 0,-2 19 0,0-17-37,-1 1 0,0-1 0,-1 1 0,0-1-1,-1 0 1,-1 0 0,0-1 0,0 1 0,-1-1 0,0 0 0,-1 0 0,0-1 0,-1 0 0,0 0 0,-1-1 0,0 0 0,-16 12 0,9-8-14,-1 0 1,0-1 0,0-1 0,-1-1 0,-1 0 0,1-1 0,-32 10 0,25-12 51,19-5-23,1-7-70,-15-22 9,11 0 24,8 22 1,7-1 4,-2 2-6,0 1-1,1-1 0,-1 1 1,1-1-1,0 2 0,0-1 1,0 0-1,0 1 0,1 0 1,-1 0-1,1 0 0,-1 1 1,1 0-1,-1 0 0,1 0 1,0 1-1,9 0 0,12 5 45,-1 2-1,-1 0 1,1 2 0,-1 1-1,45 25 1,-21-11-11,-33-17-100,299 153-2429,-287-144-2,-1 4 642,-16-10 430,25 21-611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3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1675 97 2604,'0'0'7726,"-9"3"-7446,-49 8 239,-106 5 0,88-10-265,-65 4 100,-40 3-68,-6 9-135,118-13-87,10 0-38,16-6-42,-3 1 41,16-1 14,22-2 17,-15-4-49,-6-4 37,20 5-39,-26-3 31,27 4-28,4 0 5,0 1 0,0-1 0,1 1 0,-1 0 0,0 0 0,0 0 0,1 1 0,-6 0 0,-3 2-5,6-2-8,-1 0 0,0 0 0,1-1-1,-13 0 1,-125 7 30,96 1-29,-65 6 0,99-14 23,-11 3-15,19-2 22,15-10-188,18-12 162,1 0-1,0 2 1,1 1 0,2 2 0,-1 0-1,50-16 1,-40 19-17,69-32 0,-80 31 19,-22 11 399,-18 5-251,-143 42 325,92-25-424,-1-2-1,-96 12 1,153-28-71,-32-5 8,31 4 876,15 4-571,3 1-212,-6-4-32,0 1-1,-1 1 1,1-1-1,-1 1 1,0 0-1,0 0 1,7 6-1,0-3 23,-6-2-34,0-1-1,0 1 0,0 0 0,0 0 0,-1 1 0,7 7 0,38 42 186,-39-44-203,24 33 91,-8-9-94,-17-17-44,7 25-10,-11-29-4,5 24-514,-5-10-460,-4-21-827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500 155 5264,'6'-33'1243,"-7"21"-173,-7-10-64,6 17-43,-3 0-30,2-1-648,2 4-185,0 0-1,0 0 0,-1 0 0,1 1 0,0-1 1,-1 0-1,1 1 0,-1-1 0,0 1 0,1 0 1,-1-1-1,0 1 0,-3-1 0,-4-4 156,2 1-51,-1-1-1,0 1 1,-1 1-1,1 0 1,-1 0 0,0 1-1,0 0 1,-19-4 0,19 6-191,-1 1 0,0 0 0,0 0 0,0 1 0,0 0 0,0 1 0,1 0 0,-1 0 0,1 1 1,-1 1-1,-12 6 0,9-3-18,1 0-1,0 2 1,0-1 0,1 2 0,0-1-1,1 1 1,-16 20 0,8-8 12,2 0 0,0 1 1,1 1-1,-18 41 0,29-54 1,-1 0 0,2 1 0,-1-1 0,2 1 0,0 0 0,0 0 0,1 0 0,0 0 0,1 0 0,0 0-1,1 0 1,1 0 0,3 15 0,-2-18-6,0 0 0,1-1 0,0 1 0,1-1 0,-1 0-1,2-1 1,-1 1 0,1-1 0,0 0 0,0 0 0,1-1-1,0 1 1,0-2 0,1 1 0,-1-1 0,1 0 0,0-1-1,1 1 1,16 4 0,-1 0-180,1-2 1,0-1-1,0-1 0,1-1 0,50 0 0,-28-3-805,0-3 0,0-1 0,-1-3 0,1-2 0,49-15 0,-24-3-1604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48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414 370 5537,'37'-84'2385,"-34"75"-2141,0 1-1,-1-1 1,0 1-1,-1-1 0,0 0 1,0 0-1,-1 0 1,0-12-1,-3-3 250,-1 0 0,-1 1 0,-12-36-1,11 37-208,0 14-162,6 7-118,-4-2 1,1 0 1,-1 0-1,0 0 0,0 0 0,0 0 1,0 1-1,0 0 0,-1-1 0,1 2 1,-1-1-1,1 0 0,-1 1 0,0 0 1,0 0-1,1 1 0,-1-1 0,-8 1 0,0 3-7,0 0 0,0 0 0,0 1 0,1 1 0,-1 0 0,1 1 0,1 1-1,-1-1 1,1 2 0,-19 15 0,9-5 21,1 1-1,1 1 0,1 1 1,-20 28-1,29-37 11,1 1 0,0 0 0,1 0 0,1 1 0,0-1 0,1 1 0,1 1-1,0-1 1,0 1 0,2-1 0,0 1 0,0 0 0,2 21 0,0-25-11,1 1 1,0 0 0,1-1-1,0 0 1,1 1-1,0-1 1,0 0-1,2 0 1,-1-1-1,1 1 1,9 12 0,0-5-3,1-1 0,1-1 1,1 0-1,23 17 1,-28-24-7,1-1 0,0 0 0,1 0 0,-1-1 0,2-1 1,-1-1-1,20 6 0,-22-10-7,-1 0 0,0 0 0,1-1 0,-1-1 0,1 0 0,-1 0 0,14-5 1,-24 6-4,0 0 1,-1 0 0,1 0 0,0-1 0,0 1 0,0 0 0,-1-1-1,1 1 1,0-1 0,0 1 0,-1-1 0,1 1 0,0-1 0,-1 1 0,1-1-1,0-1 1,12-11-3,0 0 0,-2-2 1,0 1-1,0-2 0,-1 1 0,12-28 0,-13 21 83,-1-1 1,0 0 0,-2 0-1,-1-1 1,3-25-1,6-54 2296,-13 98-2265,3 12-110,59 120 58,-51-107-53,1 0 0,0-1 0,1 0 0,22 20 1,66 60-1214,-88-87 690,-8-6-803,37 18-6673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49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1 216 6877,'0'-35'505,"-1"2"1624,7-55 0,-6 86-2107,0-1 0,1 0-1,-1 1 1,1-1 0,-1 0-1,1 1 1,0-1 0,0 1-1,0-1 1,2-2 0,1-1 5,-2 0 29,4 3-4,19-8 24,-24 11-67,-1 0 1,1-1 0,0 1-1,0 0 1,-1 0-1,1-1 1,0 1 0,0 0-1,-1 0 1,1 0-1,0 0 1,0 0-1,0 0 1,-1 0 0,1 0-1,0 0 1,1 1-1,5 0 54,1 1 0,-1 0 0,1 0-1,-1 1 1,0 0 0,0 0-1,0 1 1,0 0 0,-1 0 0,1 1-1,-1-1 1,0 1 0,-1 1-1,8 7 1,-5-2 18,1 1-1,-2 0 1,0 0-1,0 0 0,-1 1 1,-1 0-1,0 0 1,-1 1-1,0 0 1,3 26-1,-4 1-16,-1 0-1,-5 59 1,1-85-58,0 0 0,-1 0 0,-6 16 0,-2 12-30,10-37-22,-1-1-48,-8 17-19,8-17 12,4-12-757,17-40 767,2 2 0,2 0 0,2 1 0,2 1 1,2 2-1,1 1 0,62-63 0,-62 77 145,-30 25-48,1 1 1,-1 0 0,0-1-1,1 1 1,-1 0 0,1 0-1,-1-1 1,0 1-1,1 0 1,-1 0 0,1 0-1,-1-1 1,1 1-1,-1 0 1,1 0 0,-1 0-1,1 0 1,-1 0 0,0 0-1,1 0 1,-1 0-1,1 0 1,-1 0 0,1 0-1,-1 0 1,1 1-1,7 0 79,-1 0-1,0 1 1,0 0-1,0 0 0,0 1 1,12 6-1,-9 3 222,3 14-208,-1 0 0,-1 1 1,-2 1-1,0-1 1,4 30-1,14 96-510,-26-146 130,5-8-348,0 0 604,0-1 1,0 0 0,0 0 0,0 0-1,0-1 1,-1 0 0,1 0 0,-1-1-1,0 1 1,0-1 0,9-9 0,7-8-56,23-31 1,-22 25 52,26-32-28,59-65 275,-89 101-7,-15 17-182,-2 5-13,-1 0 1,1 0 0,0 0-1,-1 0 1,1 0 0,0 1-1,-1-1 1,1 0-1,0 0 1,0 1 0,0-1-1,0 0 1,0 1-1,0-1 1,0 1 0,0 0-1,0-1 1,0 1 0,0 0-1,2-1 1,0 1 105,-3-1-102,0 1 0,1 0 0,-1 0 0,0 0 0,0 0 0,1 0 0,-1-1-1,0 1 1,1 0 0,-1 0 0,0 0 0,1 0 0,-1 0 0,0 0 0,1 0 0,-1 0 0,1 0 0,-1 1-1,0-1 1,0 0 0,1 0 0,-1 0 0,0 0 0,1 0 0,-1 0 0,0 1 0,1-1 0,-1 0-1,0 0 1,1 1 0,23 12 466,-10-2-216,-4 1-287,42 48 151,62 56 1,-96-99-850,1-1 1,1-1-1,0-1 0,1-1 1,1 0-1,0-2 1,0 0-1,28 8 0,1-8-1644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6:5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4680,'0'0'2181,"8"-2"-995,4-1-853,1 1 1,0 1-1,-1 0 1,1 1 0,0 1-1,20 2 1,90 21 1096,-45-7-859,599 72 1619,2-37-2054,-598-46-86,1349 44-94,-1374-50 64,198-8 378,-217 2 96,-29 4-417,0 0 148,-16 0-519,-37-9-191,17 6 185,20 4 13,2 0-29,-19-2-14,19 2-44,1 1 0,-18 0-45,17 0-17,-2 0 32,0 1 249,5 0 50,1-1 0,-1 0 0,0 0 0,0 1 0,0-2 0,1 1 0,-1 0 0,0-1 0,0 1-1,0-1 1,-3-1 0,-2 1-81,6 1 112,-1 0 0,1 0 0,-1-1 0,1 1 0,-1-1 0,1 0 0,-1 0 1,1 0-1,0 0 0,-1 0 0,1 0 0,-4-4 0,-2 1-101,4 3 64,0-1 1,0 0-1,0-1 0,0 1 1,1-1-1,0 1 0,-6-6 1,0 1-40,-24-24-388,9 5 430,18 19 77,-1 0 194,-17-20 164,17 21 556,3 1-545,-15-14-136,14 14 177,10 9-130,31 22 226,2-1-1,55 28 1,-39-24-151,198 103 288,-244-128-569,-2-1 87,25 15 3611,-74-15-3749,0 2 0,1 2 1,-48 15-1,63-15-20,-55 17-787,-77 33 0,106-35-2460,13-3 654,30-15-621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0 763 4164,'183'-113'3444,"-114"75"-2871,0 0 198,-25 14-24,79-56-1,-110 70-705,-1-1 0,0 0-1,0-1 1,-1 0-1,-1-1 1,0-1-1,0 1 1,-2-1-1,14-29 1,-11 15 8,-1 0 0,-2-1 0,-1 0 0,-1 0 0,-2 0 0,2-44 0,-8 61 101,-8-11-6,3 13-74,2 7-68,0 0 0,0 0 0,0 0 0,0 1 0,-1-1 0,1 1-1,-1 0 1,1 1 0,-1 0 0,1-1 0,-12 1 0,6 1-2,1 0 1,0 1-1,-1 0 1,1 1 0,0 0-1,-13 4 1,1 3-1,0 0 0,0 1 1,0 2-1,2 0 0,-27 20 0,37-24-1,0 0-1,0 0 1,1 1-1,0 1 0,1-1 1,0 1-1,-8 13 1,12-15 4,0 0 0,0 1 0,0 0 0,1 0 1,1 0-1,-1 0 0,2 0 0,-1 0 1,1 1-1,0 13 0,1-14-5,0 0 1,1-1-1,-1 1 0,2 0 0,-1-1 0,1 1 1,1 0-1,-1-1 0,1 0 0,1 0 1,0 0-1,0 0 0,0 0 0,1-1 1,0 0-1,7 7 0,26 24 19,1-2 1,2-1-1,85 54 0,-72-52-7,127 86 20,227 167 94,-391-277-66,-1 1 0,-1 1 1,-1 0-1,24 30 0,-36-42-44,0 0 0,0 0-1,-1 0 1,1 0 0,-1 1-1,1-1 1,-1 0 0,0 1-1,0-1 1,-1 1 0,1-1-1,-1 1 1,0-1 0,0 1 0,0 5-1,-1-6-6,0 0 1,0 0-1,0 0 0,0 0 0,-1 0 0,1 0 0,-1-1 0,0 1 0,0 0 1,0-1-1,0 0 0,0 1 0,0-1 0,-1 0 0,1 0 0,-1 0 0,-5 3 0,-10 4 3,-1 0-1,1-1 0,-2-1 1,1-1-1,-1 0 0,-22 2 1,-130 14 65,156-21-73,-38 5 64,0-3 1,0-3-1,0-1 0,-87-14 1,121 10-17,-1 0 0,1-1 1,0-1-1,0-1 1,1-1-1,-23-14 0,29 14-27,0 0 0,1 0 0,1-1-1,0-1 1,0 0 0,1-1-1,0 1 1,1-2 0,-13-21 0,16 22-11,1-1 1,0 1 0,1-1 0,1 0-1,0 0 1,0 0 0,-1-22 0,3 16 3,1 0 0,1 1 0,0-1 1,8-33-1,-6 40-11,1-1 0,1 1 0,0 1 0,0-1 0,1 1 1,1 0-1,0 0 0,0 1 0,1 0 0,16-16 0,-5 9-94,0 0 0,2 2 1,0 0-1,27-15 0,-43 28-1027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1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485 897 3308,'0'0'1174,"7"4"-47,8 1-876,-1 0 0,1 0 0,0-2-1,0 0 1,1 0 0,-1-2 0,1 0 0,-1-1-1,23-2 1,151-26 567,-134 14-745,0-3-1,76-34 1,-129 50-69,0 1 0,0-1 0,-1 0 0,1 0 0,0 0 0,0 0-1,-1 0 1,1 0 0,0-1 0,-1 1 0,1-1 0,-1 1 0,0-1 0,2-1 0,1-2 8,1 1 46,-7 11-120,-19 81 127,7-36 164,-9 74 1,-12 233 1354,34-346-1547,-1 1-1,-1-1 1,0 0-1,0-1 0,-1 1 1,-1-1-1,-7 14 1,9-21-32,-1 1 1,1-1 0,-1 0 0,-1 0 0,1 0 0,-1-1 0,0 0 0,0 0 0,0 0-1,0 0 1,-1-1 0,1 0 0,-1 0 0,0 0 0,0-1 0,-12 4 0,0-3 1,0 0 1,0-1-1,0-1 1,0 0-1,0-1 1,0-2-1,0 1 1,1-2-1,-21-5 1,4-1 1,1-2 0,0-1 0,-56-29 1,55 21-8,1-2-1,0-1 1,2-1 0,1-2 0,1 0 0,1-3 0,2 0-1,1-1 1,1-2 0,2 0 0,-23-43 0,19 23-6,2-1 0,2 0 0,2-2-1,3 0 1,2-1 0,-14-114 0,25 127 4,2 1 0,2 0 0,1-1 1,3 1-1,1 0 0,2 0 0,2 1 0,1 0 0,24-57 0,-28 83 0,1 0 0,1 1 0,1 0-1,0 0 1,0 1 0,1 0-1,1 1 1,18-16 0,-23 22 1,1 0 1,0 1 0,1 0-1,-1 1 1,1-1-1,0 2 1,0-1 0,0 1-1,1 0 1,-1 1-1,1 0 1,-1 0-1,1 1 1,0 0 0,0 0-1,0 1 1,11 1-1,-5 1-7,1 1-1,-1 0 0,0 2 0,0-1 1,15 8-1,-21-7 9,-1 0 1,0 0 0,13 10-1,-1 5 3,0 0-1,-1 2 0,-1 0 0,-1 1 0,18 33 0,-24-36-682,13 31 0,-11-12-2474,-11-29 2368,0-2-1723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2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50 6733,'-9'-50'5769,"14"62"-5193,72 195 681,8 29-361,-42-111-770,-39-113-166,58 168 181,-48-131-1402,14 85 1,-26-92-1266,-2-34-928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2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1 461 5661,'15'-34'719,"2"0"1,2 1-1,1 0 1,2 2 0,0 0-1,3 2 1,46-45 0,-51 55-634,1 2 0,1 1 1,0 1-1,1 1 0,0 0 1,1 2-1,1 1 0,0 1 1,0 1-1,1 1 0,42-7 1,-55 14-65,0 0 0,-1 1 1,1 0-1,0 1 0,0 1 1,0 0-1,-1 0 0,1 2 1,-1-1-1,1 1 0,-1 1 1,-1 1-1,1-1 0,19 14 1,-30-18-19,0-1 1,0 1-1,0 0 1,-1-1 0,1 1-1,0 0 1,0-1 0,-1 1-1,1 0 1,0 0-1,-1 0 1,1 0 0,-1 0-1,1 0 1,-1 0 0,1 1-1,2 5 9,1-1-4,-1 1 1,0 0-1,0 0 0,0 0 1,-1 1-1,0-1 1,-1 1-1,0-1 1,0 1-1,0 12 1,-3-12-7,0 1 0,-1-1 0,0 0 1,0 0-1,-1 0 0,0-1 0,0 1 0,-1-1 1,0 0-1,0 0 0,-1-1 0,-10 11 0,-3 0 1,-1-1-1,-43 27 1,13-14-8,-1-2-1,-1-2 1,-1-3 0,0-2 0,-84 19 0,128-38-11,7-7-124,1 3 138,0 1-1,0-1 1,1 1-1,-1-1 1,1 1-1,0-1 1,0 0-1,0 1 1,0-1-1,0 1 1,1-1-1,-1 0 1,1 1 0,-1-1-1,1 1 1,1-3-1,1 0 0,-1 1-1,0 1 1,1-1 0,0 0-1,0 1 1,0-1 0,0 1-1,7-6 1,2 1 0,0 1-1,1-1 1,0 2 0,0 0-1,27-8 1,-14 7 2,0 1 0,0 2 0,0 0 0,1 2 0,0 1 0,-1 1 0,1 2 0,0 0 0,-1 2 0,0 1 0,30 9 0,-26-5 5,-1 1 0,0 2 0,0 1 0,-1 1 1,-1 2-1,0 0 0,-1 2 0,-1 1 0,25 25 1,-36-31 74,0 1 1,-2 1 0,1 0 0,-2 0-1,0 1 1,17 35 0,-25-42-11,1 0 1,-1 1-1,-1-1 1,1 1-1,-2 0 1,1 0-1,-2 0 1,1 0-1,-1 0 1,-1-1-1,1 1 0,-2 0 1,1 0-1,-2 0 1,-3 11-1,1-8 8,0 0 0,-2-1 0,1 0 1,-1 0-1,-1 0 0,0-1 0,-1 0 0,0-1 0,-20 18 0,-1-3 69,-2-1-1,-44 25 1,31-26-109,0-2-1,-1-1 0,-1-3 1,-1-2-1,-74 14 1,71-19-397,0-2-1,-1-3 1,0-2 0,-54-4 0,78-2-1545,-46-11 0,66 12-1246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4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3040,'0'0'660,"52"-40"132,-10 7-120,-4 13-239,4 4 51,16 11-436,-13 10 68,-2 19-156,-23 21-600,-11 0-633,-1 3-399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5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6205,'0'0'1760,"46"-13"-100,-12 5-416,-3 4-400,-2 0-340,-9 0-308,3 4 16,5-9-496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4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12 3048,'18'-5'-54,"-10"3"1673,1 0-1,0 1 1,13 0-1,-19 8-1284,0-1-285,1 3 21,0 0 1,0 1-1,-1-1 1,3 14-1,-5-19-57,-1 0 0,0 0 0,1 0-1,-2 0 1,1 0 0,0 0 0,-1 0-1,0 0 1,0 0 0,0 0 0,0 0 0,0-1-1,-1 1 1,0 0 0,-4 5 0,-9 11 18,-1-1 0,-20 19 1,31-33-11,-3-1-4,-20 12-13,15-11-26,-12-2-34,24-3 54,1 0-1,0 0 0,-1 0 0,1 1 0,-1-1 1,1 0-1,0 0 0,-1 0 0,1 0 0,-1 0 1,1-1-1,-1 1 0,1 0 0,0 0 1,-1 0-1,1 0 0,-1 0 0,1 0 0,0-1 1,-1 1-1,1 0 0,0 0 0,-1-1 0,1 1 1,0 0-1,-1 0 0,1-1 0,-6-6-23,0 0 0,1 0-1,0 0 1,0 0 0,1-1 0,-1 0-1,2 0 1,-1 0 0,-3-17 0,6 24 22,-1-3-16,-1 10 24,-47 83 9,40-79-21,4-5 4,4-3-2,0 0 0,0 0 0,-1-1-1,1 1 1,-1-1 0,1 1 0,-1-1 0,1 0-1,-1 0 1,-4 1 0,1 1-36,4-1 11,-1-1-1,1 0 1,0 0 0,0-1-1,-1 1 1,1 0 0,0-1-1,-1 1 1,1-1 0,-1 0-1,-3 0 1,-23 2-353,29-1 359,-1-1 1,1 0-1,-1 0 0,0 0 1,1 0-1,-1 0 1,0 0-1,1 0 0,-1 0 1,1 0-1,-1-1 1,0 1-1,1 0 0,-1 0 1,1 0-1,-1-1 1,1 1-1,-2-1 0,-17-9-532,10-1-64,3 2 521,1 0-1,0 0 0,1-1 1,0 1-1,1-1 0,0 0 1,0-1-1,1 1 0,-1-11 1,3 15 28,0 0 8,0-19 9,0 19 1019,-6 15-375,-13 16-341,-1-1 1,-1 0 0,-1-1 0,-1-2 0,-1 0-1,0-1 1,-2-2 0,-42 24 0,50-33-227,0 0 0,-1-1 0,1-1 0,-2-1 0,-25 6 0,21-8-46,-2 1-245,-36 2-1,49-11-1072,-15-9-839,20 9-547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4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51 5937,'2'-6'1380,"1"2"-990,-2 2-234,1 0 0,-1 1 0,0-1 1,0 0-1,-1 1 0,1-1 0,0 0 0,-1 0 0,1 0 0,-1 0 0,1 0 0,-1-2 0,-5 2-56,-17-9-84,21 11-17,1 0 0,0 0 0,-1-1 0,1 1 0,-1 0 0,1 0 0,-1 0 0,1 0 0,0 0 0,-1 0 1,1 0-1,-1 0 0,1 0 0,-1 0 0,1 0 0,-1 0 0,1 0 0,0 0 0,-1 0 0,1 0 0,-1 0 1,1 0-1,0 1 0,-1-1 0,1 0 0,-1 0 0,1 0 0,0 1 0,-1 0 0,-18 8 12,1 1 0,1 0-1,0 2 1,0 0 0,1 1-1,1 0 1,-25 28 0,30-28 30,1 1 0,0 1 0,1-1 1,0 1-1,1 1 0,-5 16 1,8-21 51,2 0 0,-1-1 0,1 1 0,1 0 0,0 0 0,0 0 0,1 1 0,1-1 0,3 17 0,1-15 118,-2-8-197,1 0 0,-1-1 0,1 1 0,0-1 0,0 1 0,0-2 0,1 1 0,0 0 0,-1-1 0,1 0 0,0 0 0,1 0 0,-1 0 0,0-1 0,1 0 0,0 0 0,-1-1 0,9 2 0,-3-2-7,-1 1 0,1-2-1,-1 0 1,1 0-1,-1-1 1,1 0 0,-1 0-1,1-2 1,18-5-1,-24 6-17,1-1 0,0 1 0,-1-1 0,11-8 0,-6 2-40,0 0 0,0-1 0,-1 0 0,0-1 0,-1 0 0,0 0 0,-1-1 0,11-24 0,-7 12 365,-2-1-1,-1-1 1,9-44-1,-11 43 355,-5 22-125,-1 0-211,0-14-198,0 15-84,2 10-85,6 20 141,2-2 0,0 1 1,1-1-1,2-1 0,17 25 1,-19-33-231,0-1 1,1-1 0,1 0 0,0 0 0,0-1 0,1-1 0,1 0-1,31 16 1,-26-17-833,0 0-1,1-2 1,1-1 0,-1-1-1,28 5 1,8 0-2331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5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1088 424 2336,'16'4'56,"-1"0"4047,-39-4-4029,17 0-58,2-8 33,-3-4-51,2 0 1,-1 0-1,2-1 1,0 1-1,0-1 0,1-1 1,1 1-1,0 0 1,-1-22-1,4 17-3,1-1 1,1 1-1,1-1 1,0 1-1,2 0 1,0 0-1,1 1 0,1-1 1,0 1-1,1 0 1,11-16-1,-8 22-19,-2 5 78,1 1 0,-1-1 0,1 1 0,19-6 0,-28 11-35,-1 0 0,1-1 0,0 1-1,-1 0 1,1 0 0,0 0 0,-1 0 0,1 0 0,0 0 0,0 0 0,-1 0 0,1 1 0,0-1 0,-1 0 0,1 0 0,0 0 0,0 1 0,30 10 358,-31-11-365,1 0 0,-1 0 0,1 0 0,-1 1 0,1-1 0,-1 0-1,1 0 1,-1 1 0,1-1 0,-1 0 0,1 1 0,-1-1 0,1 0-1,-1 1 1,0-1 0,1 1 0,-1-1 0,0 0 0,1 1 0,-1-1-1,0 1 1,1-1 0,-1 1 0,0-1 0,0 1 0,0-1 0,0 1 0,1 0-1,0 3 17,20 61 395,-19-57-377,0 1 0,0-1 1,-1 1-1,-1 0 0,1 0 0,-3 15 0,0-9-25,0-1-1,-2 1 0,1-1 0,-2 0 0,0-1 1,-1 1-1,0-1 0,-1 0 0,0 0 0,-1-1 1,0 0-1,-1-1 0,-1 0 0,0 0 0,0-1 1,-23 18-1,20-18-19,-2-1 0,0 0 1,0-1-1,0-1 0,-1 0 0,0-1 1,0-1-1,-1 0 0,-27 3 0,31-9-21,-54-26-45,66 27 62,1-1 0,-1 1 1,0-1-1,0 1 0,1 0 0,-1-1 0,0 0 0,1 1 0,-1-1 1,1 1-1,-1-1 0,1 0 0,-1 1 0,1-1 0,-1 0 1,1 0-1,-1-1 0,-6-10-10,-4-5-22,-15-35-1,16 16 35,0 8-34,8 23 147,2 13-20,0-1-61,0 6 37,0-1 1,-1 1-1,0-1 1,-1 1-1,0-1 1,-7 23 0,2-21-52,0 0 1,-1-1-1,-1 0 1,0 0 0,0-1-1,-1 0 1,-1-1 0,0 0-1,-1-1 1,0 0-1,0-1 1,-1 0 0,0-1-1,-1 0 1,-27 10 0,5-4 26,23-13-48,-23-5 23,31-3-50,0-1 15,0 1 0,1-1-1,0 0 1,0 0 0,1 0-1,0-1 1,0 1 0,1-1-1,0 0 1,0 1 0,1-1-1,0 0 1,1-14 0,3 2-22,1 1 1,1 1 0,0-1 0,11-24 0,-14 40 30,-1 1-1,0-1 1,1 1-1,0-1 1,0 1 0,0 0-1,3-4 1,0 1 2,-1 0-11,1 4 35,18-3-19,-17 4-13,-2 7 47,-2-2-33,1 1 0,-1 0 1,0 0-1,0-1 0,-1 1 1,1 1-1,-1-1 0,-1 0 1,1 0-1,0 0 1,-1 1-1,0-1 0,-1 0 1,1 0-1,-1 1 0,0-1 1,0 0-1,-3 7 1,-3 8 0,-1 0 0,-14 22 0,11-20-16,-11 30 1,13-27 23,1 0 0,1 1 1,2 1-1,-4 40 0,8-51 7,-1 20 102,-10 51 1,7-70-64,3-13-11,0 1-1,1 0 1,0 0-1,0 0 1,-1 8 0,-2 17 190,3-23-7,-7-1 35,-26 17-34,15-14-22,8-6-144,0-1 0,1 0 0,-1-1 1,0 0-1,-20-1 0,24 0-26,-1-1-1,0 0 1,1-1 0,-1 0-1,1 0 1,-1 0 0,1-1-1,0 0 1,0 0 0,-12-8-1,7 1-2,1 0 0,0-1 0,0 0-1,1 0 1,1-1 0,0 0 0,0-1-1,2 0 1,-11-24 0,5 9 12,3-2 0,0 1-1,-10-56 1,17 66-64,0-1 0,2 0 1,0 0-1,1 0 0,1 0 0,0 1 0,2-1 0,0 0 0,2 1 0,0 0 1,1 0-1,1 0 0,0 1 0,13-22 0,-11 27-1123,0 0-1,1 1 1,0 0-1,18-16 1,15-10-1853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6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0 270 6937,'0'0'4592,"66"0"-3820,0-16-304,5-13-260,18-8-80,-4 5-80,-5-5-32,0-3-340,-22 3-1528,2-5-1932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7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37 287 1400,'0'0'2562,"-1"-8"-2550,-7-51 20,-5-36-15,-1 38 20,13 51 27,7 6 32,23 0 121,53 7 0,-59-3-176,0-2 0,1-1 0,-1 0 0,1-2 0,25-4 0,-43 4-3,-2-5-17,11-19 10,-11 19 25,-4 1 166,0-17 171,0 17 533,-7 10-692,-8 11-136,0 0 0,1 1-1,1 0 1,0 1 0,1 1 0,1 0 0,1 0 0,1 1 0,1 0 0,0 1 0,2 0 0,-5 23 0,10-41-98,-4 24 17,-3 45 1,8-67-243,0 3-766,0 34-782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0 3356,'6'1'690,"25"2"1725,-29 4-1951,2 5-360,-1 1-1,-1-1 0,1 15 1,-6-14-2,-2-4-71,3-2-22,-1-1-1,0 0 0,-1 0 0,1 0 0,-1-1 0,0 1 0,-1-1 1,1 0-1,-1 0 0,-8 6 0,-54 33-30,54-39 31,5-3 1,5-1 0,-1 0 1,1 0 0,-1 0-1,1-1 1,0 1 0,-1-1-1,-6 0 1,-22-3 32,-3-8-36,28 9 1152,13 7-729,13 13-218,151 133 1069,154 73-528,-242-166-1471,-74-53-805,-2 0-1024,25 22-398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130 279 3632,'0'0'1108,"7"-4"142,5-1-879,1 1 0,0 0 0,0 0 0,0 2 1,0-1-1,0 2 0,0 0 0,22 1 0,-11 1-64,-8-1-141,1 2 1,-1 0-1,25 6 0,-22-3-101,-14-3-26,-9 3-54,-3 3-10,-1 0 0,1 0-1,-2-1 1,1 0 0,-1 0 0,0-1-1,0 0 1,-1-1 0,0 0 0,-16 6-1,6-4-41,1-1-1,-1 0 1,-1-2-1,1 0 1,-25 1-1,36-5 40,0 0 0,0-1 0,1 0-1,-1-1 1,0 0 0,-11-4 0,8-2-24,5 1 39,1 1 0,0-2 1,0 1-1,1 0 0,0-1 0,0 0 0,1 0 1,0-1-1,0 1 0,1-1 0,0 0 1,0 0-1,1 0 0,1 0 0,-1 0 0,2 0 1,-1-12-1,5-8-883,1 0 0,18-52 0,-15 52-409,2-8-663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4304,'0'0'1185,"37"37"39,-8 21 60,-9 14-296,3 7-228,-9 6-128,-6 0-228,-2 2-220,3-5-56,-9-5-44,-9 0-84,3-11-124,-8 3-856,-9 0-1012,9-11-661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7:39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7257,'52'-24'1436,"-15"3"-16,-3 10-404,3-2-496,-8 2-228,-1 1-88,-5-1-436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4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4516 319 4832,'0'0'1629,"-2"-6"-1107,-7-15-98,8 20-409,1 1 1,0-1 0,0 1 0,-1-1-1,1 1 1,0-1 0,0 1 0,-1-1-1,1 1 1,-1 0 0,1-1 0,0 1-1,-1-1 1,1 1 0,-1 0 0,1-1-1,-1 1 1,1 0 0,-1 0 0,0-1-1,-11-4 133,0 0 0,0 0-1,0 2 1,-1-1 0,1 1-1,-16-1 1,-280-16 1810,48-18-1000,35 2-710,-238-37 23,394 59-267,-151-16 5,35 8-4,129 13 67,0 3 0,-62 1 0,-230 9 91,170 6-161,66-3-5,-141 6 4,-84 10-16,195-6 13,-157 41-1,177-27-14,33-1 107,-115 55 1,149-57 126,-72 50 1,124-76-211,0-1 0,1 1 1,-1 0-1,1-1 0,0 1 0,-1 0 1,1 1-1,-3 3 0,-19 20 21,15-19-20,5-4 0,0 0-1,0 0 0,0 1 0,0-1 1,1 1-1,0 0 0,-5 7 0,-40 53 54,43-51-42,5-6-14,1-4-1,-1-1 1,0 1-1,-1-1 1,1 1-1,0-1 1,-1 1-1,1-1 1,-1 1-1,0-1 1,0 1-1,-2 3 1,-9 21 146,9-13 82,2-6-174,1-5-42,-1 0 0,1 0 1,0 0-1,0 0 0,0 1 0,1-1 0,-1 0 0,1 0 0,1 5 1,7 30 68,-7-29-64,-2-7-11,1 1 0,-1 0 0,1 0 0,0 0 0,0 0 0,0-1 0,0 1 0,0 0 0,1-1 0,-1 1 0,4 3 0,12 19 94,1-1 0,30 32-1,-6-19-9,63 34-38,-81-51 62,-21-18-104,0 1 0,0 0 0,0-1-1,0 0 1,0 0 0,0 0 0,1 0 0,4 1-1,44 25 121,-14-6-71,-19-10-44,0 0-1,1-2 1,0 0 0,1-1-1,32 9 1,11-3-12,72 7 1,20-16 34,14 1-4,55 5 12,-173-7-52,137 20 26,-6-8-3,-48-7-2,9-3-27,23 2 33,52 3-37,-140-10 30,413 8 12,-436-9-20,48-1-1,28-9 67,296-35 224,-348 32-152,-40 7-63,63-16 0,79-45 98,-160 57-80,1-3-15,-1-3 104,28-18 33,-21 11-217,-22 17 25,-1-3 10,2 1-36,-4 3-4,-1 1-1,0-1 1,0 0-1,0 0 1,0 0-1,0 0 0,2-6 1,0 4-8,-3 3 0,0 1 1,-1 0-1,1-1 1,-1 1-1,1-1 1,-1 1 0,0-1-1,0 0 1,0 0-1,0 0 1,0-4 0,4-23 3,-2 0 1,-1 0 0,-1 0 0,-2 0-1,-4-32 1,2 26-26,3 19 32,-2 0 0,0 0 0,-1 0 0,-5-18 0,-6-9-16,4 17-12,3 15 43,-12-13-33,14 19-8,-1 0 53,-19-19-49,19 19 34,-1 2-51,-22-12 22,22 12 60,-1 0-60,-27-12-12,27 12 2,1-1 20,-22-15-2,15 13-6,-15-1-14,22 6-241,6 2 195,-1 0 1,1 0-1,0 0 0,-1 0 1,1-1-1,-1 1 1,1 0-1,0-1 0,0 1 1,-1-1-1,1 1 1,0-1-1,0 0 0,-2-1 1,0 1-83,1 0-1,0-1 1,-1 1-1,1 0 1,-1 0 0,1 0-1,-1 0 1,1 1 0,-1-1-1,1 1 1,-4-1 0,-4 1-353,4-1-69,1 1 1,-1-1 0,1 0-1,0 0 1,-8-3 0,-23-7-2560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2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108 104 5060,'0'0'4510,"0"4"-4024,1 63 1037,17 115 1,11 115-687,-12-82-558,-12-163-255,10 71 40,-14-117 1040,-1-11-1067,-2-24-31,-6-36 0,3 34-20,0-44 0,1 1-17,1 42-33,2-38 0,50-308-735,-25 224 730,-17 102 53,-1 27 15,0-15-28,-6 30 29,1 1-1,9 14-92,-2-1 97,6 2 4,-1 2-1,0 0 1,-1 0-1,1 1 1,17 18-1,51 59-29,-67-69 18,0 0 0,-2 1 0,21 37-1,-31-42 21,-6 39 36,4-46-49,-1-1 0,-1 1 0,1-1 0,-1 0-1,0 0 1,0 0 0,-1 0 0,1 0 0,-5 6 0,-2-1 3,-1 0 1,0-1-1,0 0 1,-1 0-1,0-1 0,0-1 1,-24 12-1,10-8 2,0 0 0,-51 13 0,62-20-11,-1-1 0,1-1 0,-1 0 0,0-1 0,1 0 0,-1-1 0,0-1 0,0 0 1,1-1-1,-1-1 0,1 0 0,0-1 0,-18-8 0,30 12-14,1-1 0,-1 0 0,0 1 0,0-1 0,0 0 0,0 0 0,1-1 0,-1 1 0,1 0 0,-1-1 0,1 1 0,-1 0 0,1-1 0,-2-2 0,-1-1-73,0 1-367,3 0-668,1 2 935,0 0 0,-1 0 0,1 0 0,-1 0-1,0 0 1,0 0 0,0 1 0,0-1 0,-1-3 0,-1 0-374,3 5 489,-1-1 0,1 1 0,0 0 0,0-1 0,0 1 0,0-1 0,-1 1 0,1-1 0,0 1 1,0 0-1,0-1 0,0 1 0,0-1 0,0 1 0,0-1 0,0 1 0,1-1 0,-1 1 0,0-1 0,0 1 0,0 0 0,0-1 0,1 1 0,-1-1 0,0 1 0,0 0 0,1-1 0,-1 1 0,0 0 0,1-1 0,23-37-2727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3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327 174 5949,'3'-7'1381,"11"-21"-99,-14 27-1233,1 1 0,-1-1 0,0 1 0,1-1 1,-1 0-1,0 1 0,0-1 0,0 0 0,1 1 0,-1-1 0,0 0 0,0 0 0,0 1 0,0-1 1,0 0-1,0 1 0,0-1 0,-1-1 0,1-5 177,0 4-131,0 0 0,0-1 0,-1 1 0,1 0 0,-1 0 1,0 0-1,0 0 0,-2-5 0,-6-19 317,6 21 213,-5-1-466,-34-23-70,37 27-87,0 1 1,0 0-1,-1 0 0,1 1 0,-1-1 0,1 1 0,-1 0 0,0 1 0,1-1 0,-1 1 0,-9 1 0,14-1-2,0 0 0,0 1 0,0-1 1,0 0-1,0 0 0,0 1 0,0-1 0,0 1 0,0-1 0,0 1 1,0-1-1,0 1 0,0-1 0,-1 2 0,-15 10-3,1 0-1,1 1 0,0 0 1,0 1-1,1 1 1,1 1-1,1 0 1,-13 20-1,19-26 7,0 0 0,1 1 0,0-1 0,1 1 0,0 0 0,0 0 0,1 1 0,1-1 0,0 1 0,1-1 0,0 1 0,0 0 0,2-1 0,-1 1 0,1 0 0,5 19 0,5 4 28,-2-21-27,21 21 29,-24-29-26,-1-1-1,1 1 0,12 8 0,-15-12-2,0-1-1,0 1 1,0-1 0,0 0 0,0 1-1,0-2 1,0 1 0,0 0-1,0-1 1,4 1 0,0-2 1,1 1-1,-1-2 1,1 1 0,-1-1 0,0 0-1,0-1 1,9-4 0,-15 7-5,0-1 2,0 1 0,0-1 0,0 1 0,0-1 0,0 0 0,0 1-1,0-1 1,0 0 0,0 0 0,0 1 0,0-1 0,0-2-1,14-16 2,0-1 0,-2-1 0,-1 0-1,0-1 1,-2 0 0,0-1 0,10-37-1,10-84 112,-9 41 841,-20 97-755,1 39 66,2 1 0,1-1 0,1 0 0,14 38 0,-19-66-234,10 28 104,0-1 1,3 0 0,0-1 0,2-1-1,31 45 1,-12-26-92,3-3 0,52 52-1,-60-72-200,-25-22-472,-1-11-2444,3-4 2205,-1-1-1,-1 0 1,0 0-1,0 0 1,4-21 0,1-27-2078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4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87 8857,'-1'-5'1401,"-13"-47"650,11 47-1872,-4 1-94,-1 1-85,1-1 1,-1 2-1,0-1 0,0 1 1,0 0-1,0 0 0,0 1 1,-1 0-1,1 1 0,0 0 1,-1 0-1,1 1 0,-16 2 1,6 4-7,0-1 0,0 2 1,1 1-1,0 0 0,1 1 1,-30 23-1,27-17 7,1 1-1,0 0 1,1 2 0,-26 36-1,39-49 11,-1 1 0,1 0 0,1-1 0,-1 1 1,1 0-1,0 1 0,1-1 0,0 0 0,0 1 0,0-1 0,1 1 0,0 0 0,1-1 0,-1 1 0,2 0 0,-1 0 1,1-1-1,0 1 0,1-1 0,3 12 0,9 14 46,-14-32-54,1 0-1,-1 0 0,0 0 1,1 0-1,0-1 0,-1 1 1,1 0-1,-1 0 0,1-1 1,0 1-1,0 0 0,-1-1 1,1 1-1,0 0 0,0-1 1,1 1-1,19 13 3,1-1 0,37 16 0,-45-23-44,1-1 0,0 0 0,0-1 0,0-1 0,0 0 0,23 1-1,-19-5-275,0 0-1,0-1 0,0-1 0,-1-1 0,1 0 0,-1-2 0,0 0 0,0-1 0,-1-1 0,1 0 0,-2-1 0,1-1 0,-2-1 0,1 0 0,-1-1 0,23-24 0,21-34-2561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70 7489,'-12'-30'1251,"10"24"42,0 1-195,-3-18-377,3 18-16,7 12-269,134 243 2190,-86-148-1666,150 244 516,-41-97-2077,-158-244-445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3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6645,'0'0'3992,"8"-35"-3736,27 9-104,16 7-84,29-2 12,6 13-32,11 0-48,3 3-32,-6 2-172,-5 6-760,-12 5-892,-3 0-788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532 177 5160,'0'0'1109,"0"-7"-85,0-20-194,0 27-792,0-1 0,0 0-1,0 0 1,0 0-1,0 0 1,0 1 0,-1-1-1,1 0 1,0 0-1,0 0 1,-1 1-1,1-1 1,0 0 0,-1 0-1,0 0 1,-14-27 327,4 15-152,3 5-169,-28-21 65,-6 3-105,35 22 1,0 0 0,-1 1 0,1 0 0,-10-2 1,7 2 8,-1 2 1,1 0-1,0 0 1,0 0-1,-1 2 1,1-1 0,0 1-1,0 1 1,0-1-1,0 2 1,0 0 0,0 0-1,0 0 1,1 1-1,0 1 1,0 0 0,-16 11-1,9-4 85,1 0 0,0 1 0,0 1-1,2 1 1,-1 0 0,2 1 0,0 0 0,-13 24 0,19-27 19,0-1 0,1 1 0,0 0 1,1 0-1,1 0 0,0 0 0,-2 22 0,4-27-70,1-1-1,0 0 0,0 0 1,0 1-1,1-1 0,0 0 1,1 0-1,-1 0 0,1 0 1,1 0-1,-1 0 0,1 0 1,1-1-1,-1 1 0,7 8 0,-4-7-9,1-1 0,0 0 0,1 0-1,-1 0 1,1-1 0,1 0-1,-1 0 1,11 4 0,-13-7-31,-1-1 1,1 0 0,0-1 0,0 1 0,-1-1-1,1 0 1,0-1 0,0 1 0,0-1 0,0-1-1,0 1 1,0-1 0,0 0 0,0 0 0,7-3 0,17-6 36,-29 10-43,0 0 0,0-1 0,0 1 1,0-1-1,0 1 0,0-1 1,-1 1-1,1-1 0,0 0 0,0 1 1,0-1-1,-1 0 0,1 0 1,0 0-1,23-26 29,-1-1 0,-1-1 0,-2-1 1,-1 0-1,-1-2 0,-2 0 0,16-42 0,16-63 1190,-47 136-1189,0-1 1,-1 1-1,1-1 1,-1 1 0,1-1-1,-1 1 1,0-1 0,1 0-1,-1 1 1,0-1-1,0 1 1,0-1 0,0 0-1,0 1 1,-1-1-1,0-1 1,1-2 39,0 0 535,0 14-236,-3 46 21,1 53 478,12 24-142,-7-109-643,1 0-1,2 0 1,14 39-1,-2-19-27,25 44-1,-34-72-56,1 1 0,0-2 0,1 1 0,0-1-1,21 18 1,-29-30-65,0 0 1,-1 1-1,1-1 0,-1 1 0,1-1 0,-1 1 0,0 0 0,3 6 0,0-2-165,0-1-699,21 5-7157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5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0 358 3844,'0'0'1936,"6"0"-741,34 2-865,-1-2 0,1-2-1,-1-2 1,0-1-1,0-2 1,0-2 0,-1-1-1,-1-2 1,41-19 0,-53 20-290,-1-1 0,39-27 1,-57 35-31,0 0 0,-1 0 0,0-1 0,0 0 0,0 0-1,0 0 1,-1 0 0,0-1 0,0 0 0,-1 1 0,1-2 0,-1 1 0,-1 0 0,1-1 0,-1 1 0,2-10 0,-4 12-12,1 0 1,-1-1 0,-1 1-1,1 0 1,0 0 0,-1-1-1,0 1 1,0 0 0,0 0-1,-1 0 1,1 0 0,-1 1-1,0-1 1,0 0 0,-1 1 0,1-1-1,-1 1 1,-5-6 0,5 5-3,-1 1 0,0-1 0,0 1 0,0 1 0,0-1 1,0 0-1,-1 1 0,1 0 0,-1 0 0,1 0 1,-1 1-1,0 0 0,0-1 0,0 2 0,1-1 0,-7 0 1,-3 2-11,0 0 1,-1 1 0,1 1 0,0 0 0,-26 10 0,-67 35-25,87-39 39,-7 4 5,1 1 0,0 1 0,-23 18-1,41-26 5,-1 0-1,1 1 1,0-1-1,1 1 1,0 1-1,0-1 1,1 1 0,0 1-1,0-1 1,1 1-1,-5 15 1,8-21 7,1 1 1,0 0-1,1 0 1,-1-1-1,1 1 1,0 0-1,0 0 0,1 0 1,-1 0-1,1-1 1,0 1-1,0 0 1,1 0-1,-1-1 1,1 1-1,0-1 1,0 0-1,1 1 1,-1-1-1,1 0 1,0 0-1,0-1 1,1 1-1,4 4 1,9 8 105,1-1 1,1-1 0,36 21 0,-41-26-45,284 155 948,-287-158-1001,26 15 142,35 26 1,-67-44-118,0 0 1,0 1-1,0 0 0,-1 0 0,0 0 1,7 8-1,-3-3 6,-8-8-52,1-1 1,0 1 0,-1-1-1,1 1 1,-1-1 0,1 1-1,-1 0 1,1-1 0,-1 1-1,1 0 1,-1-1 0,0 1-1,1 0 1,-1 0 0,0-1-1,1 1 1,-1 0 0,0 0 0,0 0-1,0 0 1,0-1 0,0 2-1,1 10 23,-1 1 0,-1-1 0,0 0 0,-5 23 0,6-34-26,0 0 0,-1 0 0,1 0 0,0 0 1,-1 0-1,1 0 0,-1-1 0,1 1 1,-1 0-1,1 0 0,-1-1 0,0 1 0,1 0 1,-1-1-1,0 1 0,0-1 0,-1 2 1,-9 7-85,-1-1 0,0 0 1,0-1-1,-1 0 0,0-1 1,0 0-1,-1-1 0,1-1 1,-1 0-1,0-1 0,0 0 0,0-1 1,-18 0-1,-6-4-1396,38 2 1358,-1 0 0,0 0 0,0 0 0,0 0 0,0 0 0,0-1 0,1 1 0,-1 0 0,0-1 0,0 1 0,1 0-1,-1-1 1,0 1 0,0-1 0,1 1 0,-1-1 0,0 1 0,0-2 0,-42-33-2717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5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322 412 5573,'37'0'3409,"-32"-4"-2006,1 1-1079,-4 2-225,0 0 1,0 0-1,0 0 0,0-1 0,-1 1 1,1-1-1,0 1 0,-1-1 1,1 0-1,2-3 0,0-1-61,0-1 1,0 0-1,0 0 0,-1-1 0,0 1 0,-1-1 1,0 1-1,0-1 0,0 0 0,-1 0 1,0 0-1,-1 0 0,0 0 0,0 1 1,0-1-1,-1 0 0,0 0 0,-1 0 1,0 0-1,0 1 0,-1-1 0,-5-12 0,5 16-15,-4 0-34,0 0 9,1 1 1,-1-1-1,-1 2 1,1-1-1,0 1 1,-1 0-1,1 0 1,-1 1 0,1 0-1,-1 1 1,1 0-1,-1 0 1,-13 2-1,7 1 0,0 1-1,0 0 0,1 1 1,0 1-1,-1 0 0,2 1 1,-1 0-1,-16 13 0,9-4 3,0 1 0,2 1 0,-31 38-1,44-49 12,0 0 0,1 1 0,1-1 0,-1 1 0,1 0 0,1 0 0,-1 0 0,1 0 0,1 0 0,-1 0-1,1 1 1,1-1 0,0 0 0,0 1 0,0-1 0,3 10 0,4-4 82,0-3-77,1-1 0,0-1 1,1 1-1,0-2 0,0 1 0,1-1 0,0 0 0,1-1 0,0 0 1,0-1-1,0 0 0,0-1 0,17 5 0,-16-7-12,0 0 0,0-1 0,0-1 0,0 1 0,1-2 0,-1 0-1,0-1 1,1 0 0,-1 0 0,0-2 0,0 1 0,15-6 0,-17 4-12,0-1 0,0 0 0,-1 0 0,0-1 0,0 0 0,0 0 0,-1-1 0,0 0 0,0-1 0,-1 0 0,0 0 0,0 0 0,-1-1 0,8-13 1,9-24-73,-2 0 1,-2-1-1,-2-1 1,-2-1-1,-2 0 1,10-78-1,-10 53 283,-11 68-156,-5 14 72,-2 11 3,1 1 1,0 0 0,2 0 0,0 0 0,2 33 0,3-6 138,14 68-1,-10-82-239,1 0 0,2 0 0,2-2 0,1 1 0,1-1 0,1-1 0,2-1-1,1 0 1,1-1 0,2-1 0,26 27 0,-15-21-640,-25-27-493,0-1-730,26 17-1151,-29-20 2391,0 0 1,-1-1-1,1 1 1,0-1-1,8 1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8885,'0'0'381,"-6"3"399,1 0-637,1 0 1,0 1 0,0-1 0,0 1 0,0 0 0,0 0 0,1 0 0,-1 0 0,1 1-1,1-1 1,-1 1 0,0 0 0,1 0 0,0 0 0,0 0 0,1 0 0,-1 1 0,1-1-1,0 0 1,0 10 0,1 0 87,0 0-1,1-1 1,1 1-1,0-1 1,1 0-1,1 1 1,10 24 0,2 0 266,32 54-1,2-11-380,4-2 0,3-2 0,112 117 0,-101-122-1694,-63-67 54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6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7393,'0'0'1164,"35"-35"-152,25 9-252,11 7-360,9-2-144,9 8-156,5-3-48,6 8-320,-12-4-812,7 8-988,-10-1-653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540 188 6089,'-8'-1'1094,"-4"-1"-853,0 0-1,1 0 1,-1-1 0,1-1-1,0 0 1,0 0-1,1-1 1,-1-1-1,-9-6 1,-18-14 57,-101-64-15,132 86-282,-1 0 1,0 1 0,0-1 0,0 2 0,-1-1 0,1 1 0,-17-2 0,20 3 4,-8 2 0,6 1 38,1-1-1,0 2 1,0-1 0,0 1-1,0 0 1,0 0 0,0 0 0,1 1-1,-1 0 1,1 0 0,0 0-1,1 1 1,-1 0 0,1 0 0,-7 10-1,5-7 58,1 1 0,0 0 0,1 0-1,0 1 1,0-1 0,1 1 0,0 0-1,1 0 1,0 0 0,1 0 0,0 0-1,0 14 1,2-10-34,0 0 0,1 0 1,1 0-1,0 0 0,0 0 0,2-1 0,0 1 1,10 19-1,-8-20-45,1 0 1,0 0-1,1-1 0,0-1 1,1 0-1,0 0 0,1 0 1,14 10-1,-16-15-14,0 0 0,1 0 1,-1-1-1,1 0 0,0 0 0,0-1 0,1-1 1,-1 0-1,1 0 0,0-1 0,16 1 1,-19-3-7,1 0 1,0-1 0,0 0 0,0-1 0,-1 0 0,1 0 0,-1-1 0,0 0 0,1 0-1,-1-1 1,-1 0 0,13-9 0,3-3-3,-1-2 0,32-32-1,-31 25 168,-1-2 0,-2-1 0,0-1 0,-2 0 1,-1-1-1,25-64 0,-19 33 907,-20 56-826,-2 29-214,1 1 0,1 0 0,7 24 0,23 68-402,-28-97 120,-4-19 174,-1 0-1,0 1 0,1-1 0,-1 0 1,1 0-1,0 0 0,-1 1 0,1-1 0,0 0 1,0 0-1,0 0 0,1 1 0,26 31-1504,-12-18-875,27 16-835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7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1 383 3880,'5'1'856,"35"1"169,0-2-1,67-7 1,83-26-384,-156 24-614,-2 0-1,0-3 1,0 0 0,-1-2 0,39-24-1,-25 8-21,-39 25-11,-1 0-1,0-1 1,1 1 0,-2-1-1,1 0 1,-1-1-1,1 1 1,3-10 0,-6 12-10,-1 1 1,0-1 0,0 1-1,0 0 1,-1-1 0,1 1-1,-1-1 1,0 0 0,0 1-1,0-1 1,0 1 0,0-1-1,-1 1 1,0-1 0,0 1-1,0-1 1,0 1 0,-2-5-1,-7-3-58,0 3 64,-1-1 1,0 2-1,-1 0 0,1 0 0,-1 1 0,-1 0 0,1 1 0,-1 0 0,0 2 0,-14-4 0,-5 3 3,1 2 0,0 0 0,-1 3 1,1 0-1,0 2 0,0 1 0,0 2 0,-37 11 0,52-11 4,0 0 1,-27 15-1,43-21 5,-1 0 0,1 1 0,-1-1 0,1 0 0,-1 0 0,1 1 0,-1-1 0,1 0 0,0 1 0,-1-1 0,1 1 0,-1-1 0,1 0 0,0 1 0,-1-1 0,1 1 0,0-1 0,0 1 0,-1-1 0,1 1 0,0-1-1,0 1 1,0 0 0,0 0 0,-2 4 33,1 0 0,0 0 0,1 0 0,-1 1-1,1-1 1,0 0 0,0 1 0,0-1 0,1 0-1,0 0 1,0 0 0,1 0 0,-1 0 0,1 0 0,0 0-1,0 0 1,1 0 0,-1-1 0,1 1 0,0-1-1,0 0 1,1 0 0,6 7 0,20 16 210,2-1 0,0-2 0,58 33 1,-66-42-162,102 61 378,193 133 572,-301-195-921,28 29-1,-46-42-109,0-1-1,1 0 1,-1 1-1,0-1 1,1 0-1,-1 1 1,0-1-1,0 1 1,1-1-1,-1 0 1,0 1-1,0-1 1,0 1-1,1-1 1,-1 1-1,0-1 1,0 1-1,0-1 1,0 1-1,0-1 1,0 1-1,0-1 1,0 0-1,0 1 1,0-1-1,0 1 1,0-1-1,-1 1 1,1 0-1,-6 32 22,6-32-25,0 0 1,0-1 0,0 1 0,0 0-1,0-1 1,-1 1 0,1-1 0,0 1-1,0 0 1,-1-1 0,1 1-1,0-1 1,-1 1 0,1 0 0,-1-1-1,1 1 1,-1-1 0,1 0 0,-1 1-1,1-1 1,-1 1 0,1-1 0,-1 0-1,1 1 1,-1-1 0,-1 1-1,-21 12-111,0 0 1,-1-2-1,-1-1 0,1 0 0,-2-2 0,1-1 0,-48 6 0,53-10-414,0-1 0,0-1 0,0-1 1,0 0-1,0-2 0,0 0 0,0-2 0,1 0 1,0-1-1,-1-1 0,-29-13 0,3-8-1373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1 275 4444,'20'-2'482,"1"-1"-1,-1 0 0,0-2 0,0 0 1,-1-2-1,0 0 0,20-11 0,30-9-356,-44 19-109,0-2 1,-1-1-1,0 0 1,-1-2-1,23-16 0,-43 26-9,0 1 0,0-1-1,0 1 1,1 0-1,-1 0 1,7-3-1,-8 4 0,1 0-1,-1-1 1,1 1-1,-1-1 1,0 0 0,0 1-1,0-1 1,0 0-1,0-1 1,3-3-1,14-16 2,-14 17-45,-5 0-4,0 5 42,0-1-1,0-1-1,0 1 1,0-1-1,0 1 0,0 0 1,-1-1-1,1 1 0,0-1 1,-1 1-1,0 0 1,1-1-1,-1 1 0,-1-3 1,0 2 2,-1 0 1,1 0-1,-1 1 1,0-1-1,1 0 1,-1 1-1,0 0 1,0-1-1,0 1 1,0 0-1,0 1 1,0-1-1,0 0 1,0 1-1,0 0 1,0 0-1,0 0 1,0 0-1,-1 0 1,1 1-1,0-1 1,-3 2-1,-14 2 0,1 2-1,-26 10 0,30-10-10,-142 61 55,117-46-6,5-5-60,28-12 68,7 3 116,0 20 22,0-26-181,0-1 1,0 1-1,0-1 0,0 1 1,0-1-1,0 1 0,0-1 1,0 1-1,0-1 0,0 1 1,1-1-1,-1 1 0,0-1 1,0 1-1,1-1 0,-1 1 1,0-1-1,1 1 0,-1-1 1,0 0-1,1 1 0,-1-1 1,0 0-1,1 1 0,-1-1 1,1 0-1,-1 0 0,1 1 1,-1-1-1,1 0 0,-1 0 1,1 0-1,173 94 823,-113-64-312,0 3 0,61 45-1,5 26 381,-118-91-710,-4-4-154,-1 1 0,0-1 0,-1 1 0,0 0 0,-1 0 0,2 19 0,-4-29-30,0 1 0,0-1 0,0 0 0,0 1 0,0-1 0,0 1 1,0-1-1,0 1 0,0-1 0,-1 0 0,1 1 0,0-1 0,0 1 0,0-1 0,-1 0 0,1 1 0,0-1 0,-1 0 0,1 1 0,0-1 0,-1 0 0,1 0 0,0 1 0,-1-1 0,0 0 1,-11 10-78,0-1 1,-1-1 0,0 0 0,-1-1 0,1 0 0,-2-1 0,1-1 0,0 0 0,-29 5 0,-15-2-1958,0-2 0,0-3 0,-63-5 0,114 2 529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4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 7341,'-11'-25'1180,"9"20"933,1 13-1926,-16 561 3459,17-496-3464,31 502 436,-22-518-571,-4-29 10,-4-21 259,2-15-378,29-80-319,67-162-166,-73 193 521,3-6-3,36-60 0,-47 96 7,-15 22 315,4 13 27,6 9-211,0 2 1,-2-1-1,0 1 0,0 1 0,12 35 0,78 228-1155,-99-277-46,49 22-8161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6265,'28'40'1244,"-5"-7"276,-8 3-236,-1 6-88,0 3-320,0 3-176,1 5-156,-1 1-112,9 3-140,-9 0-108,9-4-92,-9-4-48,6-4-44,-11-8-212,-3 7-1968,2-10-3460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8:5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8173,'0'-12'416,"0"-1"1,1 1-1,1-1 0,0 1 1,1-1-1,1 1 1,-1 0-1,8-14 0,0 14 167,2 2-486,0 0-1,1 1 1,1 0-1,-1 1 1,1 1-1,0 0 1,1 1-1,0 1 0,0 1 1,0 0-1,0 1 1,1 0-1,-1 1 1,1 1-1,0 1 1,19 2-1,-19 1 41,-1 0-1,1 1 0,0 1 0,-1 1 1,0 0-1,-1 1 0,1 1 0,-1 0 1,-1 1-1,1 1 0,-2 0 0,22 20 1,-20-15-12,-1 1 0,0 0 1,-1 0-1,-1 2 0,-1-1 0,0 2 1,-1-1-1,-1 2 0,-1-1 1,6 23-1,-10-30-109,-2 1 0,0-1 0,0 1 0,-1-1-1,-1 1 1,0 0 0,0-1 0,-2 1 0,1-1 0,-2 1 0,1-1 0,-2 1 0,0-1 0,0-1-1,-1 1 1,-8 14 0,4-12-206,0 0 0,-1-1 0,0 0 0,-1-1 0,0 0 0,-1 0 0,0-1 0,-1-1-1,0 0 1,-1-1 0,0-1 0,-17 9 0,4-5-943,0-1 1,-1-1-1,-42 9 0,-17-8-2403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0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82 3868,'0'0'2034,"0"-4"-999,0-20 909,-7 20-1467,-5-3-339,-4-2 173,-29-11 0,38 17-273,-1 0 0,1 1 0,-1 1 0,0-1 0,0 1 0,0 0 0,0 1 0,-10 0 0,-5 2-19,9 4-26,1 2 43,0 0 0,0 1 0,1 1 0,0 0 0,1 1 1,0 0-1,1 1 0,-18 25 0,7-3 134,1 2 0,1 0-1,3 2 1,0-1 0,3 2 0,1 0-1,2 0 1,2 1 0,1 1 0,-1 44-1,8-29-35,2 1 0,3-1-1,2 0 1,2-1 0,3 1-1,23 63 1,-23-85-55,20 62 376,32 155 0,-61-232-389,-2 1 0,0-1 0,0 1 0,-2-1 0,-1 1 0,0-1 0,-1 0 0,-1 1 0,-1-2 0,-1 1 0,0-1 0,-2 1-1,0-2 1,-1 1 0,0-1 0,-2-1 0,-14 20 0,-11 6-33,5-5 1,3-7-3,23-23-36,-2-3 14,-17 16-8,17-15-19,7-36-195,3 19 178,6-9-11,-2 11 5,12-10 18,-18 20 21,-1-1 1,1 1-1,0-1 0,-1 1 1,1-1-1,-1 1 0,1-1 1,0 1-1,-1 0 1,1-1-1,0 1 0,-1 0 1,1-1-1,0 1 1,-1 0-1,2 0 0,32-7-16,-32 6 18,0 1 0,1 0 0,-1 0 0,0 0 0,0 0 0,1 1 0,-1-1 0,0 1 0,0-1 0,0 1 0,0 0 0,1 0 0,2 1 0,4 5 14,1-1 0,-1 2 0,0-1 0,0 2-1,-1-1 1,0 1 0,0 0 0,-1 0 0,10 18 0,50 105 664,-56-106-464,31 69 581,-5 3 0,36 150 1,-56-165-379,9 109 0,-12 86 776,-26-71-317,3-113-555,9-91-313,-4 46 148,-14 74-1,-17 65 87,28-143-128,1-13 31,4-26 1096,1 0-1492,0 0-24,-2 4 201,-47 27-14586,11-18 10569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1060,'0'0'1957,"-6"7"-1698,-17 17 120,15-11 104,4-1 18,0 0 0,1 0 1,0 0-1,1 1 1,1 0-1,-1 16 0,17 65 1136,-11-75-1378,1-1 1,0 0-1,2 0 1,11 21-1,-7-13 14,39 74 1274,-43-90-1302,27 27 186,-26-30-376,20 22 174,-9-5-178,-14-18 32,0-1-57,0-1-358,6 5 697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2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3008,'0'0'6404,"8"0"-5828,153 16 510,-63-4-876,429 17 214,-109-9-288,-212-11-14,-201-9-75,-12-5-1589,-14-9 692,-1 1 0,0 1 1,-47-17-1,56 24 618,-216-85 2809,235 94-2222,18 7 21,-1-1 0,2-2 0,40 10 0,-32-9-116,-29-8-66,1 6 87,-2-4-251,0 0 0,-1 0 0,1 0 0,-1 1 0,0-1 0,0 1 0,0-1 0,-1 1 0,1 0 0,-1 0 0,0 0-1,0 0 1,0 0 0,-1 0 0,1 0 0,-1 0 0,0 0 0,0 0 0,0 0 0,-1 0 0,1 1 0,-1-1 0,-2 5 0,-1-2-14,0 0 0,0-1-1,0 1 1,-1-1 0,0 0 0,0 0 0,-1 0 0,-8 5-1,-54 39-2,52-40-8,3-1-16,-28 19-1449,-51 26 1,86-51-690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935 45 2764,'0'0'6638,"-8"-3"-6400,-40-16-60,17 5-154,24 10-8,-3 2-17,-14-1 15,6 3 23,6 1-14,0-1 1,1 2-1,-1-1 1,0 2 0,0-1-1,1 2 1,0-1 0,-20 10-1,-2 8 318,1 1 0,0 1 0,2 2 0,-35 36 1,-2-1-104,-37 30-112,-112 101-393,214-189 141,0 1 1,0-1-1,0 0 0,0-1 0,-1 1 0,1 0 1,-1-1-1,0 1 0,-4 1 0,4-2-118,1 0-1,0 0 0,0 0 1,0 1-1,0-1 1,0 1-1,0-1 1,0 1-1,0 0 1,1-1-1,-1 1 0,1 0 1,-3 4-1,-24 28-2600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3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9 111 4232,'49'-52'2463,"-24"25"-1421,-19 20 1187,0 3-2121,19-12-10,-19 12-33,-13 10-1602,-18 15-432,-30 19 0,17-17-313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4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829 0 3216,'0'0'6386,"-8"4"-6967,-22 10 574,22-11 158,1 1-2205,-21 12 1806,20-12 102,6-4 130,-1 0 0,1 1 0,-1-1-1,1 1 1,-1-1 0,1 1 0,-1 0 0,1 0 0,-4 2 0,-1 0-7,0-1-19,-1 0 3,-35 10 103,13-1-17,22-9-42,1 2 32,-22 10 12,22-11 36,0 1-21,-22 10-12,22-11 878,0 3-778,-67 40 406,59-35-238,-224 195 740,173-146-1042,53-48-68,-54 39-966,66-50 824,-1 1 0,0-1 0,1 1 0,-1-1 0,0 0 0,0 0-1,0 0 1,0 0 0,0 0 0,-1 0 0,1 0 0,-4 0 0,0 1-378,-1 1-1350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4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1169 0 3112,'0'0'4103,"-2"8"-3986,0 0-95,1-3-12,0-1 1,0 0-1,0 0 1,-1 0 0,0 0-1,0 0 1,-2 4-1,-11 22-20,1 2-54,12-23 53,0-3-38,-34-12-3397,29 4 3406,-3 1 22,-1-2 39,6 2 46,-1 0 0,0 0 0,0 0 0,0 1 0,-10 0 0,-18 0 396,16 4 128,-234 108 3335,223-98-3627,-1-1-89,0-1-1,-2-1 1,1-2 0,-1 0-1,-1-3 1,1-1-1,-43 2 1,49-6-312,0-2 0,-1 0 0,1-2 0,0-1 0,0-1 0,1-1 0,-1-1 0,1-1 1,-27-13-1,37 9-1521,-26-29-785,2-3-273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05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0 242 9065,'60'-21'184,"-3"2"-80,0-7-8,3 2 20,-3 0 0,9-5-44,0 5-32,-9 0-628,0-2-980,-5 2-877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155 273 10997,'0'0'2104,"6"-2"-1979,15-8-26,-19 10-94,-1-1 0,1 0 0,-1 1-1,1-1 1,-1 1 0,1-1 0,-1 1 0,1 0 0,0 0-1,-1 0 1,1 0 0,-1 0 0,1 0 0,0 0-1,-1 0 1,2 1 0,5 0 10,82 12 68,-62-12-60,-16-1-17,0-1 0,0-1 0,0 0 0,0 0 1,-1-1-1,1 0 0,-1-1 0,0-1 0,11-6 0,-11 2-18,-1-4 10,0-1 0,-1 0 0,11-21 0,-16 26 14,0 0 1,-1 0-1,0 0 1,0 0 0,-1 0-1,0-1 1,-1 1-1,1-11 1,-2 20-15,0-1 0,0 1 1,0-1-1,0 1 0,0-1 1,-1 1-1,1-1 0,0 1 0,0-1 1,0 1-1,0-1 0,-1 1 1,1-1-1,0 1 0,0-1 0,-1 1 1,1 0-1,0-1 0,-1 1 1,0-1-1,-2-3-4,0 0 0,0 0-1,0 0 1,-1 0 0,1 1 0,-1 0 0,0 0-1,0 0 1,-1 0 0,1 1 0,0-1 0,-1 1 0,0 0-1,1 1 1,-1-1 0,0 1 0,0 0 0,0 0-1,0 0 1,0 1 0,-8 0 0,-6 1-20,0 1 0,1 1 0,-1 1 0,1 1 0,0 1 0,0 0 0,0 1 0,-25 15 0,23-11 88,1 1-1,0 2 1,1 0 0,1 0 0,0 2-1,1 0 1,-15 19 0,20-20 80,0 0 1,1 1-1,0 1 1,2-1-1,-1 1 1,2 1-1,1-1 1,-8 32-1,11-35 22,1 1 0,1-1 0,0 0-1,1 1 1,0-1 0,1 1 0,1-1 0,1 0 0,-1 1 0,2-1 0,0-1-1,6 15 1,-5-19-71,0 1 1,0-1-1,0 0 0,1 0 0,1-1 0,0 0 0,0 0 1,0 0-1,1-1 0,12 10 0,-7-9-14,0 0 0,0 0 0,1-1 0,0-1 0,0-1 0,25 7 0,-11-6-39,0-1 0,0-2 0,0-1 0,0-1 0,1-1 0,-1-2 0,42-7 0,-40 3-328,0-2-1,-1-1 1,35-16-1,-29 9-2132,63-40-1,-85 45-722,14-19-922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27.6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4670 40 2284,'0'0'634,"9"-2"212,33-5 7896,-49 9-8521,-47 5 59,0-2 0,-78-2 0,-120-18 179,66 2 14,97 9-323,-370-11 289,397 17-421,0 3 0,-116 24 0,-118 49 11,15-2-16,159-48-3,-409 71 76,307-75-89,-227 38-36,408-55 42,-71 14-21,-165 52 0,259-66 22,-197 69 0,183-63 14,10-4-22,-34 18 0,24-7-9,-50 23-12,47-24 34,-42 20-14,42-22 8,-80 23 6,58-21-32,48-15 34,-8 4-37,14-6 28,3 3 11,2-5-13,-1 4 2,-1-1 0,1 0 0,0 0-1,1 0 1,-1 1 0,0-1 0,1 4 0,0-1-2,1-1 0,0 0 0,1 1 0,-1-1 0,1 0 0,0 0 0,0 0 0,0 0 0,1-1 0,0 1 0,0 0 0,0-1 0,0 0 1,1 0-1,5 5 0,7 6 3,1 0 0,30 19 0,-14-13 31,2-2 0,1-1 0,47 17 0,122 26 181,-129-47-144,0-2-1,1-4 0,149-4 1,231-44 71,-391 33-131,1028-126 135,-642 69-146,156-20 4,-79 32 86,-436 42-69,170-38-1,-240 41-11,-1 0 1,0-2-1,-1-1 1,0-1-1,27-18 0,93-75-18,-107 77 16,-18 15-6,2-2 10,-1-1-1,0 0 0,28-34 1,-4 1-2,0-3 0,-19 10 75,-18 33 17,-6 0-59,-8-25-20,8 25-8,-8 1-25,-1-2-1,7 5-3,-1 0-1,0 0 1,0 1 0,0 0-1,-1 0 1,0 0 0,-6-2-1,4-1-63,4 4 1,1 0 0,-1 0 0,1 0 0,-1 0-1,0 1 1,0-1 0,1 1 0,-1 0 0,-7-1-1,1-1-197,6 1 75,0 1-1,0 0 1,0 0 0,0 0 0,0 0-1,0 1 1,0-1 0,0 1 0,-7 1 0,-27-1-2030,28 0-1030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29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4969 239 2496,'14'-33'826,"-11"26"19,-3 0-75,1-1-519,-1 5-65,1 0 0,-1 0 0,0 0 0,0 1-1,0-1 1,0 0 0,-1 0 0,0-4 0,-9 2 554,-5-3-526,1 1-1,-1 1 1,-1 0-1,1 1 1,-20-4-1,-6 4 181,0 1-1,-43 3 1,-87 10 343,76-3-498,-265 19 430,-246 7-270,-120-68 120,491 18-264,-131-14-100,-20-16-126,-63 12-64,167 41 29,64 1 33,124-8-24,40 0-18,0 2-1,-73 10 1,72-2 12,1 3-1,0 2 1,-95 37 0,140-45 2,0-1 0,0 2 0,0-1 0,-9 10 0,6-6 4,3 0 16,-14 23-4,21-28-15,-5 6 1,1 0-1,0 0 0,0 0 1,1 1-1,0 0 1,1 0-1,1 0 1,-4 18-1,-1 21 46,6-40-24,0 0-1,0 1 0,1-1 0,1 1 0,-1-1 0,4 21 0,-1-17 2,1 0-1,1 0 1,0 0-1,1-1 1,0 1-1,13 21 1,-1-11 41,1 0 0,2-1 0,0-1 0,1-1 0,1-1 0,1-1 1,0-1-1,40 23 0,-15-16 35,2-2 1,0-3-1,68 19 1,-95-31-67,105 27 46,2-4 1,1-7 0,186 11 0,231-39 17,-368-4-82,401-13-6,137-31 40,-349 20 14,450-29-49,-642 47 53,184-39 0,-340 46-80,30-17 2,-41 18 12,0 1-1,-1-2 0,10-7 1,22-23 17,-39 36-16,-1-1 0,0 1 0,0 0 0,1-1 0,-1 1 0,0-1 0,0 1 0,0-1 0,0 1 0,0-4 0,5-6-2,-1 2 0,0-1-1,-1 1 1,0-1-1,-1 0 1,0-1-1,0 1 1,-1 0-1,-1-1 1,1 1-1,-2-1 1,0 0-1,-1-14 1,0 13-5,0 1 4,-1 0 0,0 1 0,-1-1 0,0 1 0,0-1 0,-7-12 0,-3-5 23,4 15-27,-16-14-3,19 20-17,-2 1-387,-20-19-233,27 24 572,0 1 0,0-1 0,1 0 0,-1 1 0,0-1 0,0 0 0,0 1 0,0-1 0,0 1 0,0-1 0,0 1 0,0 0 0,0-1 0,-2 1 0,-31-9-1689,33 9 1570,-1 0 1,1-1-1,0 1 0,-1 0 1,1 0-1,0 0 1,-1 0-1,1 0 0,0 0 1,0 0-1,-1 0 0,1 1 1,-2-1-1,-51 11-3170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2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566 20 4484,'0'0'1300,"2"-5"29,6-10 3130,-5 35-3484,-7 44-784,-1-37 17,-1 0 0,-1-1-1,-19 45 1,20-58-181,-1 0 1,-1 0 0,0-1-1,0 0 1,-1 0-1,-1-1 1,0 0 0,-19 15-1,13-13-20,-2-1 0,0-1 0,0-1-1,-1 0 1,-22 8 0,8-7-13,0 0 0,-43 6-1,60-14-1,1-2 0,-20 0 0,33-1 6,1 0 2,0 0-1,1 0 1,-1 0-1,1 0 1,-1 0-1,1 0 1,-1 0-1,1 0 1,-1 0 0,1 0-1,-1 0 1,1 0-1,-1-1 1,1 1-1,-1 0 1,1 0-1,-1-1 1,1 1-1,-1 0 1,1-1-1,-7-5 0,1 0 0,0 0-1,1 0 1,-1-1-1,1 0 1,0 0 0,1 0-1,0-1 1,0 0 0,1 0-1,0 1 1,0-2-1,1 1 1,0 0 0,0-1-1,0-10 1,-3-12-11,2 1 0,1-1 0,1 1 0,4-34 1,-2 3 98,-1 55 11,-1 2-71,-5-15-15,5 15 193,6 10 44,18 24 33,-2 1 1,-1 1-1,18 39 0,-5-9-2,86 195 726,-111-236-968,29 73 152,35 137 0,-63-187-163,-1-6-16,-7-7 10,-1-25 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3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272 122 5168,'0'0'5516,"7"-1"-5390,17-4 50,-23 4-170,-1 1 0,0 0 0,1 0 0,-1 0 0,0 0 0,1 0 0,-1 0 1,1 0-1,-1 0 0,0 0 0,1 0 0,-1 0 0,0 0 0,1 0 0,-1 0 0,1 0 1,-1 0-1,0 0 0,1 0 0,-1 1 0,0-1 0,1 0 0,-1 0 0,0 0 0,1 1 0,-1-1 1,0 0-1,0 0 0,1 1 0,-1-1 0,10 10 84,0 0 0,-1 1 0,0 0 0,-1 1 0,0-1 0,-1 1-1,-1 1 1,1-1 0,-2 1 0,6 19 0,-4-7 26,0 0 0,-2 0-1,-1 1 1,-1-1 0,-1 28 0,-2-47-106,0 0 0,-1 0 1,0 0-1,0 0 1,0 0-1,-1-1 1,0 1-1,0 0 1,0-1-1,-1 1 1,0-1-1,-6 8 1,3-5-2,0-1-1,-1 0 1,0 0 0,-1 0-1,1-1 1,-1 0 0,-9 5 0,-5 1-4,0-1 1,-1-2 0,0 0 0,0-1 0,-32 6 0,42-11-6,0-1 0,-1 0-1,1-1 1,-1 0 0,1-1 0,-1-1 0,-24-4 0,37 5-1,1 0 0,-1 0 0,1 0 0,-1-1 0,1 1 0,-1 0 0,1 0 1,0 0-1,-1 0 0,1-1 0,-1 1 0,1 0 0,0 0 0,-1-1 1,1 1-1,-1 0 0,1-1 0,0 1 0,0 0 0,-1-1 0,1 1 0,0-1 1,0 1-1,-1 0 0,1-1 0,0 1 0,0-1 0,0 1 0,0-1 1,-5-9-10,0 0 0,1-1 1,1 1-1,0-1 1,0 0-1,1 0 1,1 0-1,-1 0 1,2 0-1,0 0 1,0 0-1,4-22 1,2 0-17,2 1 1,2 0 0,24-56 0,57-85-301,-76 149-496,26-31 0,-40 55 709,-1-1 0,1 1 0,-1-1 0,1 1 0,-1-1 0,0 0-1,1 1 1,-1-1 0,1 0 0,-1 1 0,0-1 0,0 0 0,1 1 0,-1-1 0,0 0-1,0 0 1,0 0 0,5-30-2764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3.4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457 0 9065,'0'0'2168,"-2"8"-1174,-81 218 2019,41-113-2170,14-44-473,-71 125-1,-52 41-516,147-230-98,1 1 0,-1-1 0,0-1 0,0 1 1,0-1-1,-8 7 0,3-2-256,1-1-1511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3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45 5885,'0'0'4784,"5"3"-4501,14 9-113,-15-9 4,3-2-108,17 5 15,-17-5 116,-4-7-199,10-16 16,-9 16 16,-4-26 661,-5 31-602,-14-2-48,18 3-41,0 0 0,1 0-1,-1 0 1,0 0 0,1 0-1,-1 0 1,0 0 0,1 0-1,-1 0 1,0 0 0,1 1-1,-1-1 1,0 0 0,1 0-1,-1 1 1,1-1 0,-1 0-1,-1 2 1,-69 35-21,60-28-43,-10 16-274,16-19-689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8.6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1524,'0'0'6221,"5"1"-6168,14 1-30,-14-2 466,0 6-386,14 16 45,-15-16-56,0 1 6,11 19-10,-13-24-79,-1 0 0,0 0 0,0 0-1,0 0 1,0 0 0,0 0 0,0 0-1,-1 1 1,1-1 0,-1 0-1,1 0 1,-1 1 0,0 3 0,0 1 4,15 72 100,-14-66-61,-1 69-54,0-56-6,0-19 1,1-5 11,0 0 1,-1-1-1,1 1 1,-1 0-1,1 0 1,-1 0-1,0-1 1,1 1-1,-1 3 1,0 1 8,1-1 79,-1 2-68,0 20 156,1 7-45,-2 1 1,-1-1-1,-9 49 1,10-80-113,0 0 1,1 0-1,-1 0 0,1 0 0,-1 0 1,1 0-1,0 0 0,0 0 1,1 6-1,1 4 14,-2 52 144,0-60-161,0 1-376,0 15-565,0-15-792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8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420 34 2432,'0'0'1192,"0"-5"-685,0-18-72,0 17 1391,-5 14-1338,-18 33 50,-30 45 596,11-27-595,12-15-193,-42 46 0,-15 16-151,35-42-280,47-59-389,-3 2-847,-26 20-808,25-20-384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9.1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0 132 3652,'0'0'1048,"57"-12"113,-14 4-353,0-5-372,9-3-212,-10 0-64,4 3-80,-3-11-1780,-6-5-625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9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5877,'0'0'2972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17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0 684,'0'0'7603,"1"9"-6968,1 14-282,-2 0 1,0 0-1,-1 1 0,-1-1 0,-2 0 0,0 0 1,-14 41-1,-23 68 952,-106 234 1,145-363-1279,1 0 0,-1 0 1,1-1-1,-1 1 0,0 0 1,0 0-1,-3 2 0,3-3-9,1-1-1,-1 1 1,1 0 0,0 0-1,0 0 1,-1 0-1,2 0 1,-1 1-1,0-1 1,0 0-1,0 3 1,-7 20 68,5-19 1500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39.6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0 4392,'37'42'1301,"-9"-2"87,-5-3-112,-3 0-396,-3 0-336,-2 0-200,-15-1-104,-9 1-116,-14-4-24,-5 7-100,-21-3-492,-11-4-668,-6 0-704,18-13-353,-12-4-39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40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371 0 3356,'1'7'776,"1"8"-357,-2-1 0,0 1 0,0-1 0,-5 28 0,-20 63 955,0 12-306,8-38-551,-2 0 0,-33 82 0,49-154-475,-4 7 89,-12 10-28,7-13-24,-17 7-16,15-11-19,5-5-32,0 0 0,1 0 0,-1-1 0,0-1 0,-9 1 0,17-1-12,1 0 1,-1 0 0,1 0 0,0 0 0,-1-1-1,1 1 1,-1 0 0,1 0 0,-1 0-1,1 0 1,0-1 0,-1 1 0,1 0-1,-1 0 1,1-1 0,0 1 0,-1 0 0,1-1-1,0 1 1,-1 0 0,1-1 0,0 1-1,0-1 1,-1 1 0,-7-11-16,0-1 0,1 0 0,1 0 0,-1 0 0,2-1 0,0 1 0,0-1 0,2-1 0,-1 1 0,1-1 0,1 1 0,0-24 0,-7-157-301,9 155-1299,1 0 1,10-66-1,-10 98-615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3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0 4048,'-14'74'1308,"-1"24"-91,10 16-53,-4 17-288,3-4-344,-2 3-208,2-6-60,-3-10-156,9-8-48,0-13-20,0-11-16,0-16-532,0-13-748,0-13-2977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3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0 560 5613,'3'-48'729,"2"-1"0,2 1 0,2 0 0,23-68 0,-27 101-659,1 0 1,0 1-1,2-1 0,-1 2 0,2-1 1,0 1-1,0 0 0,1 1 0,1 0 0,0 1 1,1 0-1,0 0 0,1 1 0,-1 1 1,2 0-1,0 1 0,25-11 0,-25 14-18,0 0-1,0 1 1,1 0-1,-1 1 0,1 1 1,0 0-1,-1 1 1,1 1-1,0 0 1,0 1-1,0 0 0,-1 1 1,1 1-1,0 1 1,-1 0-1,0 1 1,0 0-1,-1 1 0,1 0 1,-1 1-1,0 1 1,-1 0-1,0 1 0,0 0 1,-1 1-1,0 0 1,-1 1-1,0 0 1,-1 0-1,13 20 0,-17-21-33,1 0 0,-1 0 0,-1 0 0,0 1 0,0 0 0,-1-1 0,0 1 0,-1 0 0,0 0 0,-1 1-1,0-1 1,-1 0 0,0 0 0,-1 1 0,0-1 0,-1 0 0,0 0 0,-1 0 0,0 0 0,0 0 0,-1-1-1,-11 19 1,2-6-43,-2 0 0,-1-1 0,-1 0-1,0-2 1,-2 0 0,0-1 0,-1-1-1,-30 21 1,30-26-412,0 0 0,-1-1 0,0-1 0,-1-1 0,0-1 0,0-1 0,-46 9 0,68-16 345,-1-1 0,0 0 0,1 0-1,-1 0 1,0 0 0,0 0 0,1 0 0,-1 0 0,0 0 0,0 0 0,1 0 0,-1 0 0,0-1-1,1 1 1,-1 0 0,0 0 0,1-1 0,-1 1 0,1 0 0,-1-1 0,0 0 0,-42-22-2343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408 828 6209,'0'0'1302,"3"-4"-121,8-16-269,-11 20-894,1 0-1,-1-1 1,0 1-1,0 0 0,0-1 1,1 1-1,-1 0 1,0-1-1,0 1 1,0 0-1,0-1 1,0 1-1,0-1 1,0 1-1,0 0 0,0-1 1,0 1-1,0-1 1,0 1-1,0 0 1,0-1-1,0 1 1,0 0-1,0-1 1,-1 1-1,1-1 0,0 1 1,0 0-1,0-1 1,-1 1-1,1 0 1,0 0-1,-1-1 1,-37-63 496,26 53-418,5 6-83,-43-22 46,45 24-59,-1 1 1,1 0-1,-1 1 0,1-1 1,-1 1-1,0 0 1,1 1-1,-1-1 0,-9 1 1,6 2-4,-1 0 0,1 1 0,0 0 1,0 0-1,1 1 0,-1 0 0,1 0 1,-1 1-1,1 0 0,1 1 0,-1 0 1,1 0-1,0 0 0,0 1 0,1 0 1,0 0-1,-7 12 0,-1 2 11,1 1 1,1 0-1,0 1 0,2 0 0,-10 35 1,15-41 13,1 1 1,0 0 0,2 0 0,0 0 0,1 0-1,0 0 1,2 0 0,0 0 0,1 0 0,7 27-1,-7-37-13,0 0-1,1 0 0,0 0 0,0 0 1,1 0-1,0 0 0,1-1 1,0 0-1,0 0 0,0 0 0,1-1 1,0 0-1,0 0 0,1 0 1,-1-1-1,1 0 0,0 0 0,1 0 1,-1-1-1,1 0 0,0-1 0,0 0 1,16 4-1,-16-5-5,-1-1 0,1 0 0,-1 0-1,1-1 1,0 0 0,-1 0 0,1-1 0,-1 0 0,1 0 0,-1-1-1,1 0 1,10-5 0,-9 3-1,0-1 0,-1 0 1,1 0-1,-1-1 0,0 0 0,-1-1 0,0 0 0,0 0 1,9-11-1,-5 2 6,0 0 1,-1-1-1,0 0 0,-2 0 1,0-1-1,10-37 1,17-118 801,-17 70 426,-11 78-986,-5 20-96,2 15-109,26 59-3,23 46 29,-37-87-188,2-1 1,0 0-1,2-1 0,1-2 0,1 0 0,1-1 0,1-1 1,1-1-1,1-1 0,0-1 0,2-2 0,29 15 0,-50-29-200,0 1-1,0-1 1,0 0-1,1-1 1,-1 1-1,1-2 0,0 1 1,-1-1-1,1 0 1,0-1-1,0 1 0,0-2 1,0 1-1,12-3 1,-19 3 175,0-1 1,0 1-1,0-1 0,0 1 1,0-1-1,0 1 1,0-1-1,0 0 0,0 1 1,0-1-1,0 0 1,0 0-1,1-1 1,10-9-249,-2-1 1,1 0-1,-2 0 1,0-1 0,0 0-1,-1 0 1,9-22 0,0-8 53,-2-1 0,-2-1 0,10-56 1,9-142 891,-13-44 2402,-6 60 1358,-5 59-400,-8 162-2908,5 16-540,25 51 288,32 95 0,13 81 97,-24-72-579,-4-9-860,50 294 1,-94-432 98,-2-1 0,0 1 0,-1 0 0,-2 25 0,0-34-1087,-5-6-215,-22 11-155,22-12 906,-2-11-7,-21-23-659,-46-67 1,23 5 2010,-70-172-1,62 125 3163,57 133-3117,2 3-169,-1 1-1,1-1 1,0 1 0,1-1 0,-1 0-1,1 1 1,0-1 0,0 0-1,1 0 1,-1 0 0,1 0-1,0 0 1,0 0 0,1 0 0,0-5-1,5-15 502,-6 25-662,0-1-1,1 0 1,-1 1 0,0-1 0,0 1 0,1-1 0,-1 0 0,0 1-1,1-1 1,-1 1 0,0-1 0,1 1 0,-1-1 0,1 1 0,-1-1-1,1 1 1,-1-1 0,1 1 0,-1 0 0,1-1 0,0 1 0,-1 0-1,2-1 1,25-14 57,1 0-1,1 2 1,0 2-1,0 0 0,1 2 1,1 1-1,35-4 1,194-23-856,7 21-3929,-158 17 2101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4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649 173 7613,'-7'-30'1142,"0"17"-312,-5 0-736,-1 1 0,0 1 1,0 0-1,-1 0 0,0 2 1,-1-1-1,0 2 0,0 0 1,-30-10-1,34 14-94,-1 0 1,1 1-1,-1 1 0,0 0 1,0 0-1,0 1 1,0 1-1,0 0 0,0 0 1,0 1-1,0 1 1,0 0-1,0 1 0,1 0 1,-22 9-1,17-3 16,1 0 0,0 1 1,1 0-1,0 1 0,1 1 0,0 0 0,1 1 0,0 1 0,1 0 0,1 0 0,-12 20 0,8-9 71,2 1-1,0 0 1,2 0-1,0 1 1,2 1-1,-6 38 0,10-39-33,1 0 1,2 1-1,0-1 0,2 0 0,8 52 0,-6-64-35,0 0 0,1 0 0,1-1 1,0 0-1,1 1 0,0-2 0,1 1 0,1-1 0,0 0 1,1 0-1,0-1 0,13 12 0,-17-18-12,1-1 0,0 0-1,0-1 1,1 1 0,0-1 0,0 0-1,0-1 1,0 0 0,0 0 0,0 0 0,16 3-1,-18-6-4,0 1-1,0-1 1,1 0-1,-1 0 1,0-1-1,0 0 0,0 1 1,0-2-1,0 1 1,0 0-1,0-1 1,-1 0-1,1 0 0,-1-1 1,1 1-1,-1-1 1,0 0-1,0 0 1,5-5-1,-1 0-3,0 0 0,-1 0 0,-1-1 0,1 0 0,-1-1 0,6-12 0,23-65-76,-28 68 46,16-50-63,24-129 0,-6-78 1175,-39 257-913,14-56 373,-15 70-313,1 10 145,38 93 320,27 57-397,-55-132-283,0-1-1,2-1 0,0 0 1,29 31-1,-25-33-225,2-1 0,0-1 0,1-1-1,0-1 1,38 20 0,-37-24-542,1-1 0,0-1 0,0-1 0,1-1 0,0-1 0,25 3 0,31-3-2911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5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0 726 4192,'0'0'2982,"5"-9"-2150,3-5-678,0 0 0,1 1 0,1 0 0,0 0 0,1 1 0,24-20 0,90-62 261,-41 33-66,63-60 301,-125 100-515,-1-1 1,-1 0-1,-1-2 1,19-29-1,-33 44-100,-1 1 0,0-1 0,0 0 0,-1 0 0,0 0 1,-1-1-1,0 1 0,0-1 0,-1 1 0,0-18 0,-1 27-33,0-1 0,0 1 1,0-1-1,0 1 0,0-1 0,0 0 0,0 1 0,0-1 1,0 1-1,-1-1 0,1 1 0,0-1 0,0 1 1,-1-1-1,1 1 0,0 0 0,0-1 0,-1 1 0,1-1 1,-1 1-1,1 0 0,0-1 0,-1 1 0,1 0 1,-1-1-1,-5-5 2,1 1 0,-1-1 0,-1 1 0,1 1 0,-1-1 0,0 1 0,0 0 0,0 1 0,0 0 0,0 0 0,-1 0 0,0 1 0,1 0 0,-10 0 0,5 2-10,-1 1 0,1 0 0,-1 1 0,1 0 0,0 1 0,0 0 0,0 1 0,0 1 0,1 0 0,-1 0 0,1 1 0,1 1 0,-11 7 0,6-4 14,2 1 0,0 1 1,0 0-1,1 0 0,1 2 0,0-1 0,0 1 1,-15 29-1,22-34 2,0 1 1,0 1-1,1-1 0,0 0 1,1 1-1,0 0 1,1-1-1,0 1 1,0 0-1,1 0 1,1 0-1,0 0 0,0-1 1,6 19-1,2 1 69,1 0-1,2-1 1,27 48-1,-2-15 329,44 55-1,-46-69-24,-1 2 0,31 64 0,-56-95-258,-1 0 0,-1 1 0,-1 0 1,7 35-1,-12-45-93,0 1 0,0-1 0,-1 0 0,0 1 1,-1-1-1,0 1 0,0-1 0,-1 0 0,-1 0 0,0 0 0,-6 14 0,2-10-22,-1-2 0,0 1-1,-1-1 1,0 0 0,-1-1-1,0 0 1,-1-1 0,0 0-1,-25 16 1,17-13-44,-2-1 1,1-1-1,-2-1 0,1-1 1,-40 12-1,51-19-213,0 0 0,0 0-1,-1-1 1,1-1 0,0 1 0,-1-2 0,1 1-1,0-1 1,0-1 0,0 0 0,0-1-1,0 1 1,-19-10 0,28 12 133,1 0 0,-1-1 0,0 1 0,0-1 0,0 1 0,0-1 0,0 1 1,1-1-1,-1 0 0,0 1 0,0-1 0,1 0 0,-1 0 0,1 0 0,-1 0 0,0 1 0,1-1 0,0 0 0,-1-2 0,-30-51-2704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5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609 286 6105,'3'-5'102,"-1"0"1,1 0 0,-2-1-1,1 1 1,-1-1 0,1 1-1,-1-1 1,-1 1 0,1-1-1,-1 0 1,0 1 0,0-1-1,-1 0 1,0 1 0,0-1-1,0 0 1,-1 1 0,1 0-1,-1-1 1,-1 1 0,1 0-1,-1 0 1,-5-8 0,1 2-2,0 0 1,-1 0 0,0 0-1,-1 1 1,0 1 0,0-1-1,-1 2 1,0-1-1,-1 1 1,0 1 0,0 0-1,-21-10 1,24 14-95,-2-1 1,1 1-1,0 1 1,-1 0-1,1 0 1,-1 1-1,1 0 1,-1 0-1,0 1 0,0 1 1,1 0-1,-1 0 1,1 1-1,-1 0 1,1 0-1,0 1 1,-1 0-1,-9 6 1,3 0 47,1 1 1,0 0-1,0 1 1,1 1-1,0 0 1,1 1-1,1 0 1,0 1 0,1 0-1,0 1 1,-15 31-1,9-14 132,2 1-1,2 1 0,1 0 1,1 0-1,-6 37 0,14-48-127,0 0 1,1 0-1,1 0 0,1 0 0,1 0 0,1 0 0,1 0 0,9 32 0,-8-42-34,0 0 0,1 0 0,1 0 0,0-1 0,1 0 0,12 17-1,-13-21-13,0-1-1,1 0 0,-1 0 0,2-1 0,-1 0 1,1 0-1,0-1 0,0 1 0,0-2 0,10 5 0,-10-6-9,-1-1 1,0 0-1,1 0 0,-1-1 0,1 0 0,-1 0 0,1-1 0,0 0 0,-1 0 0,1-1 0,0 1 0,-1-2 0,1 1 0,-1-1 0,0-1 0,1 1 0,-1-1 0,0 0 0,-1-1 0,11-6 0,-3 1-3,-1-1 0,0-1 1,0 0-1,-1-1 1,-1 0-1,0-1 0,0 0 1,11-21-1,-6 6-4,-1-2 0,-2 0 0,-1-1-1,-1 0 1,-2-1 0,10-61 0,7-204 641,-21 186 288,-1 84-198,0 54 235,-3-10-936,60 354 1548,-42-291-1536,4-1 1,52 119-1,-60-165-351,2-1 0,30 43 1,-37-61-50,0 0 0,1-1 0,1 0 0,0-1 1,1 0-1,0-1 0,19 11 0,-28-19 131,1-1 0,-1 1 0,1-1 0,0-1-1,0 1 1,0-1 0,0 1 0,0-1 0,0-1-1,0 1 1,0-1 0,0 0 0,0 0 0,0 0 0,0-1-1,0 0 1,0 0 0,0 0 0,0-1 0,0 1-1,0-1 1,-1 0 0,1-1 0,-1 1 0,1-1 0,7-6-1,-5 1-481,0 0-1,0-1 0,8-13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6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51 11641,'0'-42'539,"0"34"-34,-1 14 281,-9 44 58,3 1 0,2-1 0,2 68 0,18 162 1093,-12-236-1593,48 630 1259,-31-119-2650,-20-513-102,7 45 0,-6-77-284,-1-20-1725,-2-60 1161,-3 0 0,-19-86 0,4 62 1105,-38-107-1,32 129 1863,-2 2 0,-4 1 0,-3 1 0,-3 2 1,-47-64-1,14 28 2049,67 97-2432,15 0-561,17-5-19,0 0-1,1 2 1,0 2 0,1 0-1,36-2 1,168 0-243,-139 7-302,215-5-5097,-213 5 2572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6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796 186 9465,'0'0'989,"-8"-4"-24,-21-10-382,-1 2 1,0 1-1,-34-8 1,-108-18 726,149 32-1238,0 1-1,0 2 1,-1 0 0,1 1 0,-1 2 0,1 0 0,-1 2 0,1 0 0,-34 10-1,14 1 7,42-14-62,0 0-1,0 1 1,-1-1 0,1 1 0,0-1 0,0 1 0,0 0-1,0-1 1,0 1 0,0 0 0,0 0 0,0 0 0,0 0-1,0 0 1,-1 1 0,-13 16 146,1 0 0,0 0 0,1 1 0,1 1 0,1 0 0,1 1 0,-12 32 0,16-31-115,1-1 0,0 1 0,2 1 1,0-1-1,2 0 0,0 1 1,2-1-1,0 0 0,2 1 1,0-1-1,2 0 0,0 0 0,1-1 1,1 1-1,1-2 0,1 1 1,15 24-1,-18-35-37,0-1 0,1 0 0,0 0-1,0-1 1,1 1 0,0-1 0,0-1 0,1 0 0,0 0-1,17 9 1,-19-12-11,1-1 0,0 0 0,0 0 0,0-1 0,0 0 0,0 0 0,1-1-1,-1 0 1,1 0 0,-1-1 0,1 0 0,-1-1 0,0 1 0,1-2 0,8-2 0,2-1 3,-1-1 1,0-1-1,-1 0 0,0-2 1,0 0-1,0-1 1,-1 0-1,-1-2 1,0 0-1,-1 0 1,0-1-1,-1-1 0,0-1 1,17-24-1,-9 5-20,-1-2-1,-2 0 1,-2-1-1,-1 0 0,15-56 1,-11 15 266,16-140 0,-29 128 1396,-8 135-1238,2 1 1,11 84 0,-2-78-332,2 0 0,2 0-1,3-1 1,37 84 0,-32-90-453,47 75 1,-66-117 98,0 1 0,1 0-1,0 0 1,-1-1 0,1 0 0,1 1 0,3 2 0,0 1-282,-7-7 463,1 1 0,-1-1 0,1 1 0,-1-1 0,1 1 0,-1-1 0,1 1 0,-1-1 0,1 0 0,-1 1 0,1-1 0,0 1 0,-1-1 0,1 0 0,0 0 0,-1 1 0,1-1 0,0 0 0,0 0 0,6 2-661,5 2-185,0-3-3025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2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5793,'-8'0'7980,"3"6"-6061,0 13-2779,5-17 1531,-5 35 228,2 0 0,2 1 0,1-1 0,7 48 0,0 44 1129,-2 224 598,3-192-2095,-3-62-218,-5-89-1404,0 9 3809,0-4-3853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1 727 4072,'0'0'4729,"10"-1"-3877,21-2-571,0-2 1,0-1-1,32-11 0,99-39-81,-82 24-176,121-67 1,-158 74-17,-1-2 0,-2-2 1,0-2-1,41-41 0,-70 60 2,1-1-1,-2-1 1,1 1-1,-2-1 1,0-1-1,12-27 1,-18 36-7,-1 0 1,0 0 0,0 0-1,0-1 1,-1 1 0,0-1-1,0 1 1,0-1 0,-1 1-1,0-1 1,0 0 0,-1 1-1,0-1 1,0 1 0,-1-1-1,1 1 1,-1 0 0,-1 0-1,1 0 1,-5-7 0,4 8-6,0 1 1,0 0 0,0 0-1,-1 0 1,1 0 0,-1 1-1,0 0 1,0-1 0,-1 1-1,1 1 1,-1-1 0,1 1-1,-7-3 1,3 2-2,0 1 0,0 1-1,0-1 1,0 1 0,0 0 0,0 1-1,-15 1 1,3 1 0,1 2 1,-1 0-1,1 1 1,0 1-1,0 1 1,-19 10-1,15-5-1,1 0 0,1 2 0,0 0 0,1 2 0,1 0 0,0 1 0,1 1 0,1 0 0,-23 33 0,31-39 10,1 0 0,1 0 0,0 1 1,1 0-1,0 1 0,1-1 0,0 1 0,1 0 0,1 0 0,0 1 0,1-1 0,1 1 0,0-1 1,1 1-1,0-1 0,1 1 0,1-1 0,3 15 0,2-8 51,0 0 0,2 0 0,0-1 0,17 27 0,59 72 412,-24-51-9,2-2 0,93 72-1,37 38 417,-181-165-782,-1 1 1,-1 0-1,16 25 1,-24-33-71,1 0 0,-1 0 0,0 1 0,-1-1 0,1 0 0,-1 1 0,0 0 0,0-1 0,0 1 0,0 0 0,-1-1 0,0 1 0,0 0 0,0 0 0,-1 0 0,1-1 0,-3 8 0,0-4-12,-1 0-1,0 0 1,0-1-1,-1 1 1,0-1-1,0 0 1,-1 0-1,1 0 1,-2-1-1,1 0 1,-1 0-1,0-1 1,-13 9-1,-6 1-6,0 0-1,-48 17 0,46-21-209,-1-1 0,1-1 0,-2-2-1,-54 7 1,72-13-193,1 0 0,0-1-1,-1 0 1,1-1 0,-1-1-1,1 0 1,0 0 0,0-1-1,0 0 1,0-1 0,0 0 0,1-1-1,0 0 1,0-1 0,-16-11-1,-13-22-2612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8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239 473 7205,'201'-106'4033,"-126"59"-3941,126-106 0,-191 145-124,0 0-1,-1-1 1,0 0 0,0-1 0,-1 0 0,0 0 0,-1-1 0,0 0 0,0 0 0,-2-1-1,7-16 1,-12 27 30,1 1 0,-1 0 0,0 0 0,0 0 0,0-1 0,0 1 0,0 0 0,0 0-1,0-1 1,0 1 0,0 0 0,0 0 0,0-1 0,0 1 0,0 0 0,0 0 0,0-1 0,0 1 0,0 0-1,0 0 1,0-1 0,0 1 0,0 0 0,0 0 0,-1-1 0,1 1 0,0 0 0,0 0 0,0 0-1,0-1 1,0 1 0,-1 0 0,1 0 0,0 0 0,0 0 0,0 0 0,-1-1 0,1 1 0,0 0 0,0 0-1,-1 0 1,-5-3-4,1 0 0,-1 0-1,0 1 1,0 0-1,0 0 1,0 0-1,0 1 1,0 0 0,-1 0-1,1 0 1,0 1-1,-1 0 1,1 0 0,0 1-1,-9 2 1,-15 2-9,-57 20 0,7 2 41,2 5 0,1 2 1,-133 83-1,205-114-18,-17 11 29,1 1-1,-28 25 1,44-36-26,1 0-1,0 0 0,0 1 1,0-1-1,1 1 1,0 0-1,0 0 1,0 0-1,0 1 0,1-1 1,0 1-1,0-1 1,0 1-1,1 0 1,-1-1-1,1 10 0,1-10-2,1 0-1,0-1 1,0 1-1,0-1 1,0 1-1,1-1 1,0 1-1,0-1 1,0 0-1,1 0 1,-1 0-1,1 0 1,0 0-1,0-1 1,0 1-1,0-1 1,1 0-1,0 1 1,-1-2-1,1 1 1,5 2-1,11 7 15,0-1-1,1-2 0,23 9 0,-40-17-21,151 54 72,71 28 658,-188-67-314,-2 3 0,0 0 0,63 48 0,-87-58-236,0 2 0,0-1 1,-1 2-1,11 13 0,-19-20-123,1 0 0,-1 1 0,1 0 1,-2-1-1,1 1 0,-1 0 0,1 0 0,-2 0 0,1 0 0,-1 1 0,0-1 0,1 12 0,-3-6-15,0 0 1,-1 0-1,-1-1 0,0 1 0,0 0 0,-1-1 0,0 0 0,-1 0 0,-1 0 0,0 0 0,0-1 0,-1 0 0,-12 14 0,2-4-25,-1-2-1,0 0 1,-1-2 0,-1 0-1,-33 21 1,12-14-384,-1-1 0,-1-3 0,-88 28 1,88-35-1210,-1-2 0,-50 4 0,20-9-2304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9:19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 6097,'-3'13'365,"1"0"1,1 0-1,0-1 1,0 1-1,1 0 1,3 20-1,0 5 301,51 499 3530,25 49-3562,-75-534-808,-4-35-452,2 0 1,5 26-1,-6-38-998,-16-46-6343,4 7 7582,2 0-1,1 0 1,-3-36-1,-2-6 147,-8-44 1576,5-2 1,-1-226-1,17 310-726,3 0 0,1 1 1,2-1-1,2 1 0,1 1 0,16-42 1,-20 63-459,1 1 1,1 0-1,1 0 1,0 1 0,0 0-1,2 0 1,-1 1 0,2 1-1,-1-1 1,1 1-1,1 1 1,0 0 0,1 1-1,0 0 1,0 1 0,1 1-1,21-9 1,-14 9-15,0 2 1,0 0 0,1 2-1,-1 0 1,1 1 0,0 1-1,-1 2 1,1 0-1,43 8 1,-19 0 18,-1 3-1,0 2 0,68 30 1,-76-28 13,-1 3-1,0 0 1,-2 3-1,0 1 1,-2 1 0,0 2-1,43 45 1,-62-57-127,0 1 0,-1 1-1,-1 0 1,0 1 0,-2 0 0,1 0 0,-2 1-1,-1 0 1,0 1 0,-1 0 0,-1 0 0,-1 0-1,0 0 1,-2 1 0,0-1 0,-1 1 0,-3 32-1,-2-24-25,-2 1-1,-1-1 0,-1 0 0,-2 0 0,0-1 0,-2 0 0,-1-1 1,-33 48-1,9-21-189,-3-3 0,-93 91-1,76-87-1623,-3-3 1,-109 73-1,79-72-1845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6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6213,'0'0'4179,"3"5"-3042,0 2-864,0 0 0,0 0 0,0 1 0,-1-1 0,0 1 0,-1-1 0,2 11 0,1 63 951,-3-47-759,37 295 2009,-30-280-2384,0-7-46,-6-32-98,11 26-759,-4-14-641,-6-17-462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1137 109 4164,'-43'-33'886,"22"21"29,-15-2-160,0 1 1,-1 2-1,-53-8 0,75 16-626,0 1 0,-1 1 0,1 0 0,0 1-1,-1 1 1,1 1 0,0 0 0,-1 1 0,1 0 0,1 1 0,-1 1 0,-20 9 0,9 1-18,1 1 0,1 2 0,0 0 0,1 2 1,-34 37-1,-89 125 256,107-131-304,-4 7 124,4 1 0,-37 71 0,54-85-66,2 0 1,3 1 0,-24 95 0,28-79 59,4-1-1,2 1 0,1 114 1,9-134-40,1 0 0,2 0-1,1-1 1,3 0 0,1 0 0,28 65 0,-28-82-27,2-1 0,0 0 0,1-1 0,2 0 1,0-1-1,1-1 0,1-1 0,22 18 0,-14-15 2,1-2 0,1-1 0,1-1 0,1-1 0,57 22 0,-44-23-56,1-3 1,1-1-1,0-2 0,0-3 1,1-1-1,-1-2 0,1-3 0,0-1 1,73-10-1,-85 5 2,0-2 0,-1-2 0,0 0 0,0-3 0,32-15 0,-46 18-34,-1-1-1,1-2 0,-2 1 1,1-2-1,-2 0 0,0-1 1,0-1-1,-1-1 1,18-23-1,-18 15-26,-1-1 0,-1 0 0,-1-1 1,-1 0-1,-1-1 0,-2 0 0,0 0 0,-2-1 0,-1 0 0,1-29 1,-2-28-36,-3 0 1,-12-91 0,-5 13-78,-74-315 0,79 435 104,-2 1 0,-1 0-1,-3 1 1,-37-68 0,48 99 7,-1 0 1,0 1 0,0-1-1,-1 1 1,-1 1 0,1 0-1,-1 0 1,-1 1-1,-14-10 1,17 14-3,1-1 0,-1 2-1,1-1 1,-1 1 0,0 0 0,0 0 0,0 1-1,0 0 1,0 0 0,0 1 0,0 0-1,0 0 1,0 1 0,0 0 0,0 0-1,-13 4 1,1 1 5,1 2-1,0 0 0,0 2 0,0 0 1,2 0-1,-1 2 0,1 0 1,1 1-1,-20 20 0,0 6-18,2 0 0,-41 65-1,44-55-621,1 2 0,3 0 0,2 2 0,2 0 0,-26 104 1,42-131-549,-2 31 0,5 12-2230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9353,'37'-34'2008,"6"2"-1812,0 3-168,-6 5 0,0 0-744,20-10-4140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763 179 5521,'0'0'3330,"-1"5"-2119,-6 23 937,0-26-2018,-17 6-18,17-6-42,3-11-88,-1 1 10,1 0 1,1-1-1,-1 1 0,1-1 1,1 1-1,0-1 0,0 0 1,-1-16-1,4 12-14,0 0 0,1-1 0,1 1 1,0 0-1,0 0 0,8-16 0,-8 23-6,3 5 8,19-4 10,-25 4 11,0 1-1,1 0 1,-1 0 0,0 0 0,1 0-1,-1 0 1,0 0 0,1 0 0,-1 0-1,0 0 1,1 0 0,-1 0 0,0 0-1,1 0 1,-1 0 0,0 0 0,1 0 0,-1 0-1,0 0 1,1 0 0,-1 1 0,0-1-1,1 0 1,-1 0 0,0 0 0,1 1-1,-1-1 1,0 0 0,0 0 0,1 1-1,-1-1 1,0 0 0,1 1 0,4 5 7,0 0-1,0 0 1,0 1 0,-1-1 0,0 1-1,0 0 1,-1 0 0,0 1 0,0-1-1,0 0 1,-1 1 0,-1 0 0,1 0-1,-1 0 1,0-1 0,-1 1 0,0 0-1,0 0 1,-1 0 0,1 0 0,-2 0-1,1 0 1,-5 9 0,2-5 2,0-1 0,-2 0 0,1 0 0,-1 0 0,-1-1 0,0 0 0,-1-1 0,1 1 1,-2-1-1,1-1 0,-14 11 0,3-5-4,0-1 0,0-1 0,-2 0 0,1-2 1,-23 9-1,33-16-6,1 1 1,-1-1-1,0-1 1,0 0 0,0 0-1,0-1 1,0 0-1,0-1 1,-13-1-1,16 0-9,0 0-1,0-1 0,0 0 1,0 0-1,0-1 0,1 1 1,-1-1-1,1-1 0,0 0 1,0 1-1,0-2 0,0 1 0,-8-9 1,3 2-4,1-1 1,0 0-1,1 0 1,0-1 0,1 0-1,0-1 1,1 0-1,-9-26 1,6 14 34,6 20-6,2 0 150,-4 15-28,-16 29 16,1 1 0,-22 59 0,-17 37-87,49-115-273,-14 25 47,-2-8-2777,-4 0-337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 0 6873,'-50'31'1367,"32"-17"-282,6 1-899,-1 0 0,2 1 1,0 1-1,1-1 0,0 2 0,2-1 1,0 1-1,1 0 0,1 1 1,0 0-1,1 0 0,-2 24 0,6-21-138,1-1 0,1 0-1,0 0 1,2 1-1,9 36 1,9-12 21,25 34-28,-42-74 515,-11-11-323,-24-13-103,31 18-127,-1-1 0,1 1 0,-1-1 0,0 1 0,1 0 0,-1-1 0,1 1 0,-1 0 0,0 0 1,1-1-1,-1 1 0,0 0 0,1 0 0,-1 0 0,0 0 0,1 0 0,-1 0 0,0 0 0,1 0 1,-1 0-1,0 0 0,-1 1 0,-30 4 24,31-5-25,0 0 1,0 1 0,0-1 0,0 0 0,0 0-1,0 1 1,1-1 0,-1 0 0,0 1 0,0-1-1,0 1 1,0 0 0,1-1 0,-1 1 0,0-1-1,0 1 1,1 0 0,-2 1 0,-14 15 19,0 1-1,0 0 1,2 1 0,0 1 0,2 1-1,0 0 1,-18 44 0,-26 123 320,55-183-272,-1 0 1,1 0-1,-1 0 1,0 0-1,-1-1 1,1 1-1,-6 6 1,-2 3 36,-42 59 381,40-62-155,-19 8 109,30-18-405,0 0-1,0-1 1,0 1 0,0-1-1,0 1 1,-1-1-1,1 1 1,0-1 0,0 1-1,0-1 1,-1 0 0,-1 0-1,-35 6 446,37-6-463,0 0-1,0 0 0,0 0 0,0 1 1,0-1-1,0 0 0,0 0 1,0-1-1,1 1 0,-1 0 1,0 0-1,0 0 0,0 0 1,0-1-1,0 1 0,0-1 1,0 1-1,0-1 0,-5-1 1,1-1 0,0 0-1,0 0 1,0-1 0,0 1 0,1-1 0,-1 0-1,1 0 1,0 0 0,0-1 0,0 0-1,1 0 1,0 0 0,-6-10 0,3-2-13,0-1 0,1 0 1,1 0-1,0 0 1,1-1-1,2 1 0,-1-1 1,2 1-1,1-1 0,4-28 1,1 11-20,1 1-1,2 0 1,1 1 0,24-53 0,-25 68-249,1 0 0,19-28 1,-24 41-865,2 0-492,21-19-832,-21 19-1156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8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10109,'65'-3'1028,"-7"-5"-276,7-13-408,1 0-156,0-8-144,5-3-912,1 0-1804,-7-2-1693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0 6449,'0'0'6288,"1"7"-6202,1-1-69,2 12 92,-1 1 0,-1-1 1,0 0-1,-2 37 1,-5-33-88,-2-1 1,0 0 0,-2-1 0,0 1 0,-1-2 0,-24 35 0,20-40-35,-2-4 11,1 0 0,-2-1 0,0-1 0,0 0 0,0-2-1,-26 7 1,42-12 2,0-1 1,0 0-1,0 0 0,0 0 0,-1 0 1,1 0-1,0 0 0,0 0 0,0 0 1,0 0-1,0-1 0,0 1 0,0 0 1,-2-2-1,-45-17-20,39 14 19,0 0 0,0 0 0,1-1 0,0 0 0,-1 0 0,2-1 0,-1 0 0,1 0 0,0-1 0,-10-15 0,2-1 58,11 17 251,15 10-246,9 4-41,0 0 0,-1 1 1,0 1-1,-1 0 0,0 2 1,0 0-1,22 20 0,-12-6 23,-1 2 0,-1 1 0,-1 1 0,-1 1 0,-2 1 0,-2 1 0,0 1 0,-2 1 0,24 64 0,-41-96-122,0 0-37,0 1-1,0 0 1,0-1-1,0 1 1,0 0-1,-1 0 1,1 0-1,-1-1 1,0 1-1,0 5 1,0-1-1108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3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34 3516,'0'0'4443,"-2"-6"-3519,-8-21 4598,7 32-5371,1 0 1,0 0 0,1 0-1,-1 1 1,1-1 0,-2 11-1,1 2 78,-52 518 4246,53-514-4370,-11 129 451,6-37-431,6-107-180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39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941 10 9985,'-16'-3'187,"0"0"0,0 1 1,0 1-1,0 1 0,-1 0 0,1 1 0,0 1 1,0 0-1,0 1 0,0 1 0,0 1 0,1 0 1,0 1-1,-29 15 0,4 3-61,0 1-1,2 3 1,-68 62 0,65-50 25,3 1 0,1 2 0,2 2 0,3 1 0,1 2 0,3 1 0,1 1 0,3 1 0,2 2 0,-19 67 0,16-34 0,3 2 0,5 1 0,-9 118 0,23-160-118,3 0-1,1 0 1,3 0 0,2 0 0,1-1-1,3 0 1,2 0 0,21 53-1,-21-71-18,2 0-1,2 0 0,0-2 1,1 0-1,2-1 0,1 0 0,0-2 1,2 0-1,1-2 0,0 0 1,2-2-1,0-1 0,1 0 0,1-2 1,0-1-1,56 21 0,-43-22-8,1-1-1,0-2 1,1-2 0,0-2-1,0-2 1,1-1-1,-1-3 1,1-1-1,0-2 1,-1-2 0,79-18-1,-77 10-5,0-1-1,-2-3 1,1-1-1,-2-3 1,-1-1-1,0-2 1,-2-1 0,56-47-1,-65 45 4,0-1-1,-3-1 1,0-2-1,-1 0 1,-2-2-1,-2 0 1,0-2-1,-3 0 0,0-1 1,15-48-1,-17 34 8,-3 0-1,-2-1 0,-2 0 1,-2-1-1,-3 0 0,-1 0 0,-3-1 1,-2 1-1,-3 0 0,-1 1 0,-3-1 1,-2 1-1,-2 1 0,-31-75 0,33 98-3,-1-1 0,-2 2 0,-1 0 0,-1 1 0,-1 0 0,-1 1 0,0 1 0,-25-21 0,25 27-5,0 2-1,-1 0 1,0 1-1,-1 1 1,-1 1-1,0 1 1,0 0-1,-1 2 1,0 0-1,-34-6 1,23 9-56,1 1 0,-1 2 0,0 2 0,0 0 0,0 3 0,1 0 0,-51 13 0,25-1-1366,0 3-1,2 3 1,-67 32-1,71-28-2241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675 390 4944,'0'0'7643,"-5"-4"-7538,1-1-98,-1 1 1,1-1-1,0 1 1,1-1-1,-1 0 1,1-1-1,0 1 0,0 0 1,1-1-1,-3-7 1,1 1-14,1 0 0,0-1 1,1 1-1,-1-23 0,3 16-22,1 0-1,0 1 0,1-1 0,1 0 0,1 1 1,12-35-1,-14 47 19,0 1 1,1 0-1,0 0 1,0 0-1,0 0 1,1 0-1,0 1 1,0 0-1,0 0 0,8-7 1,-9 9 6,-1 1 0,1-1 0,0 0 0,-1 1 0,1 0 0,0 0 0,0 0 0,0 0 1,0 0-1,0 0 0,1 1 0,-1-1 0,0 1 0,0 0 0,0 0 0,0 0 0,0 1 0,0-1 0,1 1 0,-1-1 0,4 3 0,-2-1 6,-1 0-1,0 0 0,0 1 0,0-1 1,0 1-1,0 0 0,4 4 0,0 2-1,0 0 0,0 0-1,-1 1 1,-1 0 0,0 1-1,0-1 1,-1 1 0,0 0-1,4 13 1,-6-14 2,-1-1-1,0 1 1,0 0 0,-1-1-1,0 1 1,-1 0-1,0 0 1,0 0 0,-1 0-1,0-1 1,-1 1 0,-4 14-1,0-9-4,-2 1 0,0-1 0,0 0 1,-2 0-1,1-1 0,-2 0 0,0-1 0,-1 0 0,0-1 0,-1 0 0,-18 12 0,10-8 2,-2-1 0,0-2 0,-1 0 0,0-1 0,-1-2 0,-40 12 0,54-19-4,-1 0 1,1-1-1,-1 0 1,0-1 0,0-1-1,1 0 1,-1 0-1,0-2 1,0 1-1,1-1 1,-1-1 0,1 0-1,-1 0 1,1-1-1,0-1 1,1 0-1,-1-1 1,1 1-1,0-2 1,0 0 0,1 0-1,0 0 1,0-1-1,-11-14 1,-9-12-14,8 1 8,8 7-15,10 20 351,-3 16 14,-8 14-102,2 1-1,0 1 1,2 0 0,1 0 0,1 1 0,-8 46-1,5 7 177,7-45-319,-1 1 0,-2 0 1,-18 53-1,-2-17-2004,25-65-17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1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43 10993,'0'0'4032,"-8"-42"-13817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1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7357,'0'0'1863,"0"7"-1117,6 29-211,0-6-235,-1 1 1,-2 0-1,-1 1 1,-4 59-1,-4-37-241,5-37-47,-1 0 1,0-1-1,-1 1 0,-10 28 1,12-43-14,0 0 0,0 0 0,0 1 0,1-1 0,-1 0 0,0 1 0,1-1 0,0 0 0,-1 1 0,1 4-1,0-1 7,-1 1 823,-1-14-765,-40-137 15,26 102 73,11 49-18,-11 19 157,0 0 0,2 2 0,-20 52 0,21-44-481,-2-1 0,-1 0 0,-2-1 0,-1 0 0,-1-2 0,-26 31 0,33-52-1716,-17 10-1008,22-15-600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8737,'34'3'1488,"-2"-11"-408,-4-3-420,15-5-356,-6-5-148,6-3-68,-6 3-88,-2 0-800,2-11-5288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2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 3732,'15'19'733,"-12"-15"-590,1 0 0,-1 1 0,0-1 0,0 1 0,0 0 0,-1-1 0,0 1 1,2 6-1,-1-2-49,-1 0 0,1 0 0,-2 0 0,0 0 0,0 0 0,0 0 0,-1 0 0,0 0 0,-1 0 0,0 0 0,-1 0 0,0 0 0,0 0 0,0-1 0,-8 16 0,-16 28-2,17-43-34,-38 22 28,46-31-85,1 0 0,0 0-1,-1 1 1,1-1 0,0 0 0,-1 0-1,1 0 1,0 0 0,-1 0-1,1 0 1,0 0 0,-1 0-1,1 0 1,0 0 0,-1 0-1,1 0 1,-1 0 0,1 0 0,0 0-1,-1 0 1,1 0 0,0 0-1,-1 0 1,1-1 0,-1 1-1,-24-8-2,25 8 1,-1 0 0,1 0 0,-1 0 0,1 0 0,-1-1 0,0 1 0,1 0 0,-1-1 0,1 1 0,-1 0 0,1-1 0,-1 1-1,1 0 1,-1-1 0,1 1 0,0-1 0,-1 1 0,1-1 0,0 1 0,-1-1 0,1 1 0,0-2 0,-9-13 149,2 0 0,0 0 0,1-1-1,0 0 1,2 0 0,-1-1 0,2 1-1,1-1 1,-2-29 0,11 117 920,-5-58-1025,0-1 1,-1 1-1,0-1 1,-1 1-1,0-1 0,-1 1 1,-5 21-1,1-11 26,4-18-45,-4-1-40,1-1 12,0 0-1,-1 0 1,0 0 0,0-1-1,1 1 1,-1-1 0,-10 3-1,4-7-166,-14-9-108,13 2 47,-9-11 133,-72-76-23,90 92 702,3 11-147,2 8-346,0 1-1,1-1 0,0 0 0,1 0 1,1 0-1,1-1 0,0 0 1,1 0-1,0 0 0,10 13 0,14 19-91,51 60-1,-53-71-2159,-24-29-165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3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1103 88 6241,'-28'-15'778,"-1"1"1,0 1 0,-56-17 0,66 25-568,0 1 0,0 1 0,0 1 0,0 1 0,-1 0 0,1 1 0,-29 5 0,26-1-134,0 1-1,1 2 1,0 0 0,1 1-1,0 1 1,0 0-1,1 2 1,0 0-1,-23 19 1,9-4 44,2 2 1,0 2-1,-47 58 0,39-35-49,1 2 0,3 2 0,3 1-1,2 1 1,-28 81 0,29-56 26,4 2 0,4 0 0,-14 126 1,29-165-32,3 0 0,5 68 0,0-90-8,1 0 1,2 0-1,0 0 0,2 0 1,0-1-1,13 27 0,-11-32-2,1-1-1,0 1 0,2-2 1,13 18-1,-16-25-31,0 0-1,1 0 1,0-1 0,0-1 0,1 1-1,1-2 1,12 8 0,-4-6-12,0 0 1,1-2 0,0 0 0,0-2 0,0 0 0,1-1 0,-1-2 0,1 0-1,0-1 1,0-1 0,-1-1 0,23-4 0,3-2-7,-1-3 1,0-1-1,-1-3 1,67-29-1,-84 30-13,-1-1-1,0-1 1,-1-1 0,-1-1-1,0-1 1,-1-2 0,-1 0-1,21-25 1,-28 26-19,-1 0-1,-1 0 1,-1-2 0,-1 1-1,-1-2 1,-1 1-1,0-2 1,-2 1 0,0-1-1,7-44 1,-10 30-39,-2 0 1,-2 0-1,-1 0 0,-2 0 1,-1 1-1,-10-44 0,-3 12 22,-2 2 0,-37-88 0,47 135 40,-1 0 1,0 1-1,-1 0 1,-25-33-1,31 46-21,0 0-1,-1 0 1,1 0-1,-2 0 1,1 1-1,0 0 1,-1 0-1,1 0 1,-1 1-1,0 0 1,-1 0-1,1 0 1,0 1-1,-1 0 1,1 0-1,-1 1 1,0 0-1,-10-1 1,8 2-96,1 1 0,-1 0-1,1 1 1,-1 0 0,1 0 0,0 0 0,0 1 0,0 1-1,0-1 1,0 1 0,1 1 0,0-1 0,-8 7 0,0 2-686,0 0 1,1 1 0,0 1-1,-18 26 1,-11 23-2344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1192 474 4544,'0'0'1845,"0"-5"-1091,-8-100 378,4 77-1080,1 0 1,2 0-1,0 0 1,2 0-1,7-43 0,-6 63-24,2-3-10,-2 0 1,0 0 0,1-14-1,4 19-4,1 0-16,0-1-1,1 2 0,0-1 0,1 1 0,-1 0 0,1 1 0,0 0 0,0 1 0,17-4 0,113-21 18,-134 27 287,-6 6-262,-1 0 1,0 0-1,0 0 0,0 0 1,0 0-1,-1-1 0,0 1 1,0 0-1,0-1 0,-1 0 1,1 1-1,-1-1 0,-4 5 1,-6 6 170,-30 26 0,37-36-169,-52 42 114,-96 60 1,123-86-138,-103 60 64,113-70-78,-1-1 1,-1 0 0,0-2 0,-26 7 0,46-14-6,0-1 0,0 1 0,0 0 0,0-1 0,0 0 0,0 0 0,0 0 0,0 0 0,-4-1 0,-1 0-9,7 1 7,1 0 0,-1 0 1,0 0-1,1 0 0,-1 0 0,0 0 0,1 0 1,-1 0-1,0 0 0,1-1 0,-1 1 0,0 0 1,1 0-1,-1-1 0,1 1 0,-1 0 0,0-1 1,1 1-1,-1-1 0,-6-3-2,4 3 5,1 0 0,0 0 1,-1 0-1,1-1 0,0 1 1,0-1-1,0 1 0,0-1 1,0 0-1,1 0 1,-1 0-1,-2-3 0,-15-19-19,17 22 19,1 1-1,0-1 1,-1 0-1,1 1 0,0-1 1,0 0-1,0 0 1,0 0-1,0 0 1,0 0-1,0 0 0,1 0 1,-1-4-1,-1-1 19,0 1 496,3 10-443,2 12 6,-1 1 1,1 31 0,-7-38-76,-12 12 26,13-17-5,-4 0-28,1 0 10,-1-1-1,0 1 1,0-2 0,0 1-1,0-1 1,-1 0-1,0 0 1,-11 2-1,10-6-27,2 0 12,5 1 7,0 0-1,0-1 1,0 1-1,0-1 1,0 1-1,0-1 1,0 0-1,0 0 0,0 1 1,0-2-1,0 1 1,1 0-1,-1 0 1,0 0-1,-2-3 1,-15-12-35,1 0 1,1-1 0,1-2 0,0 1-1,1-2 1,1 0 0,-13-24 0,-31-66-16,55 105 47,2 12 32,-8 77 52,-15 91 24,13-125-49,0-1 72,2 0-1,-6 97 1,15-121 76,0 0 0,1 0 0,2 0 1,0 1-1,12 40 0,-15-65-182,1 0 1,-1 0-1,1 1 0,-1-1 1,1 0-1,-1 1 0,0-1 1,0 0-1,0 1 0,0-1 1,0 1-1,0-1 0,0 0 1,0 2-1,-2 9 1611,-3-11-1508,-14 4-33,19-5-85,-1 1 1,1-1-1,-1 0 1,1 0-1,-1 0 1,1 0-1,-1 0 0,1 0 1,-1 0-1,0 0 1,1 0-1,-1 0 1,1 0-1,-1-1 0,1 1 1,-1 0-1,1 0 1,-1 0-1,1-1 1,-1 1-1,0-1 0,-9-5-9,0 0 0,0 0 0,0-1 0,1 0 0,0-1 0,1 0-1,-1 0 1,2-1 0,-13-18 0,0-3-20,2 0 0,1-2 0,-13-35-1,-30-107-1421,33 38-3724,25 129 4663,-6-37-2699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9769,'0'0'2044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 9821,'20'4'868,"17"-12"-268,0-17-292,0-7-164,12-13-116,2 0-588,6-4-1136,-11 0-1296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12 3768,'0'0'3282,"6"-2"-2709,-2 0-334,-2 1-55,0 0 0,-1 0 0,1 0 0,0 0-1,-1 1 1,1-1 0,0 1 0,0-1 0,0 1 0,3 0 0,-6 6 307,-2 2-419,0-1 0,0 1 0,-1-1 0,0 1 0,0-1 0,0 0 0,-1 0 1,0-1-1,-1 0 0,0 0 0,1 0 0,-15 10 0,-7 4-49,-1 0-1,-30 15 0,39-26-1,0 0-1,0-1 1,-33 8-1,24-12 6,-5 1 36,28-5 1004,44 36 8,2-2-1,52 33 1,-43-33-169,54 49 0,16 37 376,-90-88-1179,-25-26-29,1 0-46,16 18-3,-17-18-14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278 319 10253,'0'0'1056,"-6"-6"-840,2 3-216,0 0 0,1 0 0,-1 0 0,1-1 0,0 1 0,0-1 0,1 0 1,-1 0-1,1 0 0,0-1 0,0 1 0,0 0 0,0-1 0,1 1 0,-1-1 0,1 0 0,1 1 0,-1-1 0,1 0 0,-1 1 0,2-7 0,0-1-81,2 1-1,-1 0 0,1 0 1,1 1-1,0-1 0,0 1 0,9-15 1,4-2-252,25-30 1,-34 46 271,-2 3-11,0 6-57,19-6 191,-19 5 86,-5 10-92,11 50 110,-12-56-161,0-1 0,1 1-1,-1 0 1,0-1 0,0 1-1,0 0 1,0 0 0,0-1-1,0 1 1,0 0 0,0-1-1,0 1 1,-1 0 0,1-1-1,0 1 1,0 0 0,-1 0-1,-7 27 29,2-6-21,0-1 0,-2 0 0,-15 33 0,19-48-25,-2-1-7,-49 37 42,55-42-24,0 0 0,-1 0 0,1 1 0,0-1 0,-1 0 0,1 0 0,0 0 0,-1 0 1,1 1-1,-1-1 0,1 0 0,0 0 0,-1 0 0,1 0 0,-1 0 0,1 0 0,0 0 0,-1 0 0,1 0 0,0 0 0,-1 0 0,1-1 0,-1 1 0,1 0 0,0 0 0,-1 0 0,0-1 0,-23-7-61,13 1 18,5 3 33,4 2 8,-1 1 0,1-1 0,0 0 0,0 1 1,1-1-1,-1 0 0,0 0 0,1 0 0,-1-1 1,1 1-1,-2-3 0,-39-77-45,24 50 62,0 7-15,15 20-7,-1 0 29,-11-18-32,11 17 1312,3 12-926,-4 24-105,2 0 0,1 1 0,3 52 0,1-22-153,2 10-66,-2-46-40,-1 43 1,-4-36-256,-8 44-1,8-64-202,0-1 1,0-1-1,-1 1 1,-1 0-1,0-1 1,0 0-1,-9 13 1,-17 16-2810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5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8965,'0'0'3288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6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21 4112,'0'0'1096,"5"-3"74,14-11-114,-14 10 1790,-5 5-2845,0 0 0,0 0 0,0 0 1,0 0-1,0 0 0,0 0 0,0 0 1,1 0-1,-1 0 0,0 0 1,1-1-1,-1 1 0,0 0 0,1 0 1,-1 0-1,1-1 0,0 2 0,1 0 7,-1 0-1,0 0 0,0 0 0,0 0 1,0 0-1,0 0 0,0 0 0,1 5 1,0-2 20,-1-3-18,0 0 1,0 0-1,-1 0 0,1 0 1,-1 0-1,1 0 0,-1 0 1,0 0-1,0 0 1,0 0-1,0 4 0,-5 35 36,1-19-16,1-1-1,1 37 1,3-47-21,2 12 4,-2-18-41,-1 23 211,-6-31-199,-19-8 6,13 3-23,-17-19-4,17 18 29,8 6 8,1 1 1,-1-1 0,1 0-1,0 0 1,0 0 0,0-1-1,-3-4 1,-13-16-6,14 17 22,-19-19 16,20 20 563,-6 279 1469,8-259-2295,-1 0 1,-1-1 0,0 1 0,-1-1-1,0 0 1,-1 0 0,0 0 0,-1-1-1,-1 0 1,0 0 0,-14 15 0,9-15-2120,-30 22-598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6:46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6497,'28'42'2852,"10"-21"-1160,4-18-1296,1-11-204,0 0-160,-6-8-312,0 0-732,-2-21-4473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7:58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8025,'-14'4'1408,"0"0"836,5-4-1180,-5 4-1312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7:5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29 2940,'0'0'4538,"5"-3"-3721,14-8-64,-14 9 211,-11 0-833,-5-1-122,0 0 1,-1 1-1,1 1 1,0 0-1,-1 0 0,1 1 1,-1 0-1,-21 5 1,21-2-20,0 1 1,1 0-1,-20 10 1,1 7-17,27-18 23,0 0 0,0 0 1,0 0-1,1 0 0,-1 0 0,1 1 0,0-1 0,0 1 0,0 0 0,0 0 0,1 0 0,0-1 0,0 1 1,0 1-1,0-1 0,0 0 0,1 0 0,-1 0 0,1 0 0,0 0 0,1 0 0,-1 1 0,1-1 0,2 7 1,4-2-10,6 2 4,1-2 0,0 1 0,1-2 0,0 0 0,0-1 0,1 0 0,0-1 0,0-1 0,26 5 0,-7-3 10,0-1 1,48 1 0,-63-6 558,-43-3-379,-45-7-185,-126-2 1,112 8 21,-15-3-52,-21-1 78,113 7-63,-1 0 6,-19 0 1,19 0-36,1 7 20,2-3 29,1 0 0,-1 0-1,1 0 1,0 0-1,0 1 1,1-1 0,-1 1-1,1 0 1,0-1 0,0 1-1,0 0 1,1-1 0,0 1-1,0 0 1,0 0-1,0 0 1,1-1 0,0 1-1,0 0 1,0-1 0,3 8-1,2 1 12,2 1 0,-1-1 0,1-1-1,1 1 1,1-1 0,-1-1 0,2 0-1,0 0 1,23 17 0,9 2-9,70 38 0,-60-38-44,14 7-2803,-54-32 609,23 2-255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7:5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1007 78 3520,'0'0'2187,"-6"-7"-1272,-19-21-317,24 27-569,1 0-1,-1 0 1,0 0-1,0 0 1,0 1-1,0-1 1,0 0-1,0 0 1,-1 1-1,1-1 1,0 0-1,-1 0 1,-9-4 16,1 0 1,0 1 0,-1 0-1,0 1 1,0 0-1,0 1 1,0 0 0,-1 0-1,-14 1 1,1 4 2,0 2 1,0 0-1,1 2 1,-1 1 0,2 1-1,-1 1 1,1 0-1,1 2 1,-37 26-1,12-3 85,1 2 1,2 2-1,-43 49 0,36-29-35,3 2-1,2 3 1,4 1 0,-40 81 0,70-123-61,1 1 1,1 0 0,1 1-1,1 0 1,-7 42 0,13-52 65,0 0 0,1 0 0,1 1 0,1-1 1,0 0-1,1 0 0,0-1 0,1 1 0,1 0 0,0-1 1,10 21-1,-7-20 26,1-1 0,0 0 1,2 0-1,-1-1 0,2 0 1,0-1-1,14 14 0,-6-11-22,0 1 0,1-2 0,0-1 0,30 14 0,-4-6 10,2-2 1,0-2-1,1-3 1,56 10-1,-43-13 4,0-3 0,0-2-1,0-3 1,112-10 0,-133 3-102,-1-2 1,0-2-1,-1-2 0,1-2 0,-2-1 1,0-2-1,-1-1 0,53-32 0,-72 35-17,0 0-1,0-1 1,-1-1-1,-1-1 0,-1 0 1,0-1-1,-1 0 1,-1-1-1,-1-1 0,0 0 1,-1-1-1,-1 0 1,-2-1-1,1 0 0,-2 0 1,-1-1-1,4-26 1,-4 10 4,-2 0-1,-2 0 1,-1 0 0,-2 0 0,-1 0 0,-2 0 0,-18-71 0,17 90-4,-1 0 0,-1 0 0,-1 0 0,0 1 0,-2 1 0,0-1 1,-1 2-1,0-1 0,-1 1 0,-1 1 0,-1 1 0,0-1 0,-1 2 0,0 0 0,-1 1 0,-33-19 0,23 19 0,-2 1 0,1 1 0,-1 1-1,-1 2 1,1 1 0,-1 1 0,-1 1-1,1 1 1,-42 3 0,-14 5-345,-166 31 0,-43 40-4207,254-64 3071,-21 6-1223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0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1143 5865,'9'-64'3765,"-5"22"-2341,7-58-141,3-22-950,2 30-301,10-53-30,105-357-37,-104 431 156,-25 66 520,4 12-393,8 12-140,0 1 0,-2 0 0,0 1 0,15 40 0,30 104 556,-18-45-293,68 164 217,-88-229-490,2-2 1,2-1-1,33 53 0,-33-72-57,5 4 119,-28-37-160,0 0 1,0 0-1,1 0 1,-1 1 0,0-1-1,0 0 1,0 0-1,0 0 1,0 0 0,0 1-1,0-1 1,0 0 0,0 0-1,1 0 1,-1 1-1,0-1 1,0 0 0,0 0-1,0 0 1,0 0 0,1 0-1,-1 0 1,0 1-1,0-1 1,0 0 0,1 0-1,-1 0 1,0 0-1,0 0 1,0 0 0,1 0-1,-1 0 1,0 0 0,0 0-1,0 0 1,1 0-1,-1 0 1,0 0 0,0 0-1,0 0 1,1 0 0,-1 0-1,0 0 1,0 0-1,0 0 1,1 0 0,-1-1-1,0 1 1,0 0-1,0 0 1,0 0 0,1 0-1,-1 0 1,0-1 0,0 1-1,0 0 1,0 0-1,0 0 1,0 0 0,0-1-1,1 1 1,-1 0 0,0 0-1,0 0 1,0-1-1,0 1 1,0 0 0,0 0-1,10-15-7,-1 1 0,-1-1 0,0-1-1,-1 0 1,-1 0 0,0 0 0,7-33 0,12-129-217,-19 119 86,28-295-189,-18 121 312,-15 194 28,-1 31 283,3 17 100,55 291 1803,-3-12-1232,9-62-751,-52-192-240,1-1 1,2 0-1,1 0 0,26 37 1,-13-32-1487,-24-31 22,0-11-494,0 0 1357,0 0 0,-1 0 0,1-1 1,-1 0-1,0 0 0,0 0 0,-1 0 0,1 0 0,3-9 0,9-32-3360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03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119 530 6769,'-12'-27'1310,"9"22"-39,-4-1-331,-1 0-734,4 4-145,1 0 1,0-1-1,-1 1 0,1-1 0,1 0 1,-1 0-1,0 0 0,1 0 1,-4-5-1,-2-3-15,1 0 1,0-1-1,0 1 1,-7-21-1,11 25-42,1-1 0,0 1 0,0-1 0,1 1 0,0-1 0,0 0 0,1 0 0,0 0-1,0 1 1,2-13 0,1 6-10,1 0 0,1 0 0,0 0 0,1 0 0,1 1 0,0 0 0,0 0-1,1 1 1,1 0 0,0 0 0,1 1 0,21-19 0,-18 19 5,0 1 1,0 0-1,0 1 0,2 1 1,-1 0-1,1 1 1,0 1-1,0 0 0,1 1 1,-1 0-1,28-3 1,-35 7 41,0 0 1,0 1 0,0 0-1,0 1 1,0 0 0,0 0-1,-1 0 1,1 1 0,0 0-1,-1 1 1,1-1 0,-1 2-1,0-1 1,0 1 0,0 0-1,-1 0 1,1 1 0,-1 0-1,0 0 1,0 0-1,-1 1 1,0 0 0,0 0-1,7 11 1,-4-3 101,0 0 1,-1 1-1,0 0 0,-2 0 1,1 0-1,-2 1 0,0 0 0,-1 0 1,-1 0-1,0 0 0,-1 19 1,-2 1 68,-3 0 0,0-1 0,-3 1 0,0-1 0,-3 0 0,-19 48 0,-102 191 331,123-258-516,-29 54 141,-3-2 0,-89 115 0,110-156 162,16-21-255,0 0 395,11-9-138,173-79 501,130-37 1302,-250 100-1644,1 3 1,1 2 0,76-6-1,-86 16-316,-23 4-315,-16 0-2828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48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1678 1896,'8'139'2108,"-4"-64"-1234,4-1 1,32 137-1,-25-143-514,-11-47-71,1 0 1,1 0 0,0-1 0,2 0 0,0 0 0,16 24-1,-13-33 426,-11-11-702,5 4 90,-1 0-1,1-1 0,0 0 1,0 0-1,0-1 0,0 1 1,1-1-1,-1 0 0,1-1 0,-1 1 1,1-1-1,0 0 0,8 0 1,3-2 31,0 0-1,0-1 1,0-1 0,0-1 0,-1 0 0,25-10 0,94-52 123,-50 16-203,-2-4-1,-3-3 0,-2-4 0,114-116 1,-50 25-74,143-201 1,-61 41-445,-15-9 1,169-353-1,-301 535-2181,-71 130 840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4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0 7909,'0'0'2399,"-1"7"-1297,-42 264 4742,30-179-4597,-8 116 500,15-123-1503,1-51-212,5-20-17,2-7-22,-1-4-21,0-1 0,-1 1-1,1 0 1,-1 0 0,1-1 0,-1 1-1,0 0 1,0 3 0,-6 21-2150,4-21 460,10-49-11552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48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2214 5473,'0'0'2462,"7"0"-2336,17 0 61,-23 0-178,0 0 1,-1 0-1,1 0 0,-1 0 0,1 0 1,0 0-1,-1 0 0,1 0 0,0 0 1,-1 1-1,1-1 0,-1 0 0,1 0 1,-1 1-1,1-1 0,-1 0 0,1 1 1,-1-1-1,1 1 0,-1-1 0,1 1 1,0 0-1,8 5 84,-6-4-45,1 0 0,-1 1 0,0 0-1,0-1 1,0 1 0,0 0 0,0 1 0,0-1 0,3 6 0,13 18 119,-1-2-1,0-1 0,2 0 0,23 20 0,-30-31-105,2-2-1,-1 1 1,23 11-1,-29-18 14,0-1 1,0 0-1,1-1 1,-1 0-1,1 0 0,0-1 1,-1 0-1,1 0 1,0-1-1,14 0 0,-9-2 46,0-1 0,-1 0 0,1-1 0,-1 0 0,0-1 0,0-1 0,0 0 0,13-7 0,-6 1-41,-1-1-1,0-1 0,-1-1 1,21-20-1,3-10-36,-2-1 0,58-85 0,170-308-30,-32-19-48,27-49-44,-70 182 10,27 26-1405,-209 283 845,1 1 0,1 1 0,0 0 0,1 1 0,0 0 0,1 1 0,0 1 0,33-16 0,-41 23-1573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49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1727 2816,'0'0'984,"5"-4"-424,14-9 70,-19 12-613,0 1 1,1 0-1,-1 0 1,0-1-1,0 1 1,1 0-1,-1 0 1,0 0-1,1-1 1,-1 1-1,0 0 1,1 0-1,-1 0 0,0 0 1,1 0-1,-1 0 1,0 0-1,1 0 1,-1 0-1,0 0 1,1 0-1,-1 0 1,1 0-1,-1 0 1,0 0-1,1 0 1,-1 0-1,0 0 1,1 0-1,-1 1 1,0-1-1,1 0 1,4 3 37,0 0 0,1 0 0,-1 0 0,-1 1 0,1-1 1,0 1-1,-1 1 0,0-1 0,0 0 0,0 1 1,-1 0-1,1 0 0,-1 0 0,0 0 0,-1 1 0,4 9 1,6 18 98,-1 1 1,-2 0 0,7 48 0,4 107 683,-8-131 131,-12-57-960,0-1 0,0 0 0,0 0-1,0 0 1,0 0 0,0 1 0,0-1 0,0 0 0,0 0 0,0 0 0,0 0 0,0 1 0,1-1 0,-1 0-1,0 0 1,0 0 0,0 0 0,0 0 0,0 1 0,0-1 0,0 0 0,0 0 0,1 0 0,-1 0 0,0 0 0,0 0-1,0 1 1,0-1 0,0 0 0,1 0 0,-1 0 0,0 0 0,0 0 0,0 0 0,0 0 0,1 0 0,-1 0-1,0 0 1,0 0 0,0 0 0,1 0 0,-1 0 0,0 0 0,0 0 0,0 0 0,0 0 0,1 0 0,-1 0-1,0 0 1,0 0 0,0-1 0,8-1 91,-1 0-1,1 0 1,-1-1 0,0 0-1,0-1 1,0 0 0,-1 0-1,1 0 1,7-8-1,59-57 198,-46 42-209,360-388 226,-281 284-300,124-200 0,140-365-197,-303 559-51,61-98-1103,-108 195 761,29-53-1978,-43 84 881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41:50.5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1286 1916,'0'0'2347,"-1"5"-2278,-1 0-48,1-3-10,0 0 0,0 0 0,0 0 1,1 0-1,-1 0 0,1 0 0,0 0 0,-1 0 0,1 0 0,0 1 0,1 3 0,6 105 550,-6-79-439,2-21-34,6 10-49,-6-15 806,0-1-489,13 17-81,-12-17 817,0-5-1010,0-1 0,0 1 0,0-1 0,0 0 0,0 0 0,0-1 1,0 1-1,-1-1 0,1 0 0,0 0 0,-1 0 0,1 0 0,-1 0 0,0-1 0,4-3 0,5-6 72,-1-1-1,15-20 1,-9 11-12,201-298 297,-93 127-588,-71 114 92,261-355-2779,-263 372 1876,3 1 0,3 3 0,2 3-1,102-73 1,-99 88 68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1777 1 6185,'0'0'5343,"-3"3"-4794,-18 17-211,-1-1 0,0-1 0,-47 29 0,-87 37-128,67-37-78,-425 201 21,449-219-154,-7 2-18,-60 30-12,96-44-143,27-14 138,2 0-53,19 0-35,184 32 98,-77-17 39,-55-6-12,94 31 1,-124-30 10,1 0 1,-2 3 0,0 0 0,30 22 0,-62-37-9,1-1 1,-1 1 0,0 0-1,-1-1 1,1 1-1,0 0 1,0 0-1,0 0 1,0 0 0,-1 0-1,1 0 1,0 1-1,18 28 64,-18-29-66,-1-1 0,1 1 0,-1-1 0,0 1 0,1-1 0,-1 1 0,0-1 0,0 1 0,1-1 0,-1 1 0,0-1 0,0 1 0,0 0 0,0-1 0,0 1 0,0-1 0,0 1 0,0 0 0,0-1 0,0 1 0,0-1 0,0 1 0,0 0 0,0-1 0,0 1 0,-1-1 0,1 2 0,-2 5 0,-1-1 0,1 1-1,-1 0 1,-1-1 0,1 1-1,-1-1 1,0 0 0,-1 0-1,-8 9 1,4-7 0,0 0-1,0-1 1,-1 1 0,0-2-1,0 0 1,-13 6 0,-20 6-72,-2-2 1,1-1-1,-2-3 1,0-2-1,0-1 0,-1-3 1,1-2-1,-1-2 1,0-2-1,-56-6 1,81 3-72,0-1 0,0 0 1,1-2-1,-33-12 0,40 12 53,1-1 1,-1 0-1,1-1 0,1-1 0,-1 0 0,2 0 0,-15-15 0,13 13 19,9 7 45,0 1 1,1-1 0,-1 0 0,1 0 0,0 0 0,0 0 0,-3-6 0,0 3 4,4 4 9,-1-1 0,1 1 0,0 0-1,-1-1 1,2 1 0,-1-1 0,0 0 0,-1-4 0,-6-17-18,6 19 1,12 7 15,25 2 75,-33-3-59,1 0 1,-1 0-1,0 0 1,1 1-1,-1-1 1,0 0-1,0 1 1,0-1-1,1 1 1,-1 0-1,0-1 1,0 1-1,0 0 1,1 0-1,21 15 130,0 0-1,-2 2 0,0 0 1,-1 1-1,-1 2 1,0-1-1,-2 2 1,21 33-1,-31-43-31,-1 1 0,0 0 1,0 0-1,-1 0 0,-1 1 0,0 0 0,-1 0 0,1 18 0,-3-22-53,-1 0-1,0 1 1,-1-1-1,0 0 1,-1 1-1,0-1 1,-1 0-1,0 0 1,0 0-1,-1-1 1,-1 1-1,-7 13 1,0-6-22,0 0 0,-2-1 1,1 0-1,-2-1 0,0-1 0,-1 0 0,-29 19 1,13-13-212,0-1 0,-1-2 1,-52 19-1,71-30-293,-1-2 0,0 0 0,0 0-1,0-1 1,0-1 0,0-1 0,0 0 0,-1-1-1,1 0 1,0-2 0,-30-5 0,-14-15-3094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2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9321,'0'0'2032,"0"-25"-1380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2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46 4252,'0'0'1569,"10"3"-761,20 9-211,-2 1 1,51 31-1,-65-30-213,33 67 184,-46-80-560,-1 0-1,1-1 1,-1 1 0,0 0-1,0 0 1,1 0 0,-1-1-1,0 1 1,0 0 0,0 0-1,0 0 1,0-1 0,0 1-1,0 0 1,0 0 0,0 0-1,0-1 1,-1 1 0,1 0 0,-1 1-1,-14 47 87,11-41-87,0-1 0,0 0 0,-1 0 0,0 0 0,0 0 0,-9 7 0,-3 3 23,-1 0 0,-1-1-1,-1-1 1,0-1 0,-1-1 0,0-1 0,-37 15 0,14-12 243,43-14-255,0-1-1,0 0 1,0 1 0,0-1-1,0 0 1,0 0 0,0 0-1,0 0 1,0 0 0,0 0 0,0 0-1,0 0 1,0 0 0,0 0-1,0-1 1,-1 1 0,-37-9 232,38 9-240,0 0-1,0 0 1,0-1 0,0 1 0,-1-1 0,1 1 0,0-1 0,0 1 0,0-1-1,0 1 1,0-1 0,0 0 0,0 0 0,0 1 0,-1-2 0,-6-5 12,0-1 0,1 1 0,-1-1 1,1 0-1,1-1 0,0 0 0,0 0 0,-7-14 1,9 9-22,0 1 1,0-1 0,1 1-1,1-1 1,0 0-1,1 0 1,1 0 0,0 0-1,0 0 1,5-23 0,0 17-25,0-1 1,1 1 0,1 1 0,1-1 0,0 1 0,16-26-1,-4 13-446,-16 26-1165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3043 1 4240,'0'0'2931,"7"7"-2311,40 41 418,-35-37-909,6 5 70,-1 1-1,-1 0 0,26 36 1,-30-35-8,0 1 1,16 34-1,-24-45-137,-1-1 0,0 2-1,-1-1 1,0 0-1,0 0 1,0 1 0,-1-1-1,-1 1 1,0-1 0,0 1-1,0-1 1,-2 10 0,-2-6-29,1-1 1,-1 0-1,-1 0 1,0-1-1,-1 1 1,0-1-1,0 0 1,-1-1-1,0 1 1,-12 10-1,0-1-15,0-1 0,-2-1-1,-36 23 1,28-21-18,-1-3-1,-1 0 1,-1-2-1,-59 18 1,72-27-41,0 0 1,0-2-1,0 0 1,-1-1-1,1-1 1,0-1-1,-1 0 1,1-2-1,0 0 1,-25-6-1,32 3-23,0 1 1,1-1-1,-1-1 1,1 0-1,0 0 1,0-1-1,1-1 1,0 0-1,0 0 1,1-1-1,0 0 1,1-1-1,-1 0 1,2 0-1,0-1 1,0 0-1,1 0 1,-8-19-1,5 7-26,1 0 0,1-1 0,1 0-1,1 0 1,1 0 0,1-1 0,1 1-1,2-43 1,2 51 77,0 1-1,0 0 0,2 0 1,0 0-1,0 0 1,2 0-1,0 1 0,0 0 1,9-14-1,-14 27 20,0 0 0,-1 0 0,1 0 0,0 0-1,0 0 1,0 0 0,0 0 0,0 0 0,0 0 0,0 1 0,0-1-1,0 0 1,2 0 0,8-6 8,1 0-1,0 1 1,0 1-1,0 0 1,1 1-1,-1 0 1,1 1-1,0 0 1,0 1-1,22-1 1,-15 5 7,-1 1 1,0 1 0,24 7-1,-26-2 85,17 15 38,-18-9 26,12 21 48,-27-36-204,0 1 0,-1-1 1,1 1-1,-1-1 0,0 1 0,1-1 1,-1 1-1,1 0 0,-1-1 0,0 1 1,1 0-1,-1-1 0,0 1 1,0 0-1,0-1 0,1 1 0,-1 0 1,0 0-1,0-1 0,0 1 0,0 0 1,0-1-1,0 1 0,0 0 1,-1 0-1,1-1 0,0 1 0,0 0 1,-1 0-1,-1 11 19,-1 0 0,0 0 0,-1 0 1,0-1-1,-1 0 0,0 0 0,-13 20 0,8-20-19,0 0 0,0-1-1,-1-1 1,0 0 0,-19 12 0,-68 33 1,75-43-1,0-1 0,0 0 1,-1-2-1,0-1 0,-48 8 0,58-13-17,0-1-1,0-1 1,0 0-1,0-1 1,0 0-1,0-1 1,0-1-1,0 0 1,1-1 0,-1-1-1,1 0 1,-14-7-1,-16-11-203,41 22 196,0 0 1,1 0-1,-1 0 1,0 0-1,1-1 1,-1 1 0,1 0-1,-1-1 1,-1-2-1,-31-38-113,-44-72 1,58 83 114,16 25 2,2-1-11,-8-21-15,8 21 28,8 16 137,3 6-13,-1 0 0,0 0-1,-2 1 1,1 0-1,-2 0 1,0 0 0,-1 1-1,-1 0 1,0 0-1,-1 0 1,-1 0 0,-1 0-1,0 0 1,-3 19-1,-2-16-35,-1 0-1,-15 35 1,9-38-50,-72 65 40,65-70-14,-12 0-16,-35 9 0,64-20-34,1-1 1,0 0-1,0 0 0,-1 1 0,1-1 1,0 0-1,-1 0 0,1 0 1,0-1-1,0 1 0,-1 0 0,0-1 1,-37-6-46,38 7 37,0-1 1,0 1-1,1 0 0,-1 0 1,0 0-1,0-1 1,0 1-1,0-1 1,0 1-1,0-1 1,0 1-1,1-1 1,-1 1-1,0-1 1,0 0-1,1 1 0,-1-1 1,0 0-1,1 0 1,-2-1-1,-7-9-62,-1-2 0,2 1 0,-1-1-1,2 0 1,0-1 0,0 1 0,2-1-1,-1-1 1,2 1 0,0-1 0,-3-21 0,4-23-381,5-79-1,0 112 378,7-34-1,-7 54 45,-2-1-11,1-18-5,2 35 69,4 51 89,-5-41-99,-1-15 35,0 0 1,-1 0-1,1 0 1,-1-1-1,0 1 1,-1 8-1,0-4 60,2-5-28,-1 1 1,0-1 0,-1 0-1,1 0 1,-1 0 0,1 0 0,-3 7-1,0-2 48,-5 10 275,-7 9-123,-2-1 0,-2-1 0,0-1 0,-37 37-1,23-33-25,-2-1-1,-1-1 0,-1-3 0,-1-1 0,-54 24 0,35-22-23,-1-4 1,-2-1-1,-72 13 0,82-25-118,0-2 0,0-2 0,0-2 1,0-3-1,0-2 0,-77-14 0,94 11-65,2-2 1,-1-1-1,1-2 1,0-1-1,1-1 1,1-2-1,0-1 0,1-1 1,-26-22-1,31 22-56,2-2-1,0 0 1,2-2-1,0 0 1,1-1 0,1-1-1,1 0 1,1-1-1,1-1 1,-18-45-1,23 35-9,8 35 14,1-1 0,0 0 0,0 0 0,0 0 0,0 0 0,0 0 0,0 0 0,0 0 1,0 0-1,0 1 0,0-1 0,0 0 0,1 0 0,0-2 0,8-30-139,-9 32 113,1 0 0,-1 0 0,1 0 0,-1-1-1,1 1 1,-1 0 0,1 0 0,-1 0 0,1 0 0,0 0 0,0 0 0,0 0 0,-1 0 0,3-1 0,20-17-940,0 1-1,1 0 1,1 2-1,0 1 1,1 1-1,1 1 1,34-11 0,25-5-2385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4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4936,'27'16'526,"-12"-5"-93,1-2 0,0 0 0,1-1 0,0 0 1,29 8-1,-27-12-318,0-2 0,0 0 0,26-1 0,-32-5 107,10-10 84,-12 3-1,-6 3-218,-1 1 1,1-1 0,-1-1-1,-1 1 1,0 0 0,0-1-1,2-11 1,2-12 383,-7 20 65,-6-12-44,5 17-100,-4 5-156,1 0-227,1 1 0,-1 0 1,0 0-1,1 0 0,-1 0 0,0 0 1,0 1-1,0 0 0,0 0 0,1 0 0,-1 0 1,0 1-1,0-1 0,0 1 0,1 0 1,-1 0-1,0 0 0,1 1 0,-1-1 1,1 1-1,-1 0 0,-4 3 0,-6 5-2,0 1 0,1 0 0,0 0 0,1 2 0,-19 23 0,-9 9-121,18-21-1649,2 1 0,-22 33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4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123 138 3980,'1'8'1146,"3"22"-27,-3-23 1519,8-1-2135,25 15-187,-33-20-296,0 0 0,0-1 1,0 1-1,1 0 1,-1-1-1,0 1 0,0-1 1,1 1-1,-1-1 0,0 0 1,3 1-1,30 4 151,-18-5-17,13-5-49,-22 3-7,-1-2-40,19-16-58,-15 8 32,-8 8-32,0 1-2,-1 0 0,1 1 1,0-1-1,-1 0 0,0 0 0,0 0 1,0 0-1,0-1 0,0 1 1,-1 0-1,0 0 0,1-1 0,-1 1 1,0 0-1,-1 0 0,1-1 1,0 1-1,-1 0 0,0 0 0,0 0 1,0 0-1,0 0 0,0 0 1,-3-4-1,-22-30 15,22 32 4,-1 0-1,1 0 0,-1 1 1,0 0-1,-1 0 0,1 0 0,-1 0 1,1 1-1,-1 0 0,0 0 1,0 1-1,-1-1 0,1 1 1,0 1-1,-1-1 0,0 1 1,1 0-1,-1 1 0,1-1 0,-1 1 1,0 1-1,1-1 0,-1 1 1,1 0-1,-12 4 0,-22 8 222,23-4-82,-17 15-58,32-24-92,1 1 0,0 0 0,0 0 0,0 0 1,0-1-1,0 1 0,0 0 0,0 0 0,0 1 0,0-1 1,-1 2-1,-17 27 89,19-29-85,-1-1-1,1 1 1,0-1-1,-1 1 1,1 0 0,-1-1-1,1 1 1,0-1-1,0 1 1,-1 0-1,1 0 1,0-1 0,0 1-1,0 0 1,0-1-1,0 1 1,0 0-1,0 0 1,0-1 0,0 1-1,0 1 1,4 31 214,-4-32-218,0-1 0,0 1 1,0 0-1,1-1 0,-1 1 1,0-1-1,0 1 1,0 0-1,0-1 0,1 1 1,-1-1-1,0 1 0,1-1 1,-1 1-1,0-1 0,1 1 1,-1-1-1,1 1 0,-1-1 1,1 1-1,-1-1 0,1 0 1,-1 1-1,1-1 0,-1 0 1,1 0-1,-1 1 0,1-1 1,-1 0-1,2 1 0,14 6 17,0 0 0,0 0-1,1-1 1,-1-2-1,1 1 1,0-2 0,1 0-1,-1-1 1,0-1 0,23-1-1,-2-3-16,69-13-1,-85 11-486,-1-1-1,0-1 0,0-1 0,30-15 1,-13-6-2780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5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720 825 5012,'18'4'635,"-1"2"0,0 0-1,0 1 1,-1 1 0,0 0-1,23 17 1,-3-4-58,315 163 1131,-261-142-1608,-84-38-50,-6-2-53,0 0 1,1 1-1,-1-1 1,0 0 0,1 1-1,-1-1 1,1 0-1,1 3 1,0 1-44,-2 0-86,-12-2-54,-17 6-115,-2-2-1,1-2 0,-1 0 1,0-2-1,-37 0 0,55-4 164,1 0-1,-1-1 1,1-1-1,-1 0 1,1 0-1,-1-1 1,1-1 0,0 0-1,0 0 1,1-1-1,-1-1 1,1 0-1,1-1 1,-1 0 0,1 0-1,-17-17 1,19 15 62,1 1 1,0-2 0,0 1 0,1-1 0,0 0-1,1 0 1,0-1 0,1 1 0,0-1 0,1 0-1,0 0 1,1-1 0,-2-14 0,3 9 43,1 0 1,1 0 0,0 0-1,1 0 1,1 0-1,0 1 1,1-1 0,9-21-1,-3 13 168,0 0-1,1 1 0,20-33 1,-27 52 2105,-13 12-1645,-32 25-335,-149 122 211,134-105-425,-66 75 0,82-78-4,39-45-42,0 0 1,0 1-1,0-1 1,0 0-1,0 1 1,0-1 0,0 1-1,0-1 1,1 1-1,-2 2 1,-11 34-20,13-38 17,-1 0 1,1 1-1,0-1 1,0 0-1,0 1 1,-1-1-1,1 1 1,0-1-1,0 1 0,0-1 1,0 0-1,0 1 1,0-1-1,0 1 1,0-1-1,0 1 1,0-1-1,0 1 1,0-1-1,0 0 0,0 1 1,0-1-1,1 1 1,-1-1-1,0 1 1,0-1-1,0 0 1,1 1-1,-1-1 1,0 0-1,0 1 0,1-1 1,-1 0-1,0 1 1,1-1-1,-1 0 1,0 0-1,1 1 1,-1-1-1,1 0 0,-1 0 1,0 0-1,1 1 1,0-1-1,9 7 5,1-1-1,0 0 0,0-1 1,0 0-1,1 0 1,-1-1-1,1-1 0,0 0 1,17 2-1,34-2-12,1-3-1,103-12 0,-51 2-9,-68 7 45,182-7 486,-223 10 7,-21 1-416,-138 14 70,66-5 8,-127 0-1,164-12 116,-1-2-1,-92-20 1,124 19-255,0 0 0,1-1 0,-1-1 1,1-1-1,1 0 0,-1-1 0,2-1 0,-1-1 1,1 0-1,1-1 0,-13-13 0,7 2-34,1 0 0,1-2-1,2 0 1,0 0 0,2-2-1,0 0 1,2 0 0,2-1-1,0-1 1,-9-43 0,-40-274-46,4 19-118,52 309 42,3 15-63,0 0 0,-1 0 0,1 0 0,-1 0 0,0 0 0,0 0 0,-2-5 0,-2 7-1634,4 0 1586,-1 0 0,0 1 0,0-1 0,0 1 0,0 0-1,0 0 1,0-1 0,0 1 0,0 1 0,1-1 0,-4 0 0,0 2-318,0 0 1,0 1-1,0-1 0,1 1 1,-7 5-1,10-8 531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33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0 2168,'0'0'2390,"-2"8"-1772,-6 23-53,8-30-531,-1 1 1,1-1-1,0 0 1,-1 0 0,1 0-1,-1 1 1,0-1-1,1 0 1,-1 0 0,0 0-1,1 0 1,-3 1 0,-22 29 240,24-29-261,0-1 0,0 0 0,0 1 0,-1-1 0,1 0 0,0 0 0,-1 0 0,1 0 0,-4 2 0,-6 4 16,2-1-7,0 0 0,-1 0-1,1-1 1,-1-1 0,0 0 0,0 0-1,-20 4 1,-57 1 24,71-12-39,-17-9-16,24 9 130,4-3 132,-17-18 41,16 18 522,1 0-330,-15-18-115,15 17 16,6 21-299,1 0 1,0-1-1,0 1 0,2-1 0,0 0 0,6 17 0,10 29 398,-7-16-416,-3-15-56,14 57 0,-21-69-619,-1 0 0,-1-1 1,0 1-1,-1 0 1,0-1-1,-3 18 1,-5 6-1968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4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322 347 6645,'0'-17'422,"1"0"0,1 0 1,0 1-1,2-1 0,0 0 0,0 1 1,2 0-1,0 0 0,1 1 1,14-26-1,-14 31-319,0 0 0,0 0 0,1 0 1,1 1-1,-1 0 0,1 1 0,1 0 0,0 0 0,0 1 1,0 1-1,1-1 0,0 2 0,0-1 0,0 2 0,17-6 1,-12 6-74,-1 1 0,1 0 0,0 1 0,0 0 0,0 1 1,-1 1-1,1 1 0,0 0 0,0 1 0,0 1 0,-1 0 1,1 1-1,-1 1 0,0 0 0,22 12 0,-7 0 45,-29-17-68,0 1 0,0-1 0,0 1 0,0 0 1,0-1-1,-1 1 0,1 0 0,0-1 0,-1 1 0,1 0 0,0 0 1,-1-1-1,2 3 0,5 8-1,2 1 61,0 2-1,-1-1 1,10 23 0,-16-32-48,0 1 0,-1-1 0,0 1 1,1 0-1,-2 0 0,1 0 0,0-1 0,-1 1 1,0 0-1,0 0 0,-1 0 0,1 0 1,-1-1-1,0 1 0,0 0 0,-1 0 0,-2 5 1,-2 1-5,0 0 0,-2 0-1,1 0 1,-1-1 0,-1 0 0,0 0 0,0-1 0,-1 0 0,-12 8 0,-7 4-15,-61 30 0,85-48-48,13-4-445,9 0 495,0 1 1,0 1-1,0 1 1,0 0 0,0 1-1,0 1 1,0 0-1,-1 1 1,1 1 0,-2 1-1,18 9 1,-19-8 154,-1 0 0,1 1 1,-2 1-1,1 0 0,-1 1 0,-1 0 1,0 0-1,-1 2 0,0-1 0,0 1 0,-2 0 1,1 1-1,-2 0 0,0 1 0,-1-1 1,5 17-1,-9-25 2,-1 0 1,0 0-1,0 1 1,-1-1-1,0 0 0,0 0 1,0 0-1,-3 10 1,3-15-123,0 0-1,0 0 1,0 0 0,-1-1 0,1 1 0,0 0 0,-1 0 0,1 0 0,-1-1 0,1 1-1,-1 0 1,1 0 0,-1-1 0,0 1 0,1-1 0,-1 1 0,0 0 0,-17 15 39,0-1 0,0-1 0,-1-1 0,-1 0 0,0-1 0,-1-2 0,0 0 0,-1-1 0,0-1 0,-29 7 0,-19 0-307,-1-2-1,0-4 0,-135 1 0,149-12-1409,-1-2 0,-103-23 0,142 22 576,0-1 0,1-1 1,-18-10-1,21 7-1699,-23-19-59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0 6749,'0'0'3480,"6"50"-884,-21 3-1544,1-8-172,-6 8-200,-8 3-192,-4 10-172,-11 8-127,-8 3-61,2 5-84,-16-2-36,-1 7-76,-14-5-889,0-5-667,0-3-876,-6-13-1548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7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1010 6657,'7'-1'182,"0"0"0,0-1 0,0 0 0,0-1 0,0 1 0,-1-1 0,1 0 0,-1-1 0,0 1 0,0-1 0,0-1 0,-1 1 0,1-1 0,-1 0 0,9-11 1,9-11-80,-2-1 0,0-1 1,-2-1-1,-1-1 0,-2-1 1,-1 0-1,18-56 0,-10 9-76,-3-1 0,11-93 0,-18 93 214,7-75 519,-19 135-580,6-37 0,-5 52-19,-1 12-41,7 50-49,4-1 0,1 0 0,3 0 1,39 87-1,-39-109 7,1 0 0,2-1 0,2-1 0,1 0 1,1-2-1,1-1 0,2-1 0,34 30 1,-4-13-34,-10-8 15,-4-12 14,-34-20-3,-1-5 18,22 0-34,-28 0-55,-1 0 1,1 0-1,-1 0 0,1 0 0,-1 0 0,1 0 0,-1 0 0,1 0 1,-1-1-1,1 1 0,-1 0 0,1 0 0,-1-1 0,1 1 1,-1 0-1,1 0 0,-1-1 0,0 1 0,1 0 0,-1-1 0,0 1 1,1-1-1,-1 1 0,0 0 0,1-1 0,-1 1 0,0-1 1,0 1-1,1-1 0,-1 1 0,0-1 0,0 1 0,0-1 0,0 0 1,11-20-3,0-1 1,-2 0 0,-1 0-1,6-25 1,47-388-30,-57 405 29,11-68-26,-14 91 145,6 14 2,3 3-88,-1 1 1,-1-1-1,0 2 0,10 18 0,27 62 70,-12-22-26,-2-13 51,2-2 1,61 79 0,-63-97-597,1-1-1,2-1 1,1-2-1,42 30 1,-30-32-2884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7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231 429 8389,'-34'-23'656,"-100"-62"1989,122 76-2237,6 2-365,0 0 1,1 1-1,0-2 1,0 1 0,1-1-1,0 1 1,-4-11-1,6 13-37,1 0-1,-1 1 1,1-1 0,1 0-1,-1 0 1,1 0 0,0 0-1,0 0 1,0 0-1,0 0 1,1 1 0,0-1-1,0 0 1,1 0 0,-1 1-1,4-9 1,1 4-6,-1 0-1,1 1 1,0-1 0,1 2-1,0-1 1,0 0 0,0 1-1,1 1 1,0-1 0,1 1 0,0 1-1,15-9 1,-4 5-8,-1 1 1,1 1-1,1 0 1,-1 2-1,28-5 0,-32 8 35,1 1 0,-1 0 1,0 1-1,1 1 0,-1 0 0,0 1 0,1 1 0,-1 0 0,-1 2 0,1 0 0,-1 0 0,1 1 0,-2 1 0,1 1 0,-1 0 0,0 1 0,-1 0 0,0 1 0,0 1 0,-1 0 0,0 0 0,-1 1 0,-1 1 0,0 0 0,0 0 0,-1 1 0,-1 0 0,-1 1 0,0 0 0,0 0 0,-2 0 0,0 1 0,-1 0 0,4 25 0,-6-13 113,-2 0 0,0 0 0,-2 0 0,-1 0 0,-2 0 1,0-1-1,-2 0 0,-12 32 0,-2-3 212,-3-1 0,-53 90 0,62-121-291,2-1-1,1 1 0,1 1 0,1 0 1,-9 35-1,18-54 114,9 1 29,1 0-154,1 0 0,-1-1 1,1-1-1,0 1 0,0-1 1,1-1-1,0 0 0,20 4 1,18-1 99,-1-2 1,1-2-1,0-2 0,83-10 1,195-47 141,-260 43-263,136-39-1147,-190 49 673,-4 0-1748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981 756 5448,'42'-13'1161,"-41"12"-1088,0 1 1,0 0-1,0-1 1,0 1 0,1 0-1,-1 0 1,0 0-1,0 0 1,0 0 0,0 0-1,0 0 1,0 0-1,0 0 1,0 0-1,1 1 1,82 22 1688,-68-14-1162,62 53 56,-71-57-438,-1 4 7,19 24-11,-24-32-203,0-1 0,-1 1 0,1 0 0,-1 0 0,1-1 0,-1 1 0,1 0 0,-1 0 0,1 0 0,-1 0 0,0 0 0,1 0 0,-1 0 0,0 2 0,4 24 81,-4-27-91,0 1 0,0-1 1,1 1-1,-1-1 1,0 1-1,0-1 0,0 1 1,-1-1-1,1 1 0,0-1 1,0 1-1,0-1 0,0 1 1,0-1-1,-1 1 0,1-1 1,0 1-1,0-1 0,-1 1 1,1-1-1,0 1 1,-1-1-1,1 0 0,0 1 1,-1-1-1,1 1 0,-1-1 1,1 0-1,-1 1 0,-12 10-2,0 0-1,-1-1 0,0 0 0,0-1 1,-1-1-1,0 0 0,-1-1 1,0 0-1,-22 5 0,-1-1-92,-73 11 0,100-20 59,1-1 0,-1-1 1,1 1-1,-1-2 0,0 0 1,1 0-1,-1-1 0,1 0 0,0-1 1,-18-7-1,28 9 29,0 1 0,-1-1 0,1 0 0,0 1 1,0-1-1,0 0 0,0 0 0,0 0 0,0 0 0,0 0 0,0 0 0,-1-2 0,-4-6-11,-1 1-1,1-2 0,1 1 1,0-1-1,0 0 0,1 0 1,0 0-1,1 0 1,0-1-1,0 1 0,1-1 1,-1-19-1,4 13-22,1 1 0,5-24 0,-6 36 47,1-3 19,5 11-66,21 10 85,-27-14-43,0 0 0,0 1 1,0-1-1,-1 1 0,1-1 0,0 1 0,0-1 1,-1 1-1,1 0 0,0-1 0,-1 1 0,1 0 1,0-1-1,-1 1 0,1 1 0,20 34 40,-20-31-31,1 1 1,-1-1-1,0 1 0,0 0 0,-1-1 0,1 1 0,-1 0 0,-1 0 0,1-1 0,-1 1 0,0 0 0,0 0 1,-2 5-1,2-10-7,1 1 1,-1-1-1,1 0 1,-1 0-1,1 0 0,-1 0 1,1 0-1,-1 0 1,0 0-1,0 0 1,1 0-1,-3 1 1,-8 9 10,-1 0 0,0-1 1,0 0-1,-1-1 0,-15 8 1,9-8 88,0-1 1,0 0-1,0-2 0,-32 7 1,39-11-15,1 0 1,-1-1-1,1-1 0,-1 0 1,1 0-1,-1-1 1,1-1-1,0 0 0,-19-5 1,-8-9 276,23 4-39,-2-6-202,1 1 0,1-2 1,1 0-1,1-1 0,0 0 0,-9-22 0,2-13 6,3 0 1,2-2-1,-9-60 0,17 78-103,-12-69-92,-18-83 152,29 159-478,-2 2-1,-1-1 0,-28-56 1,15 47-1289,10 26-809,-28-19-659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3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8357,'0'0'1592,"31"-8"872,4-3-2456,2 11-1120,20 16-5969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0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10029,'71'0'1144,"15"-13"-404,2-8-348,-2-6-212,-12-2-64,-2 5-116,-12-2-1260,-26 7-2312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0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0 9705,'0'0'4160,"9"57"-3512,5 0-216,-14 8-184,0 1-88,0-1-28,-14 0-80,-9 5-12,-14 0-296,-6-6-868,0-11-1004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0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10133,'0'0'4136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0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0 6657,'0'0'2855,"5"11"-2523,14 29-15,-18-39-298,-1 1-1,1-1 1,0 0-1,-1 0 1,1 1 0,-1-1-1,0 0 1,1 1 0,-1-1-1,0 0 1,0 1-1,0-1 1,0 2 0,0 36 132,0-38-146,0 0 1,0 0-1,0 1 0,0-1 0,0 0 1,0 0-1,-1 0 0,1 1 1,0-1-1,-1 0 0,1 0 0,-1 0 1,1 0-1,-2 2 0,-17 34 10,19-36-13,-1 0-1,1 0 1,-1 1 0,0-1-1,1 0 1,-1 0 0,0-1-1,0 1 1,0 0 0,1 0-1,-1 0 1,0 0 0,0-1-1,0 1 1,0 0 0,-1-1-1,-1 1 1,-16 10 60,-1-1 0,0-2 0,-1 0-1,0-1 1,0-1 0,-1-1 0,1 0 0,-1-2 0,-24 0 0,10-5 506,-44-10 1,58 8-340,14 3 28,1 0-93,-22-1-59,22 1-68,7 4-43,0 0 7,-1-1 0,1 1 0,0-1-1,-1 1 1,0-1 0,0 1 0,0-1-1,0 1 1,-2 2 0,0 2 3,2 9 20,13 62-453,-6-64-1311,18 20-1865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11357,'0'0'2964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7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1 310 3840,'0'0'3438,"5"0"-2870,5-2-374,0 0 0,0 0 0,0-1 0,-1 0 0,1-1 0,11-6 0,18-15-62,-1-1-1,-1-3 0,-1-1 1,-1-1-1,32-38 0,-10 0 42,-52 65 985,-6 11-1137,-13 63 191,5-30 485,-6 62 1,12-52-146,2 0 0,3 0 0,2 0 0,13 68 0,27 117 881,-44-232-1410,1 1 0,0-1 0,0 1-1,0-1 1,0 1 0,0-1 0,1 1-1,2 3 1,0 1 2,-1-1 21,-2-1-8,4 18 10,-3-18-21,18-46-13256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1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1230 10261,'16'-76'840,"47"-124"0,-51 169-817,1 2 0,2-1 0,1 2 0,1 0-1,2 1 1,35-41 0,-43 57-21,0 0-1,0 1 1,1 1-1,0 0 1,1 0-1,0 1 1,0 1-1,18-7 0,-23 11 0,1 0 0,-1 0-1,1 1 1,-1 1 0,1-1-1,0 1 1,0 1-1,0 0 1,0 0 0,0 1-1,-1 0 1,1 0 0,0 1-1,-1 0 1,11 4-1,18 13 20,-36-19-18,0 1-1,0 0 1,0-1 0,0 1-1,0 0 1,0 0 0,0 0 0,0 0-1,-1 0 1,1-1 0,0 1 0,-1 1-1,1-1 1,0 1 0,5 9 22,0 1-1,-2-1 1,1 1 0,-1 0 0,-1 0 0,0 0 0,-1 1 0,0-1-1,-1 1 1,0-1 0,-1 1 0,-2 15 0,-1-15-12,1 0-1,-2-1 1,0 1 0,0-1 0,-1 0 0,-1 0 0,0-1-1,0 0 1,-1 0 0,-1 0 0,0-1 0,0 0-1,-18 16 1,9-11 87,0 0 0,-2-2 0,1 0 0,-1-1 0,-1-1 0,0 0 0,-24 7 0,34-15 13,0 0 0,0 0 0,0-1 1,0 0-1,0-1 0,0 0 0,0-1 1,0 0-1,0-1 0,-1 0 0,1 0 1,0-1-1,0-1 0,1 1 0,-1-2 0,-13-5 1,22 9-87,0-1-1,0 0 1,0 1 0,-1-1 0,1 0 0,0 0 0,0 0 0,0 0-1,0 0 1,1 0 0,-1 0 0,-1-2 0,-12-16 7,2 0 1,0-1-1,1-1 1,1 0 0,1 0-1,1-1 1,1 0-1,-6-28 1,-39-329 142,42 263-1634,-50-222-1,48 300-769,9 31-1009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1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1 9661,'0'0'2840,"15"45"-2308,-21 13-256,-17 11-144,-11 8-44,-12 10-56,-2 6-32,-18 13-308,0 5-884,-14-2-1140,-14 2-1268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851 735 7201,'0'0'4256,"-2"8"-4007,-27 74-32,20-67-187,-16 15-23,19-22 85,-1-3 155,-22 18 47,22-18 256,1-13-368,-4-6-162,2-1 0,0 0 0,0-1 0,1 0 0,1 0 0,1 0 0,1-1 0,0 0 0,-3-30 0,-14-264 211,-9-82 1087,28 383-1139,2 25-135,17 265-28,45 84-16,-40-232 33,6 142 0,-26-230-8,-1 1-1,-3 0 1,-1-1 0,-3 0 0,-1 0 0,-23 74 0,22-94-19,-2 0 0,0-1 0,-2 0 0,0-1 1,-1 0-1,-2-1 0,0-1 0,-1 0 0,-1-1 1,-1-1-1,0 0 0,-1-1 0,-25 16 0,29-23 62,-1 0-1,0-2 0,-1 1 0,0-2 0,0 0 1,0-1-1,-21 4 0,29-8-2,1-1 0,0 0-1,-1 0 1,1-1 0,-1 0 0,1-1 0,-1 0-1,1 0 1,0-1 0,-1 0 0,1 0 0,0-1 0,0 0-1,0 0 1,1-1 0,-1 0 0,-13-10 0,11 5-21,0-1 0,0 0 0,1-1 0,0 0 0,1 0 1,0-1-1,0 0 0,2 0 0,-1-1 0,2 1 0,-7-24 0,-1-9 3,2-2 0,-5-51 0,10 46-17,2 0-1,2 0 1,3 0-1,2 0 1,2 0-1,20-86 1,-17 104-234,2 0 0,2 1 0,1 0 0,1 1 0,2 0-1,1 2 1,1 0 0,2 0 0,1 2 0,45-46 0,-52 60-620,1 1 0,0 1 0,1 0-1,1 1 1,0 1 0,29-13 0,33-4-3434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2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11369,'6'45'4140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1041 0 9929,'0'0'2031,"5"5"-1353,1-1-581,-1 0 0,0 0-1,0 0 1,-1 1 0,0 0 0,5 5 0,-7-7-75,-1 1 0,1-1 0,-1 0 0,1 0 0,-1 1 0,0-1 0,0 0 0,-1 1 0,1-1 0,-1 1-1,1-1 1,-1 1 0,0 0 0,-1-1 0,1 5 0,-4 12 12,-1 0 0,0 0-1,-2-1 1,0 0-1,-1 0 1,-12 20 0,2-9-26,-1-1 1,-35 42 0,27-44 26,20-21-36,1 0-31,0-5 15,-19 6 14,25-7 2,0 0 0,-1 0 0,1 0 0,0 0 0,0 0 0,-1 0 0,1 1 0,0-1 1,-1 0-1,1 0 0,0 0 0,-1 0 0,1-1 0,0 1 0,-1 0 0,1 0 0,0 0 1,-1 0-1,1 0 0,0 0 0,-1 0 0,1 0 0,0-1 0,0 1 0,-1 0 1,1 0-1,0 0 0,0-1 0,-1 1 0,1 0 0,0 0 0,0-1 0,0 1 0,-1 0 1,1-1-1,0 1 0,0 0 0,0 0 0,0-1 0,0 1 0,0 0 0,0-1 0,-1 1 1,1-1-1,-11-20-6,1-1 1,0 0 0,2-1 0,0 0 0,-4-25 0,11 44-3,-5-35 176,-15-47 0,19 80 147,-4 9-183,-2 1-78,1 0 0,-1 1 0,1 0 0,1 0 0,-1 0 0,-11 13 0,-37 48 662,25-29-312,-91 97 343,95-109-708,-1-2 0,0-1 0,-35 21 1,15-15-344,-62 28 0,93-49-344,-2 0 0,1-1 0,-1-1 0,0 0 0,0-2 0,0 0 0,-21 1 0,39-4 529,-1 0 1,0 0-1,1 0 1,-1 0-1,1 0 1,-1 0-1,1-1 1,-1 1-1,0 0 1,1 0-1,-1 0 1,1 0 0,-1-1-1,1 1 1,-1 0-1,1 0 1,-1-1-1,1 1 1,-1 0-1,1-1 1,0 1-1,-1-1 1,1 1-1,0-1 1,-1 0-1,-30-29-3483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3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10061,'0'0'2600,"23"-37"-1092,5 5-1416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3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11217,'0'0'2828,"6"58"-2232,17 27-152,0 13-100,-3 13-232,8-2-36,-13 5-28,-7-3-84,1-2-872,-18-2-900,-5-9-1364,-9-8-1060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3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0 9601,'0'0'4196,"0"65"-3704,0 5-60,-20-5-224,-17 13-76,-14 3-84,-6-3-48,-18 0-692,-2-5-520,-3-11-712,0-9-1144,6-16-453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11 7561,'8'-2'1180,"20"-5"34,-27 7-1164,0-1 0,0 1 0,-1 0 0,1 0 0,0 0 0,0 0 0,0 0 0,0 0 1,0 0-1,-1 0 0,1 0 0,0 0 0,0 1 0,0-1 0,0 0 0,-1 0 0,1 1 0,0-1 0,0 1 0,0 0 0,24 10 348,0 1-1,-1 2 1,0 0-1,-1 2 1,35 31-1,30 41 428,-76-74-665,0 1 0,-2 0 0,0 1 0,15 31-1,-19-33-45,0-1-1,-2 0 0,1 1 0,-2 0 0,0 0 1,-1 0-1,0 0 0,-1 1 0,0-1 0,-2 0 0,1 1 1,-2-1-1,0 0 0,0 0 0,-2 0 0,-5 17 1,-5 3-17,-2 0 1,0-1-1,-3-1 1,0-1-1,-2 0 1,-42 46-1,3-14-50,-115 96 0,116-112-567,-124 75 0,146-102-332,-1-1 1,0-2 0,-1-1-1,-81 20 1,96-32-740,-45 4 1,-21-10-2544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8:44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7673,'0'0'1774,"6"2"-263,53 8 888,-52-9-1522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275 712 3308,'0'0'4091,"0"-4"-3611,0-21 1230,7 21-1672,9-4-43,1 1 0,0 0 0,0 1 1,1 1-1,0 1 0,0 0 0,23-1 0,136 0 27,-128 6-38,39 3 58,-83-4 12,-6 12-2,0-1 0,-1 1 1,0 0-1,-1-1 0,0 0 1,-1 0-1,0 0 0,-1 0 1,0 0-1,-14 19 0,4-8 76,-2 0-1,-1-1 0,-33 31 0,31-34-95,-1-2 0,0 0-1,-1-1 1,-1-1-1,-1-1 1,0-1 0,-31 10-1,36-15-13,-1-1 1,0-1-1,-1-1 0,1-1 0,-1 0 1,0-2-1,0 0 0,1-2 0,-39-4 1,52 3 19,0 1 1,-1-2-1,1 1 1,0-1-1,0 0 1,1 0-1,-1 0 1,0-1-1,1 0 1,0-1 0,0 1-1,0-1 1,-9-11-1,9 8-26,1 1 0,-1-1 0,2 0 0,-1-1 0,1 1 0,0-1 1,1 0-1,0 0 0,0 0 0,-2-15 0,0-30-5,1-1 0,3 1 0,2 0 0,3 0 0,14-77 0,-6 77-14,1 1 1,4 1-1,1 1 1,2 0-1,47-81 0,-45 96-23,-17 28 23,-4 6 5,0 0 0,0 0 0,0 0 0,0 1 0,0-1 0,1 0 0,-1 1-1,1-1 1,-1 1 0,1 0 0,0 0 0,-1-1 0,1 1 0,3-1 0,16-9-29,-21 11 31,0 0-1,1-1 1,-1 1-1,1 0 1,-1 0-1,0 0 1,1-1-1,-1 1 1,1 0-1,-1 0 1,1 0 0,-1 0-1,1 0 1,-1 0-1,1 0 1,-1 0-1,0 0 1,1 0-1,-1 0 1,1 0-1,-1 0 1,1 1-1,21 3 8,-11 3-14,3 6-21,-1 2-1,0 0 0,-1 0 0,-1 1 0,0 1 0,-1 0 0,-1 0 0,-1 1 0,0 0 0,-2 0 0,0 1 1,-1 0-1,6 38 0,-8-35-1797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1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212 43 5200,'-45'-11'653,"2"3"227,0 0 104,6 0 740,-6 0-1268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3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 2132 5577,'-6'11'622,"5"-8"-369,0-1 1,0 1-1,0-1 0,-1 1 1,1-1-1,-1 0 1,1 0-1,-1 0 0,0 0 1,0 0-1,-4 3 1,2 0 275,3-4-353,-1 1 0,1-1 0,-1 1 0,1-1 0,-1 1-1,0-1 1,1 0 0,-1 0 0,0 0 0,0 0 0,0 0-1,0 0 1,-2 0 0,-2 3 230,4-2-257,0-1 0,0 0 0,0 0 0,0 0-1,0 0 1,0 0 0,-1-1 0,1 1 0,0 0 0,-1-1 0,1 0 0,-3 1 0,-20 2 853,13-5-200,-11-9-171,12 2-128,-9-16-362,2 0-1,1-1 1,1-1-1,1 0 1,2-1-1,1-1 1,1 0 0,-12-50-1,-2-33-111,-9-116-1,11 25-27,-7-54 35,1 72 245,-85-295 0,104 449-207,-1 1 0,-2 0 0,-19-34 0,12 30-106,8 14-32,13 38-21,0-6 118,3 2-24,-3-11-4,-1-1 1,1 1-1,0 0 1,-1-1-1,0 1 1,1 0 0,-2 5-1,1 86-168,0-88 240,-1-1-151,-28 119 37,18-72 15,-56 241 63,56-245-32,1-1-28,-18 51 0,27-95 22,-1-1 0,1 1 0,0 0 1,1 0-1,-1-1 0,0 1 0,1 0 0,0 0 1,0 0-1,0 4 0,0 2 17,-1-2 187,4-14-185,14-40-34,-2-1-1,13-81 1,-9 42-28,25-109 49,97-395-192,-140 586 162,2 10 26,11 32-5,16 70 1,9 25 103,-20-84 20,2-1-1,36 59 0,-43-84-78,1-1 1,1-1 0,1 0 0,0-1 0,1-1 0,34 26 0,-39-34-216,0-1 1,0-1 0,1-1 0,0 1-1,0-2 1,1 0 0,0-1 0,0-1 0,21 5-1,-30-9-2045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4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1140 5404,'-9'-24'430,"1"0"0,1-1 0,1 0 0,1 0 0,-2-37 0,6 45-345,2 0 0,0-1 0,0 1-1,2 0 1,0 0 0,1 0-1,1 1 1,13-33 0,-15 44-41,0 0 0,0 0 0,0 0 0,1 0 0,-1 0 0,1 1 0,0-1 0,1 1 0,-1 0 0,1 1 0,0-1 0,0 1 0,0 0 0,0 0 0,0 0 0,9-3 0,-10 5 10,0 0 0,0 0 0,1 1 0,-1-1 0,0 1 0,1 0 0,-1 0 0,0 0 0,1 0 0,-1 1 0,0 0 0,0 0 0,1 0 0,-1 0 0,0 1 0,0 0 0,0 0 0,0 0 0,-1 0 0,1 0-1,-1 1 1,1 0 0,-1-1 0,0 1 0,6 7 0,2 3 71,0 1 1,-1 0-1,-1 0 0,0 1 0,12 31 0,-18-39-97,0 0 0,-1 0 0,1 1 0,-2-1 0,1 1 0,-1-1 0,-1 1 0,1-1 1,-1 1-1,0 0 0,-1-1 0,0 1 0,0 0 0,-1-1 0,0 0 0,0 1 0,-5 10 0,-10 12 110,6-18 50,-2-2-58,0 0 0,0-1 0,-1-1 0,0 0 0,-23 9 0,36-17-117,1 0-1,-1 0 1,1 0-1,-1 0 1,0 1 0,1-1-1,-1 0 1,1 0 0,-1 0-1,0 0 1,1 0 0,-1 0-1,0 0 1,1-1-1,-1 1 1,1 0 0,-1 0-1,1 0 1,-1-1 0,-1 1-1,-5-3 16,0 1-1,0-1 1,0 0-1,1-1 1,-1 0 0,1 0-1,0 0 1,0-1-1,0 0 1,0 0-1,1 0 1,0-1-1,0 0 1,1 0-1,-5-6 1,-2-17-19,1-1 0,1 0 1,2 0-1,-7-52 0,12 70-8,-23-284-7,22 226 14,-2-33-22,2 19-124,-17-107-1,16 175-53,0-2-30,5 4-2720,-9 11 387,-30-7-354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0 8569,'0'0'2536,"-23"37"-1564,3 28-248,-3 17-272,3 16-212,6 0-124,-9 8-52,8-5-76,1-3-464,-9 0-660,-5 0-1028,-1-3-1028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5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1046 102 6661,'7'-6'1283,"-1"1"-1121,0 0 1,0 0-1,1 1 1,0 0-1,0 0 0,0 0 1,0 1-1,0 0 0,0 1 1,1-1-1,0 1 1,-1 1-1,1 0 0,15-1 1,-8 4 35,0 1 1,0 0-1,16 7 1,-26-9-229,-5-1 31,1 0 0,-1 0 0,1 1-1,-1-1 1,1 0 0,-1 0 0,0 0-1,1 0 1,-1 0 0,1 1 0,-1-1-1,1 0 1,-1 0 0,0 1 0,1-1-1,-1 0 1,0 1 0,1-1 0,-1 0-1,0 1 1,1-1 0,-1 1 0,0-1-1,0 0 1,1 1 0,-1-1 0,0 1-1,0-1 1,0 1 0,0-1 0,0 1-1,1 0 1,8 29-27,-9-30 24,1 1 0,-1-1 0,0 1 0,0-1 0,0 1 0,1 0 0,-1-1 0,0 1 0,0 0 0,0-1 0,0 1 0,0-1 0,0 1 0,0 0 0,-1-1 0,1 1 0,0-1 0,0 1 1,0 0-1,-1-1 0,1 1 0,0-1 0,0 1 0,-1 0 0,-15 31-165,16-31 150,0 0 1,-1 0-1,1 0 1,-1 0-1,0 0 1,1 0-1,-1 0 1,0 0-1,0 0 0,1-1 1,-1 1-1,0 0 1,0-1-1,0 1 1,0 0-1,0-1 1,-1 1-1,-12 9-77,-1-2 0,0 0 0,0 0 0,-1-1 0,0-1-1,0-1 1,0 0 0,-30 4 0,8-8-238,37-1 314,0 0 0,0 0 0,0 0 1,0 0-1,0 0 0,0 0 1,0 0-1,0-1 0,1 1 1,-1 0-1,0 0 0,0-1 1,0 1-1,0-1 0,1 1 1,-2-2-1,-31-17-155,33 19 169,-1-1 0,0 1-1,0 0 1,1-1 0,-1 1-1,0-1 1,1 0 0,-1 1-1,0-1 1,1 1 0,-1-1-1,1 0 1,-1 1 0,1-1-1,0 0 1,-1 0 0,1 1-1,-1-1 1,1 0 0,0-1-1,-4-8 10,1 1 0,0-1 0,1 0-1,0 0 1,1 0 0,0 0 0,1 0-1,0 0 1,0 0 0,4-19-1,2 17 192,13-15 87,-14 20 27,0 3 9,18-12 29,-17 12 883,-3 11-952,8 19-98,-8-10-67,-3 19-57,0-34-54,0 1-1,0-1 1,0 0-1,0 0 0,0 0 1,0 1-1,-1-1 1,1 0-1,0 0 1,-1 0-1,1 0 1,-2 2-1,-1 8 3,1-6-2,0 0 1,-1 1-1,1-1 1,-1 0 0,-6 7-1,-10 18-1,15-22-27,-5-5-359,-25 10-42,25-10-8,3-9-121,-19-19 529,19 19 1559,-2 15-1183,-24 30-4,-32 49 1,52-72-273,-22 28-41,2 1-30,26-37-39,-3-1-391,-25 21 113,25-21-34,6-15-640,-21-67 774,24 61 170,6-15 2289,-7 39-2149,1-5-48,0-1 0,-1 1 1,1-1-1,-1 0 0,0 1 0,-1-1 1,1 0-1,-3 5 0,-9 28 120,3-18-67,4-7-84,3-6-12,0-1 1,0 1 0,-1-1 0,1 0 0,-1 0-1,-8 7 1,-16 20-12,27-30-1,-1-1 1,1 1-1,0-1 0,0 0 0,-1 0 1,1 0-1,-1 0 0,1 0 0,-1 0 0,-2 1 1,-8 6-49,7-5 2,-1 1 1,1-1 0,-1-1-1,1 1 1,-1-1 0,0 0 0,-7 2-1,-21 7-264,25-9-13,5-11-358,-15-30 580,18 38 105,1 0 1,-1 1-1,1-1 1,-1 0-1,1 0 1,-1 0-1,1 0 1,0 0-1,0 0 1,-1 0-1,1 0 1,0 0-1,0 0 1,0 0 0,0 0-1,0 0 1,1-1-1,3-34-33,-3 27 73,9 7 12,30-9 46,-30 8 206,-5 10-81,18 21-34,-14-13-55,2 15-46,-10-30-82,-1 1 0,0 0 0,1 0 0,-1 0 0,0-1 0,0 1 0,0 0 0,0 0 0,0 0 0,1 0 0,-1 0 0,-1-1 0,1 1 0,0 0 0,0 0 0,0 1 1,-6 30 29,6-31-32,0 1 1,-1-1 0,1 0-1,0 0 1,-1 0-1,1 0 1,-1 0-1,1 0 1,-1 0-1,1 0 1,-1 0 0,0 0-1,1 0 1,-2 1-1,-23 31 9,12-19-16,-15 10 2,20-18-17,0-5-123,-26 4 105,25-3 650,-1 3-301,-28 18 21,37-22-302,-1 0 1,0 0-1,0 0 1,1 0-1,-1 1 1,0-1-1,1 1 1,0-1-1,-3 4 1,-96 139 441,100-144-471,-12 19 12,-1 0 1,-1-1 0,-21 22-1,4-5-176,-67 71-5257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144 128 8637,'38'-38'1152,"-26"23"-84,7-18-260,-14 25 65,2 3-630,22-18-44,-22 18 168,-5 11-278,1 4-83,0 0 0,-1 0 0,0 1 0,0 9 1,-2-19-18,0 0 1,0 0 0,0 0-1,0 0 1,0 0 0,-1-1-1,1 1 1,0 0 0,-1 0-1,1 0 1,0-1 0,-1 1-1,1 0 1,-1-1 0,1 1-1,-1 0 1,1-1 0,-1 1-1,0 0 1,-23 29-834,-2-1 0,-53 48 0,-3-15-2885,66-55 1448,-24 4-13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48 7169,'-24'-40'1192,"19"32"2144,-4 20-2913,-32 42 114,-54 97 1,73-112-492,-114 202 299,-18-13-982,100-163-844,22-32-2645,1-2 840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6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0 355 10429,'29'-40'1440,"31"-13"-884,11 11-124,4 10-176,19 3-112,6-3-80,8 3-64,10 0-536,-4 5-1136,12 0-1468,11 3-801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955 1662 4700,'0'0'6213,"-1"-6"-5494,-2-8-545,-1 0-1,0 1 1,-1 0-1,0 0 0,-1 0 1,0 0-1,-13-17 1,-69-86 173,25 37-249,5-1-34,-92-167-1,-209-511-28,327 699-27,5 14-48,5 4 33,8 17 21,11 17 25,-1 17-179,-3 11 148,1 1-1,1 0 1,1 0-1,-2 29 1,0-3 2,5-40-12,-1 11-3,-1-1-1,-1 0 1,-10 29-1,-1-6 58,7-22-25,9-43-7,2-7-15,16-148 16,-14 148-11,2-1 0,1 1 0,17-40-1,-22 64 61,-2 1-46,3-19 2,-3 19 33,7 12-64,16 12-1,67 45 4,-76-54 0,0 0 0,1-1 0,0-1 0,25 8 0,-4-6-1053,0-1-1,55 4 1,-33-9-2139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8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0 2960,'0'0'3207,"5"8"-2249,5 12-564,-1 0-1,-1 0 1,-1 1-1,5 22 1,17 97 404,-16-74-632,-9-46-146,-1 1 0,0 0 0,-1 0 0,-2 0 0,0 0 0,-1 1 0,-1-1 0,-1-1 0,-8 30 0,3-34-63,-17 17-41,11-19-121,-19 11-144,32-24 324,1 0 0,-1-1 0,0 1 0,0 0 0,0-1 0,0 1 0,0-1 0,0 1 0,0-1 0,0 0 0,0 1 1,0-1-1,0 0 0,-1 0 0,-1 1 0,-37 4-300,30-4 98,2-8 59,-32-31 110,4-5 39,15 10-28,18 27 1353,-5 14-1002,-20 22-3,17-15-68,7-5-182,2-4-28,0 0 1,-1-1 0,0 1 0,-7 9-1,-9 15 14,14-23 2,1 0-37,-15 21-44,14-21-19,0-14-841,-14-21 889,14 21 367,-23 12-45,20-3-266,5-2-34,0 1 0,0-1 0,0 1 0,0 0 0,0 0-1,0 0 1,0 0 0,0 0 0,-3 3 0,2-2 3,0 0 1,0 0-1,0 0 0,-1 0 1,1 0-1,-5 0 1,-42 14 312,17-8 16,25-6 28,2-4-94,-22-9-65,15 1-20,3-2-155,0 0 0,2-1-1,-1 0 1,1-1 0,1 0-1,1-1 1,0 1-1,-8-24 1,-2-19 38,-11-61 0,-6-19 14,33 132-177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08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8497,'0'0'4220,"38"-7"-6496,-8 11-1184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8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9257,'0'0'3076,"15"-53"-4408,-10 0-1572,-5-1-1025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8157,'52'-45'764,"5"0"-376,8 5-200,15-2-48,-5 13-176,-13 10-1284,-10 1-1260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9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1235 0 5064,'0'9'1631,"0"24"11,0-25 821,-4-1-1638,-3 3-616,0 1 0,0-1 0,-1-1 0,0 1 1,-1-1-1,-17 13 0,3-5 84,0-2-1,-32 17 1,-21 5 383,-152 52-1,-91-1-79,224-68-648,-2-4 1,-106 2-1,170-14-650,27-4-575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2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10041,'34'18'2024,"3"-18"-756,0-13-1028,-8 0-152,22-16-1808,-8 5-1788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 1245 5849,'7'2'1701,"21"9"-89,-20-8 2821,-10-19-4197,0 0-1,-1 1 1,0-1 0,-1 1-1,-1 0 1,-8-17 0,6 13-95,-3-3-100,-1 0-1,-2 0 1,0 1 0,-1 1 0,-23-25-1,-1-3-23,-42-58-9,-165-231-6,19 13-46,189 279 7,31 37 110,1 1-120,1-1 12,3 5-29,-1 0 0,0 0 0,0 1 0,0-1 0,0 0 0,0 1-1,0-1 1,-1 1 0,1 0 0,-5-4 0,-24-21 74,24 21-35,2 14-43,-4 7 66,1 1 0,0 1-1,1-1 1,1 1-1,1 0 1,-4 18 0,-23 102-4,18-88 21,2-6-26,1-4 35,8-32-35,3-14-554,1-15 511,2 1-1,0 0 1,1-1-1,1 1 1,14-37-1,52-104 71,-65 150-24,0-5 4,8-16 41,2 7-3,-12 19 27,3 6-42,14-1-11,0 1-1,0 1 0,0 2 1,0 0-1,0 1 0,24 6 1,59 8-131,-9-11-2530,-52-9-455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645 0 3528,'0'0'1158,"-2"9"-407,-2 8-472,2-1 0,0 1 1,0 0-1,2-1 0,0 1 0,1 0 0,5 25 0,34 125 1126,-28-123-1174,26 64 282,-27-82-335,-1 1-1,-1 0 1,7 36 0,-16-60-169,1 0-1,-1 0 0,0 0 1,1 0-1,-1 0 0,-1 0 1,1 0-1,0 0 0,-1 0 1,1 0-1,-2 3 0,0 2 5,-3 9-2,-10 18-29,14-33 17,1-1 0,-1 0 0,1 1 0,-1-1 0,0 0 1,0 0-1,0 0 0,0 1 0,1-1 0,-1 0 0,-2 1 1,-26 26 6,14-17-35,-20 5-86,27-12-61,1-6-20,0-1 141,4 2 37,1-1 0,0 1 0,-1 1 1,1-1-1,0 0 0,-1 0 0,1 1 0,-1 0 0,-4-1 0,0-6-18,-22-19 8,18 12-2,-4-13 17,11 21-18,2-1-9,-10-28-56,5 42 86,-22 21 24,22-21-20,-1-2 24,-22 17 6,-5-1-5,27-17-20,0 0-15,1 0-14,-21 9 54,21-9-8,-1-1-92,-20 11 68,21-10 85,-1-4-61,-22 3 9,22-3 828,1 5-940,-22 17 127,22-17-58,1 3-20,0 1 23,3-5 9,0 0 0,0 0 0,0 0 0,-1 0 0,1 0 0,-1-1 1,-5 4-1,-20 18 36,14-15-30,-20 6 34,27-12 14,0 0-8,-25 10 54,25-11 888,3-12-800,-2-5-159,1 0 0,0 0 1,2 0-1,-1-1 0,2 1 1,0-1-1,0 0 0,2 0 1,0-1-1,1-21 0,9-80 49,3-73 96,-12 167-138,2 1 0,3-27-1,-3 43-86,-4 13-4740,-5 31 1570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3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9905,'45'53'3220,"-53"-111"-6696,-1 5-360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3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0 221 7105,'29'-53'304,"8"3"292,0 10-264,6 8-120,8-13-900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3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1000 1 4808,'0'0'881,"8"2"157,22 7 70,-22-7 1437,-16 4-2128,-18 15-154,-2-1 0,0-2 1,-1-1-1,-1-1 0,-55 21 0,-175 43 284,13-31-470,194-43-117,1-2 0,-89-4 0,82-1-3269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8993,'34'49'3944,"12"-21"-3284,-4-20-924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1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5 2204,'0'0'5804,"-3"-1"-5137,-12-2 2229,11 6-2857,-2 2-26,0 0-1,0 1 1,1-1-1,0 1 1,0 1-1,0-1 1,-7 13-1,5-2 178,-1 0-1,-7 29 0,-7 28 816,-19 121 0,-10 169 512,50-359-1465,1 0-21,0 13 464,0 4-1691,0-53-10403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4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1 445 5244,'0'0'3321,"8"-5"-2762,105-53-53,58-33-346,-146 76-165,0-2-1,-1-1 0,-1 0 0,29-30 1,-46 40-57,0 0 0,0 0 0,0 0 1,-1-1-1,0 0 0,6-16 1,-11 24 42,1 0 0,-1 0 0,0 0 0,0 0 1,1 1-1,-1-1 0,0 0 0,0 0 0,0 0 1,0 0-1,0 0 0,0 0 0,0 1 0,-1-1 1,1-1-1,-6-31-293,6 33 303,0-1 0,0 1 1,0-1-1,0 1 0,0-1 0,0 0 1,-1 1-1,1-1 0,0 1 0,0-1 1,0 1-1,-1-1 0,1 1 0,0-1 1,-1 1-1,1-1 0,-1 1 0,1-1 1,0 1-1,-1 0 0,1-1 0,-1 1 1,1 0-1,-1-1 0,1 1 1,-1 0-1,-7-6-4,0 2 1,0-1-1,0 1 1,-1 0-1,1 1 1,-1 0-1,0 0 1,0 1-1,0 0 1,0 1-1,0 0 1,-17 0-1,13 1 5,10 0 7,0 0-1,0 0 1,0 0-1,0 1 1,0-1-1,0 1 1,0 0-1,0 0 1,0 0-1,1 0 1,-6 3-1,-26 13 16,25-13 16,3 5-34,0 1 28,1-1 0,-1 1 0,2 0 0,0 0 0,0 1 0,-3 11 0,7-21-15,0-1 0,0 1 0,0-1 0,0 1 0,0 0 0,0-1 0,0 1 0,0 0 0,0-1 0,0 1 1,1-1-1,-1 1 0,0 0 0,0-1 0,1 1 0,-1-1 0,0 1 0,1-1 0,-1 1 0,0-1 0,1 1 0,-1-1 0,1 1 0,-1-1 0,1 1 0,0-1 0,23 29 255,2-2 0,54 43 0,62 31 661,-126-88-650,-5-2-158,-2 0 0,1 1 0,12 20 0,-19-26-92,0-1 0,0 0 0,-1 1 0,0 0 1,0-1-1,-1 1 0,1 0 0,-1 0 0,0 0 0,-1 0 0,0 0 1,0 0-1,0 0 0,-1 7 0,-1-6-15,0 0-1,0-1 1,-1 1-1,1 0 1,-1-1 0,-1 1-1,1-1 1,-6 6-1,-36 41-219,27-34-153,4-8-551,-20 11-573,33-22 1345,0 1 1,0 0-1,1-1 1,-1 1-1,0-1 1,-1 1-1,1-1 1,0 1-1,0-1 0,0 0 1,0 0-1,0 1 1,-2-1-1,-32 4-2137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4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0 346 3524,'0'0'3271,"8"-4"-2769,0-3-317,-4 4-82,0 0 0,0 0 1,0 1-1,0 0 0,1-1 0,-1 1 1,7-1-1,140-73 362,-113 55-531,-36 20 44,-1 0-1,1 0 0,-1 0 1,1 0-1,-1 0 0,0 0 0,0 0 1,1 0-1,-1 0 0,0-1 1,1-1-1,12-16-257,-1 0 1,15-32 0,-25 35-65,-3-20 35,0 27 147,-8 2 89,-26-20 18,33 26 53,0 0 0,0 0 1,0 0-1,0 1 0,0-1 0,0 0 0,0 1 1,0-1-1,0 1 0,-1-1 0,1 1 0,0 0 1,0-1-1,0 1 0,-2 0 0,-39-8 5,21 8 22,-19 5-33,39-5 9,1 0 0,-1 0 1,0 0-1,0 0 0,0 0 0,0 1 0,1-1 0,-1 0 0,0 0 0,0 1 0,1-1 0,-1 1 1,0-1-1,0 0 0,1 1 0,-1-1 0,1 1 0,-1 0 0,0-1 0,1 1 0,-1-1 1,0 2-1,-28 31 75,29-33-70,-1 1 0,0 0 0,1-1 0,-1 1 1,0 0-1,1 0 0,-1 0 0,1-1 1,-1 1-1,1 0 0,-1 0 0,1 0 0,0 0 1,0 0-1,-1 0 0,1 0 0,0 0 0,0 1 1,-1 9 72,0 0 1,1 0-1,0 0 1,0 1-1,2-1 1,-1-1-1,1 1 1,1 0 0,0 0-1,1-1 1,0 1-1,0-1 1,1 0-1,0-1 1,10 14-1,35 40 714,62 87 144,-104-133-757,-1 5-134,-2 0 0,0 0-1,3 41 1,-8-62-53,0 0 0,0 0 1,0 0-1,0 0 0,0 0 0,0 0 0,0 0 0,-1 0 0,1 0 0,0 0 0,-1-1 0,1 1 0,0 0 0,-1 0 1,0 1-1,-19 31-539,8-18-690,-18 12-715,22-20-304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5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5793,'0'0'1524,"8"6"-599,27 15-131,-34-20-747,0-1-1,0 1 1,0 0-1,0 0 1,0 0 0,0 0-1,0 0 1,0 0-1,0 0 1,0 0 0,0 0-1,0 0 1,-1 0-1,1 2 1,14 22 157,-1 1 1,-2 0-1,0 1 1,9 38-1,-3 13-84,14 150 0,-32-200-327,-1 0 1,-6 37-1,3-39-409,0-8-776,-12 17-692,13-26-225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5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2984,'0'0'863,"11"-9"34,6-4-652,0 1 0,0 0-1,1 2 1,1 0-1,0 1 1,0 1-1,1 0 1,0 2 0,0 0-1,39-5 1,-31 10-9,0 0 0,0 2 0,0 0 0,0 2 0,0 2 0,-1 0 0,35 12 0,-48-12-133,-1 0 1,0 0-1,0 1 1,-1 1 0,0 0-1,0 1 1,0 0 0,-1 1-1,0 0 1,-1 1 0,0 0-1,-1 0 1,0 1-1,0 0 1,-1 1 0,9 18-1,-13-21-56,0-1 0,-1 1-1,0 0 1,0 0 0,-1 1 0,-1-1-1,1 1 1,-2-1 0,1 1-1,-1-1 1,0 1 0,-1-1-1,-1 0 1,1 1 0,-1-1-1,-1 0 1,1 0 0,-5 9 0,-1-1-25,-1-1 0,-1 0 1,0-1-1,-1 0 1,0-1-1,-2 0 1,1-1-1,-21 17 1,-27 18-656,-2-2 1,-2-3-1,-104 52 1,150-88-1328,-32 11-444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7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1097 0 5356,'4'10'275,"-1"1"-1,0-1 0,-1 1 0,0-1 0,0 1 0,-1 0 0,-1-1 1,0 1-1,0 0 0,-1 0 0,-3 14 0,-36 91 1218,-29 104-247,6-24-551,-21 72-100,-14 50-269,44-130 84,-137 313-1,164-444-231,-2-1-1,-2-1 0,-42 55 1,-46 41 450,114-145-430,-1-1-237,-19 16-31,19-15-120,5-13-1966,-1-14 2117,1 0 1,1 0-1,4-40 0,19-70-115,-3 14-49,4-30 93,-19 123 98,-3 17 77,0 1 1,-1-1-1,0 0 1,1-8-1,-2 20-1,-1 0-1,1-1 0,-1 1 1,0-1-1,0 1 0,0-1 0,-4 8 1,-1 5 54,-5 20 118,-93 265 1114,67-207-1066,22-55-31,-1 0 1,-28 48-1,41-82-131,-1 0-53,-11 19-20,11-19 70,11-7-122,0 0 1,-1-1-1,1 1 1,-1-2-1,1 1 1,-1 0-1,0-1 1,0 0-1,8-6 1,5-1 5,399-181-859,-201 113-4448,-151 54 1806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9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1 522 4224,'0'0'8621,"0"-6"-8497,0-4-122,1-1-1,1 0 1,0 1 0,0-1-1,1 1 1,1 0-1,0 0 1,0 0 0,1 0-1,0 1 1,7-10-1,-2 4-25,2 0 0,-1 1-1,2 0 1,0 1 0,29-23 0,-31 27 16,-8 6 3,1 0-1,-1 0 0,1 1 0,0-1 0,8-3 0,13-7-6,-19 10-12,0 2-28,-3 0 50,0 0 1,1 0 0,-1 1-1,0-1 1,1 1 0,-1 0-1,4 1 1,-3-1 0,0 2-1,-1-1 1,1 0-1,-1 0 1,0 1 0,5 3-1,6 7 20,5 13 1,-1 1 0,-1 1 0,-1 1 0,-1 0 0,-2 1 0,13 39 0,-12-25 9,-2 1 0,-2 0 0,-1 0 0,2 52 1,-13-10-8,-1-30-14,3-51-16,-1-4 13,1 0 0,-1 0 0,0 0 0,1 0 0,-1 0 0,1 0 0,-1 1 0,1-1 0,-1 0 0,1 0 0,0 1 0,-1 1 0,1 0 558,5-24-560,0 0 0,-2-1 0,2-22 1,6-41-129,23-25-204,50-118-154,-50 145 396,-10 25 66,36-60 0,-34 68 30,-24 43-7,1 1 1,4 6 8,24 0 14,-31 0-22,1 0 0,-1 0 0,1 0 0,-1 0 0,1 0 0,-1 0 0,1 0 0,-1 0 0,1 0 0,-1 0 0,1 1 0,-1-1 0,1 0 0,-1 0 0,1 0 0,-1 1 0,1-1 0,-1 0 0,1 1 0,-1-1 0,0 0 0,1 1 0,-1-1 0,0 1 0,1-1 0,-1 0 0,0 1 0,1 0 0,12 16 42,-1 0 1,-1 1-1,-1 0 1,0 0-1,-1 2 1,-1-1-1,-1 1 1,-1 0-1,6 29 1,0 27 195,4 98 1,-12-113-183,-2-3 7,-3 23 49,1-50-70,1-28-39,-1 0-1,0-1 0,0 1 0,-1-1 0,1 1 1,0-1-1,-1 1 0,0-1 0,1 1 1,-2 2-1,-1 1 9,2 1 843,5-14-762,84-198-23,-25 53-78,41-60-2,11-21 44,-112 225 147,-7 204 130,0-67 151,21 210 1,-2-225-420,-3-67-34,-4-7-4,-6-32-12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39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0 276 5228,'33'-66'708,"-14"26"1236,28-44 0,-28 54-1248,-6 16-178,17-11-26,-29 25-460,0-1 1,0 0-1,0 0 0,0 1 0,0-1 0,0 1 0,0-1 0,0 1 0,0-1 0,0 1 0,0-1 0,0 1 1,0 0-1,2-1 0,25-3 450,28-1 1,-55 5-452,0 0 1,0 0-1,0 0 1,1 0-1,-1 1 1,0-1 0,0 0-1,0 1 1,0-1-1,0 0 1,1 1-1,-1-1 1,1 2 0,38 17 372,-39-18-382,1-1 0,-1 1 0,1 0 0,-1 0 0,1 0-1,-1 0 1,0 0 0,0 0 0,1 0 0,-1 0 0,0 1-1,1 0 1,10 13 51,-1 0 0,-1 0-1,15 28 1,-21-34-52,0 0 0,0 0 0,-1 0 1,0 1-1,0-1 0,-1 1 0,-1 0 0,1 0 0,-2 0 1,1 10-1,-3-5-2,-1 0 0,0 0 0,-1 0 0,-1 0 0,0-1-1,-1 0 1,-12 22 0,1-6-16,-2-1 0,-29 33 0,11-16-9,6-5-12,24-33 0,-16 22-14,18-24 131,16-2-28,5 2-33,0 0-1,1-1 1,0-1 0,0 0-1,20 0 1,-5-4 53,1-2 1,-1-1-1,59-15 0,94-36 94,-82 21-145,112-34-278,-209 64-552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335 250 4420,'36'-18'878,"-36"18"-833,1-1-1,0 1 1,-1 0 0,1-1-1,0 1 1,-1 0 0,1 0-1,0-1 1,0 1 0,-1 0 0,1 0-1,0 0 1,0 0 0,0 0-1,-1 0 1,1 0 0,1 1 0,6-2 217,-6 1-169,1 0-1,0 0 1,-1 0-1,1 0 1,0 1-1,-1-1 0,1 1 1,0-1-1,-1 1 1,1 0-1,-1 0 1,5 3-1,7 1 173,-4-2-71,1 1-1,-1 0 1,0 1 0,-1 0-1,1 0 1,-1 1-1,9 8 1,-7-7-11,-5-3-64,0 1-1,0-1 0,-1 1 0,1 0 0,4 7 1,-1-4-18,-5-5-39,0 0 0,-1 0 0,0 1 0,1-1 0,-1 1 0,0 0-1,4 7 1,8 13 218,-15-24-270,1 1-1,-1-1 0,0 1 0,1-1 0,-1 1 0,0-1 1,0 1-1,0-1 0,1 1 0,-1-1 0,0 1 0,0-1 1,0 1-1,0-1 0,0 1 0,0-1 0,0 1 0,0-1 1,0 1-1,0-1 0,0 1 0,0 0 0,0-1 1,-1 1-1,-4 29 168,4-29-173,1 0 0,0 0-1,0 0 1,0-1 0,-1 1 0,1 0 0,0 0 0,-1-1-1,1 1 1,0 0 0,-1 0 0,1-1 0,-1 1-1,1 0 1,-1-1 0,0 1 0,1-1 0,-1 1-1,1-1 1,-2 1 0,-18 15-50,-1-2-1,0-1 1,0-1 0,-1 0 0,-1-2-1,-44 15 1,64-24 0,0 0 0,0-1 0,0 1 0,0 0 0,0-1 0,0 0 0,0 0 0,0 0 0,-1 0 0,1 0 0,-3-1-1,-3 0-77,8 1 105,1 0 0,-1 0-1,0 0 1,0 0 0,0 0 0,1 0 0,-1 0 0,0-1 0,0 1 0,0 0 0,1 0 0,-1-1 0,0 1 0,1 0 0,-1-1 0,0 1-1,1-1 1,-1 1 0,0-2 0,-4 0-29,1-1 0,0-1 0,0 1 0,0-1 0,0 1 0,1-1 0,0 0 0,-1 0 0,1-1 0,1 1 0,-1 0 0,1-1 0,0 0 0,0 0 0,0 0 0,0 0 0,1 0 0,0 0 0,0 0 0,0 0 0,1 0 0,0 0 0,0-1 0,0 1 0,2-7 0,2-7-51,1 1 0,1 0 1,1 0-1,13-24 0,38-58 40,-30 63 74,-20 29 2,-2 0 930,-11 14-344,-101 126 295,3-3-641,94-113-199,-5 19 2,11-19 50,3 14-16,0-22-8,11-4-14,2 1-63,0-1-1,0-1 0,1 1 1,-1-2-1,1 0 0,18 0 0,-9-4 12,1-1 0,-1-1-1,38-11 1,-55 13 1818,-12 3-1789,-94 24 2,-89 20 161,152-36 247,28-6-355,2-1 241,-1-3-29,-20-5-160,27 6-153,1 0 1,-1 0 0,1 0 0,0 0-1,-1 0 1,1 0 0,-1 0-1,1 0 1,-1-1 0,1 1 0,-1 0-1,1 0 1,0 0 0,-1-1 0,1 1-1,-1 0 1,1 0 0,0-1-1,-1 1 1,1-1 0,0 1 0,-1 0-1,1-1 1,0 1 0,-1-1-1,-4-8 3,0-1 0,0 1 0,0-1-1,1 0 1,1-1 0,0 1-1,0-1 1,1 1 0,-1-16 0,0-15-16,4-49-1,0 32-3,4-124-79,-10 67-1016,5 110 248,-37 33-8748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1 8249,'0'0'4431,"3"7"-4140,-1 3-122,0 1 1,0-1 0,-1 1 0,0-1 0,-1 1 0,0-1 0,0 1 0,-1-1 0,-4 15 0,-2-2-129,-1 0 0,0-1 0,-2 0 0,-1 0 0,-1-1 0,0-1 0,-2 0 0,0-1 0,-1 0 0,-1-1 0,-24 21 0,13-16-743,0-1 1,-50 30-1,46-34-1119,-1-2 0,-45 18 0,16-13-1377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1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 6725,'0'0'510,"6"0"440,19 2 353,-25-2-1261,1 0 0,-1 0 0,1 0-1,-1 0 1,0 0 0,1 0 0,-1 1 0,1-1-1,-1 0 1,1 0 0,-1 0 0,1 0 0,-1 1-1,1-1 1,-1 0 0,0 1 0,1-1 0,-1 0-1,0 0 1,1 1 0,-1-1 0,0 1 0,1-1-1,-1 0 1,1 1 0,22 27 878,24 37 1,-40-55-734,-1 1 0,0 0 1,-1 1-1,0-1 0,-1 1 0,0 0 1,4 24-1,-6-21-67,-1 0-1,0-1 1,-2 1-1,1 0 1,-2 0-1,0 0 1,-1 0-1,0-1 1,-1 1 0,-9 20-1,4-17-79,-1 0 0,0-1 0,-1 0 0,0-1 0,-2-1 0,0 0 0,-21 20 0,10-14-206,-1-1-1,-1 0 1,0-2-1,-2-2 1,-33 16-1,30-18-1197,0-2 0,-51 13 0,17-11-2097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17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183 159 5132,'-1'-7'1539,"-4"-47"2102,5 49-2513,-1 0-842,-4-14-103,4 15 45,6-1-211,-2 1-12,-2 2-2,0 0 1,1 1 0,-1-1-1,0 1 1,1-1-1,-1 1 1,1 0 0,-1 0-1,1 0 1,0 0-1,-1 0 1,1 0 0,0 0-1,0 0 1,2 0-1,15-6 143,1 0-1,0 2 1,0 0-1,30-2 1,-10 3 151,66 3-1,-76 3-278,1 1 0,-1 1 1,31 9-1,-46-9 16,-1 1 0,1 0 0,-1 1 1,0 1-1,0 0 0,-1 1 1,20 15-1,-25-13 399,-6-3-369,1-1-1,-1 1 1,-1 0 0,1 0 0,-1 0 0,0 0 0,0 0 0,-1 0-1,0 0 1,-1 0 0,1 0 0,-1 0 0,0-1 0,-3 9 0,-1-4-38,0-1 0,-1-1 0,1 1 1,-2-1-1,0 0 0,0 0 1,-13 12-1,-4 1 5,-38 27 0,18-21-46,-1-2-1,-59 25 0,90-45 7,-21 9 5,3-8 18,25-6 42,8-3-56,-1 1-1,0-1 1,0 0-1,0 1 1,0-1-1,0 0 1,-1 1-1,1-1 1,0 0-1,-1 1 1,1-1-1,-2-1 1,1-1-6,1 3 5,0 1 1,0 0-1,0-1 1,0 1-1,0-1 1,0 1-1,0 0 0,0-1 1,0 1-1,0-1 1,0 1-1,0 0 1,0-1-1,0 1 1,1-1-1,-1 1 1,0 0-1,0-1 1,0 1-1,1 0 1,-1-1-1,0 1 0,0 0 1,1 0-1,-1-1 1,0 1-1,1 0 1,-1 0-1,0-1 1,1 1-1,-1 0 1,0 0-1,1 0 1,0-1-1,11-8-1,0 0-1,1 1 1,0 0 0,0 1-1,0 1 1,1 0-1,0 0 1,17-3 0,-13 6 4,0 1 0,1 1 0,-1 1 0,0 0 1,0 1-1,1 1 0,-1 1 0,0 1 0,-1 0 0,35 14 0,-31-10 149,0 2-1,-1 1 0,0 1 0,0 0 0,-2 1 1,1 1-1,-2 1 0,21 23 0,-15-13 424,-2 1 0,24 37 0,-37-50-232,-1 0-1,0 1 1,-1 0 0,0 0-1,-1 1 1,-1 0 0,4 21-1,-7-29-165,0 1 0,-1-1-1,0 0 1,0 0 0,-1 0-1,0 1 1,0-1 0,-1 0-1,0 0 1,0 0 0,-5 9 0,2-6 9,-1 0 0,0-1 0,0 0 1,-1-1-1,0 1 0,-16 13 0,3-5-9,-1-1 0,-1-2 0,0 0 0,-1-1 0,-38 15 0,16-11-131,0-1-1,-1-3 0,0-2 0,-1-1 0,0-3 1,-61 2-1,-66-10 34,147-2-75,1 0-1,0-1 1,-1-2-1,-32-11 0,31 4-183,22 9 76,1 0-483,-8-8-4090,7 6 3978,0-1 1,0 0-1,1-1 1,-8-12-1,16-23-10361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4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1855 54 3732,'0'0'7162,"-2"6"-6949,-11 42 155,10-34-207,0 1 0,-1-1 0,-1 0 0,-10 22 0,3-19-98,0 0 0,-1 0 0,-1-2 0,0 1 0,-1-2 0,0 0 0,-2-1 0,-18 13 0,-19 7 17,-77 37 0,53-36-76,-1-3 1,-1-3-1,-2-5 0,0-2 0,-2-5 1,1-3-1,-124 4 0,148-17-9,1-3-1,-100-16 1,-106-39-21,260 57 26,0 0 2,-9-3-15,13 4 14,0 0 1,-1 0-1,1 0 0,0 0 0,0 0 0,0 0 0,0 0 0,-1 0 1,1 0-1,0 0 0,0 0 0,0 0 0,-1 0 0,1 0 0,0 0 0,0 0 1,0 0-1,0 0 0,-1 0 0,1 0 0,0 0 0,0 0 0,0 0 0,-1 0 1,1 0-1,0 0 0,0 1 0,0-1 0,0 0 0,0 0 0,-1 0 0,1 0 1,0 0-1,0 0 0,0 1 0,0-1 0,0 0 0,0 0 0,0 0 1,0 0-1,0 1 0,0-1 0,0 0 0,-1 0 0,1 0 0,0 1 0,0-1 1,4 34 18,-3 34 48,-1-63-24,-5 1 148,-14 16 149,15-16-49,-2-8-142,-17-4-79,22 6-68,1 0-1,-1-1 1,0 1-1,1 0 1,-1 0-1,0-1 1,1 1-1,-1 0 1,1-1-1,-1 1 1,1-1 0,-1 1-1,1-1 1,-1 1-1,1-1 1,-1 1-1,0-2 1,-7-9 4,0 0 0,1-1 0,1 0 0,0 0 0,0-1 0,1 0 0,1 0 0,0 0 0,1 0 0,-3-28 1,0-17-13,2-71 0,17-132-23,-9 199-227,-3 58-530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4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9721,'0'0'3096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4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1 215 8173,'0'0'220,"48"-48"268,4 11-116,8 5-192,-3-2-108,-6 7-216,6-10-2876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5 6965,'0'0'4160,"-51"-5"-3528,-1 55-408,15-2-8,9 5-76,-1 5-108,6-5-16,-5 0-16,-1-3-160,-8-7-780,-12 15-3548,4-21 1563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6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609 1 2808,'0'0'8239,"-6"7"-8355,-19 21 111,19-21-14,-1-1-6,-22 21 17,22-20-12,0 0-10,0 1 24,3-4 5,1 0 1,-1-1 0,1 1-1,-1-1 1,0 0 0,0 0-1,-7 4 1,-24 15-2,32-19-3,0-1 1,0 0-1,0 0 0,-1 0 1,1 0-1,-1-1 0,1 1 1,-1-1-1,1 0 1,-5 1-1,-2 0-6,1 1-9,2-1-15,-37 11 119,10-4-104,33-9 19,0 0 0,0 0 0,0 1 0,0-1 0,0 0 0,0 1 0,0-1 0,0 0 0,1 1 0,-1-1 0,0 1-1,0 0 1,1-1 0,-1 1 0,0 0 0,0-1 0,0 2 0,-8 6 1,5-5 11,0 1 0,0-1 0,1 1-1,-1 0 1,1 0 0,0 1 0,-5 7 0,1-1 28,-20 29 198,2 2 0,-25 55-1,38-69-183,-28 66 57,18-56-102,-11 10-1222,27-41 741,-3 5-65,1 2-4054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1516,'0'0'740,"6"-1"72,0-2-504,-4 2-93,0 0 1,0 0 0,0 0 0,0 1 0,0-1 0,0 0 0,1 1 0,-1 0 0,4-1 0,4-6 630,1-1-579,-3 3-31,-1 0-1,0-1 0,-1 0 0,8-8 1,11-11 296,-19 19 2441,2 8-2875,20 7-66,-21-7-22,-8 5-801,-5 20-620,5-21-724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1566 1 4236,'0'0'4290,"-6"3"-3812,-19 11-143,14-4-64,-5 14 28,1 1-1,-22 50 1,20-34-138,-2-1 1,-2-1-1,-43 60 1,49-78-155,-2-1 0,-1 0 1,0-2-1,-1 0 0,-1-1 1,-1-1-1,-36 22 0,7-12-11,-1-2 0,0-3 0,-2-2 1,-63 15-1,43-18-6,0-3 1,-123 5-1,138-18 24,20-3-26,-5-4 20,36 5 10,5 8 12,-4 19 24,6-10 98,3 7-37,-2 1 0,0 0 0,-2 0 0,0 0 0,-2 0 0,0-1-1,-2 1 1,0-1 0,-1 0 0,-2 0 0,0-1 0,-1 0 0,-1 0 0,-2-1 0,-22 32 0,23-37-271,-2 0 1,0 0-1,0-1 0,-1-1 0,-25 18 0,10-11-1222,14-14-785,-26-2-539,-3-10-137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7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1900 1 4848,'0'0'2869,"-9"1"-2473,-7 2-234,0 0 0,0 1 0,1 1 0,-1 1 0,1 0 0,-25 15 0,30-15-79,5-3-9,-1 1 1,2 0-1,-1 0 0,-8 9 1,6-7-41,3-3-20,1 0 1,-1 0-1,1 0 0,0 1 0,0-1 1,1 1-1,-3 3 0,-11 15 73,16-22-86,0 0 0,0 0 0,-1 0 0,1 1 0,0-1 0,0 0 1,0 0-1,0 0 0,0 1 0,-1-1 0,1 0 0,0 0 0,0 1 0,0-1 0,0 0 0,0 0 0,0 1 1,0-1-1,0 0 0,0 0 0,0 1 0,0-1 0,0 0 0,0 0 0,0 1 0,0-1 0,0 0 0,0 0 1,0 1-1,0-1 0,0 0 0,0 0 0,1 1 0,-1-1 0,0 0 0,0 0 0,0 1 0,0-1 0,1 0 1,-1 0-1,0 0 0,0 0 0,0 1 0,1-1 0,-1 0 0,0 0 0,0 0 0,1 0 0,-1 0 0,0 0 0,1 1 1,6 5-2,0-1 0,1 1 0,0-1 0,0-1 0,1 1 1,-1-1-1,1-1 0,0 0 0,0 0 0,0 0 0,0-1 0,16 1 1,0-1-19,0 0 0,0-2 0,31-3 0,-26 1-48,-23 3 50,-1-1 16,-7 5 216,-1 2-164,0-1 1,0 1-1,-1-1 1,0 0-1,0 0 1,-1 0 0,0-1-1,0 1 1,0-1-1,0 0 1,-11 9 0,-4 3 24,0-2 1,-23 15 0,-10 3-51,-1-1-1,-2-3 1,-1-2-1,-1-3 1,-60 17-1,113-39-56,-1-1 0,1 0 0,0 0 0,-1 0 1,1 0-1,0-1 0,-6 0 0,-3 0-626,7-10 410,-41-71 6,46 80 237,1 0 0,-1 1 0,1-1 0,-1 0 1,1 0-1,0 1 0,0-1 0,-1 0 0,1 0 1,0 1-1,0-1 0,0 0 0,0 0 0,0 0 1,0-1-1,0-26-29,0 21 607,-1 15-213,-3 16-155,-1 0 0,-1-1 0,-1 0 0,-1 0 0,-1-1 0,-1 0 0,-21 35 0,13-28-106,-1 0 0,-1-2 0,-2 0 1,0-2-1,-2 0 0,-1-2 0,-1-1 0,-40 28 1,10-16-35,-1-3 0,-2-1 1,-2-4-1,0-2 1,-1-3-1,-1-2 0,-126 19 1,167-35-78,0-1-1,0-1 1,0-1 0,0 0 0,0-2 0,0-1-1,1-1 1,-33-9 0,43 9-151,1 0-1,0 0 1,1-1 0,-1 0 0,1-1-1,0 0 1,0 0 0,1-1 0,0 0-1,0-1 1,1 1 0,0-2 0,0 1-1,0-1 1,1 0 0,1 0 0,0-1 0,-8-18-1,9 12-472,0 1-1,1-1 0,0 1 0,2-1 1,-1 0-1,3-21 0,-1-35-2092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7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5593,'42'-3'820,"-4"-5"220,13-5-108,-8-3-412,8 0-248,1-10-128,-1 2-144,-2 0-64,-4 3-1120,4 2-3637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8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363 114 5801,'-1'7'1501,"-1"-1"-954,-2 6-20,3 0 3111,1-14-3652,0-1 1,-1 0-1,1 0 1,-1 1-1,1-1 0,-1 1 1,0-1-1,-2-4 1,-2-7-29,3-15-23,2 28 62,0 0 0,0 1 0,0-1 0,0 0 1,0 1-1,0-1 0,0 0 0,0 1 0,1-1 0,-1 0 0,0 1 0,0-1 0,1 1 0,-1-1 0,0 1 0,1-1 1,-1 0-1,1 0 0,18-27-23,-8 17 1,14-7-11,-13 12 3,13 3 59,-19 2 50,-3 10 47,-1 1-79,1 0 0,-2 0 0,1 0 0,-1 0 0,-1 0 0,0 0 0,0 1 0,-1-1 0,0 0 0,-1 0 0,0 0 0,-5 12-1,-5 7 18,0-1 0,-2-1 0,-1 0-1,-23 29 1,5-13-428,-60 61 1,76-88-440,0-1 1,-1-1-1,-1 0 0,0-1 0,-1-1 0,-37 16 1,0-9-1928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19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1 437 7809,'220'-192'2808,"-133"111"-2670,-82 76-123,152-127 646,-127 113-200,-23 15-367,0 0 1307,-6 12-1281,1 16 166,-1 0-1,-1 1 1,-1-1-1,-5 28 0,2-19-42,-47 280 1289,33-215-1288,-4 8-90,7-38-80,3 1 0,-5 105 0,16-162-49,-2 10-72,-2-2-769,3-17 506,1 1-990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8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1325 0 3640,'0'0'4544,"-1"7"-3663,-5 21-202,0-13-91,1-5-412,-20 29 535,6-11-604,-2 0-1,-1-2 1,-1 0-1,-39 33 1,12-24-231,-1-1 0,-2-3 0,-1-2 0,-2-3 0,0-2 1,-2-3-1,0-2 0,-77 15 0,104-30 1,1-1-1,-36-2 1,64 0 112,0-1 0,-1 0 0,1 0 0,0-1 1,-1 1-1,1 0 0,-1-1 0,1 1 0,0-1 0,-3-1 0,-1 0-6,0 0-29,1 7 342,-29 25 258,13-14-420,-1-1-1,0-1 1,-26 11-1,37-21-35,1-1 0,0 0-1,-1 0 1,-15 1-1,14-5 49,-13-7-2,13 1-29,2-2-101,1 0 0,0 0-1,0-1 1,1 0 0,1-1-1,-1 1 1,2-1 0,-7-14-1,2-7-7,2 0 0,0-1-1,3 0 1,0-1-1,2 1 1,2-1 0,1 0-1,1 0 1,10-63-1,-7 84-51,0 1-1,1 0 0,7-18 0,-9 25-310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5308,'0'0'4213,"29"13"-3861,8-26-284,0-32-3340,-31 13 1183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6781,'51'25'860,"-8"-22"16,8-19-272,6-4-340,3-9-144,-2-8-92,7 1-740,-8 7-900,-14 0-769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4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0 3660,'0'0'4461,"15"42"-3317,-15-2-264,0 5-264,-15 4-72,1 4-132,-9-4-220,-5 0-52,-1 9-76,-14-2-80,-3 2 16,-11 0-520,-8-5-576,-7-5-828,6-3-620,-8-8-205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0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5248,'-15'28'1249,"15"5"191,0 4-88,9 3-312,-9 13-276,14 0-244,-14 9-184,6 3-144,-12 5-96,6-1-68,-14 0-88,5-8-724,-5 0-860,0-11-912,0-18-353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0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783 73 7561,'-9'-5'1022,"-16"-7"-285,0 2 0,0 0 0,-51-11 0,48 15-668,0 2 0,0 1 1,0 2-1,0 0 0,-1 2 0,1 1 0,0 1 0,0 2 1,1 0-1,-1 2 0,-48 19 0,63-19-68,-1 0 1,1 1-1,1 1 1,0 0-1,0 0 0,0 2 1,1-1-1,1 1 0,0 1 1,-14 20-1,12-13-203,1 0 1,0 1 0,2 0-1,0 1 1,1 0-1,-8 36 1,9-21-1906,-5 69 1,11-34-919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1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2852 30 3908,'0'0'970,"5"-5"-33,14-15-159,-15 16 3030,-7 9-3417,-7 9-278,-1 0 0,0-1-1,-1-1 1,-1 0-1,0 0 1,0-1 0,-1-1-1,0 0 1,-1-1-1,-23 11 1,-11 2-61,-1-2 0,-63 16 0,-783 151 1230,849-180-1190,0-2-1,-1-2 0,-60-4 1,102 1-106,0 0-163,-17 0 114,18 0-126,-1-5-583,-19-14 730,19 14-58,1-1-1,-24-31-12,23 32 102,3 2 10,1 1 0,-1-1 0,1 1 0,-1-1 0,1 0 1,0 0-1,-2-5 0,-12-17 1,13 19-14,-1 0-6,-11-15-6,11 16 6,4 7-78,0 0 99,0 0 1,1 0-1,-1 0 1,1 0-1,0 0 1,-1 0-1,1-1 1,0 1-1,1 2 1,4 8 3,8 29 45,-7-23-50,-1 2 0,0-1-1,-1 1 1,4 37 0,-6-35 140,-1-7-1662,-9-14 1205,-21 2 145,13-4 121,9-3 51,3 3 1,1 0 0,0 0 0,-1 0 0,1 0 0,-1 1 0,1-1 0,-1 0 0,1 1 1,-1 0-1,1 0 0,-1 0 0,-4 0 0,-31 0 334,32 8-282,-17 26-44,23-34-10,-1 1 0,0 0 0,0 0-1,1 1 1,-1-1 0,1 0 0,-1 0-1,1 0 1,-1 0 0,1 0 0,0 1 0,-1 1-1,-4 29 16,-2 11-17,6-36-38,-15-4-1729,0 0 1709,0-1-1,-1-1 0,-27-1 1,-67-12 566,77 7 21,-1 1 0,-55 1-1,-208 46 1297,41-2-1040,218-38-772,-27 2-2774,60-5 857,3-6-598,-9-25-167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1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7081,'60'0'1496,"-3"5"-368,-6-2-460,-8-3-144,-6 0-360,-3-8-140,12 5-3048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8849,'0'0'4256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1 3180,'0'0'2770,"5"5"-1954,0-1-509,-3-3-180,0 1 0,0-1 0,0 1 0,0-1 0,-1 1 0,1 0 0,0 0 0,-1 0 0,0 0 1,1 0-1,-1 0 0,1 4 0,4 7 27,0 2-1,-1-1 1,-1 0 0,0 1 0,-1 0 0,-1 0-1,0 0 1,0 17 0,-1-21-128,-1-8-20,1-1 0,-1 0 1,0 1-1,0-1 0,0 1 1,0-1-1,0 0 0,-1 1 1,1-1-1,-1 0 0,0 0 1,-1 4-1,0 2 5,2-4-6,-1 0-1,0-1 0,0 1 0,-1-1 0,1 1 0,-1-1 0,1 0 0,-3 4 1,0 1-12,3-5-18,0 0 1,0 0-1,-1 0 0,1 0 1,-1 0-1,0-1 0,0 1 1,0-1-1,-4 5 0,-13 15-463,14-17-293,-4-5-976,-25 0 1168,33 0 565,0 0 0,0 0 0,0 0-1,0 0 1,0 0 0,1 0 0,-1 0 0,0-1-1,0 1 1,0 0 0,0-1 0,0 1 0,0 0-1,1-1 1,-3 0 0,-8-6-48,0-1 1,0 0-1,0-1 1,1 0-1,1 0 0,0-1 1,-12-17-1,11 16 58,7 7 48,-1 1 0,1-1 0,1 0 0,-1 0 0,1 0 0,-3-5 0,-31-52 1667,33 57 41,-3 10-989,-12 17-537,1 1-1,1 0 1,1 1 0,1 1-1,-11 28 1,12-25-286,-1 0 0,-2-2 0,-33 45 0,4-15-3791,39-50 1403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19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1416,'8'-37'124,"-8"12"-56,0 1-1672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6913,'0'0'1536,"38"13"-188,-10-10-596,15-3-504,-6-3-172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2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7241,'37'-13'1888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632 3 4996,'0'0'2750,"-7"0"-1356,0-1-1043,4 0-255,1 1 0,0-1 0,-1 1 1,1 0-1,-1 0 0,1 0 0,-1 0 1,1 1-1,0-1 0,-1 1 0,1-1 0,-5 3 1,-15 4 97,0 0 0,1 2 0,0 0 1,1 2-1,0 0 0,0 1 1,-29 24-1,23-10-101,1 2 0,0 0 0,-26 43 0,-53 101-231,79-127-44,-75 123-5428,70-121 2372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3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 6557,'43'-26'1076,"9"-1"12,-9-7-460,8 5-316,0-3-236,-13 0-632,10-10-3337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3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86 6169,'0'-6'1112,"0"-15"112,0 15 1321,-5 12-2500,-14 17-37,1 1 0,1 1 0,1 1 0,-17 40 0,6-6 31,-18 69 1,-76 266 131,117-378-170,-5 14 219,-1-6 53,8-19 1233,-5-8-1390,7 2-116,-3-1 3,0 0 0,0 0 0,1 0 0,-1 0-1,0-1 1,1 1 0,-1-1 0,1 1 0,0-1 0,-5-4 0,2-1-2,1 0 1,0 0 0,0-1 0,0 0-1,1 0 1,0 0 0,0 0 0,1 0-1,0 0 1,0-12 0,-7-92 13,22-200-658,2 46-3362,-15 188 1183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4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6417,'0'0'1460,"10"0"-592,0 1-753,0-1 0,-1 2-1,1-1 1,0 1 0,0 1 0,-1 0-1,1 0 1,-1 1 0,0 0-1,0 0 1,-1 1 0,14 10-1,-5-2-67,-1 1 0,-1 0 0,-1 1 0,0 1 0,-1 0 0,0 1-1,-2 1 1,14 24 0,-20-31-46,0 0-1,0 1 1,-1-1 0,-1 1-1,0-1 1,0 1-1,-1 0 1,-1 0-1,0 0 1,-1 0 0,0 0-1,-1 0 1,0 0-1,0 0 1,-7 21 0,-1-9-74,-2-2 0,0 1 0,-1-1 0,-1-1 0,-1 0 0,-1-1 0,-1-1 0,-27 27 1,42-45 66,1-1 1,-1 1 0,0 0 0,1-1 0,-1 1-1,0-1 1,1 1 0,-1-1 0,0 1-1,0-1 1,1 0 0,-1 1 0,0-1 0,0 0-1,0 1 1,-1-1 0,-34 9-70,34-9 71,0 0 1,0 1 0,0-1 0,0 0 0,0 0 0,0 0 0,0 0 0,0 0 0,0-1 0,0 1-1,0-1 1,0 1 0,0-1 0,0 0 0,0 0 0,-2-1 0,-6-7 3,2 0 1,0-1-1,0 0 1,0 0-1,2-1 1,-1 0 0,1 0-1,-5-14 1,8 15-18,-1-8 10,3 13 57,0 0-26,-5-18 3,4 18 1335,-3 10-1232,-6 5-40,2 1 0,-1-1 1,2 2-1,-1-1 0,1 1 0,1 0 0,-10 24 0,2 2 240,2 0 1,2 1-1,2 1 0,-9 78 0,17-50-47,8 80 0,-4-133-270,0-1 0,1 1 0,0-1 0,1 0 0,1-1 0,10 20 0,-1-1-9,-8-20 19,21 23-11,-11-20-15,-12-11-66,0 0-1,0 0 0,-1 0 0,0 1 0,1-1 1,3 8-1,0-3-158,-3-4-100,-1 0-1,0 1 1,0 0-1,5 10 1,12 19-1206,-13-17-455,2 27-334,-3 2-119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2:54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721 1 5729,'0'0'824,"-7"7"190,-125 169 1469,88-116-2221,-74 113 93,47-68-288,-166 286-609,223-366 328,-15 28-834,-33 51-3138,56-96 1918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1292 857 4000,'10'-2'292,"0"0"0,0 1 0,0 0 0,0 1 0,0 0-1,0 1 1,0 0 0,0 1 0,0 0 0,0 0 0,-1 1-1,1 0 1,15 8 0,1 2 1,0 1 1,-1 2-1,27 20 1,-49-34-276,-1 0 1,1 0 0,-1 0 0,1 0 0,-1 0 0,0 1 0,0-1 0,4 6 0,-2-2 15,-2-4-18,0 0-1,0-1 0,-1 1 1,1 0-1,-1 0 1,0 0-1,1 0 1,-1 0-1,0 1 0,1 3 1,0 0 7,0 0-3,-9-1-14,-4 0-80,0 1-1,0-2 1,-1 1 0,0-2-1,1 1 1,-1-2 0,-1 1 0,1-2-1,0 0 1,0 0 0,0-1-1,-1 0 1,-19-4 0,-2-6-392,34 10 442,-1 0 1,0-1 0,0 1-1,1 0 1,-1 0-1,1-1 1,-1 1-1,0-1 1,1 1 0,-1 0-1,1-1 1,-1 1-1,1-1 1,-1 1 0,1-1-1,-1 0 1,0 0-1,-3-4-6,0-1-1,0 0 1,1 1-1,0-1 0,0 0 1,0-1-1,1 1 1,0 0-1,0-1 1,0 1-1,1-1 0,0 0 1,0 1-1,1-1 1,0 0-1,0 0 0,1 1 1,-1-1-1,2 0 1,-1 1-1,1-1 0,0 1 1,3-9-1,33-56-34,-29 60 48,12-9 69,-16 16 136,23 8 281,-22-4-193,-6 2-221,0 1 0,1-1 1,-1 0-1,1 0 0,-1-1 0,1 1 0,0 0 0,-1 0 1,1 0-1,0 0 0,2 2 0,0 1 60,-3-4-104,0-1-1,1 0 0,-1 1 0,0-1 0,0 1 0,0-1 0,0 1 1,0-1-1,1 1 0,-1-1 0,0 1 0,0-1 0,0 1 0,0-1 1,0 0-1,-1 1 0,1-1 0,0 1 0,0-1 0,0 1 0,0-1 1,0 1-1,-1-1 0,1 0 0,0 1 0,0-1 0,-1 1 0,-4 7 32,0 0 0,0-1 0,-1 0 0,0 0 0,0 0 0,-1-1-1,0 0 1,0 0 0,0-1 0,-1 0 0,0 0 0,0-1 0,-16 7-1,-8 2 41,-1-2-1,-51 10 0,9-8-47,-1-3 1,-141 1-1,189-12-11,0 0 0,-1-2 1,-40-9-1,55 8 2,1 1 0,0-2 1,0 0-1,0-1 1,0 0-1,1-1 0,0 0 1,-16-13-1,19 9 12,3 1-31,2-1 0,0 1 0,0-1 0,-2-11 0,7 11-15,9-9-3,-10 20 12,0-1-1,0 1 1,1 0-1,-1-1 1,0 1 0,0-1-1,1 1 1,-1 0-1,0-1 1,1 1 0,-1 0-1,0-1 1,1 1-1,-1 0 1,1-1 0,-1 1-1,0 0 1,1 0-1,-1 0 1,1-1 0,-1 1-1,1 0 1,-1 0-1,1 0 1,11-3 3,0 0 1,0 1 0,0 0-1,0 1 1,1 0-1,16 2 1,-29-1-3,1 0 0,0 0 0,-1 0 0,1 1 0,0-1 0,-1 0 0,1 0 0,0 0 0,-1 1 0,1-1 0,0 0 0,-1 1 0,1-1 0,-1 0 0,1 1 0,-1-1 0,2 2 0,22 17 8,-14-8 18,-7-6-19,0 0-1,0 0 1,-1 1 0,0-1 0,0 1 0,-1 0 0,0-1 0,1 9 0,-2-13-6,0 0-1,0-1 1,0 1 0,0-1-1,0 1 1,0-1 0,0 1-1,0 0 1,-1-1 0,1 1-1,0-1 1,-1 1 0,1-1-1,0 1 1,-1-1 0,1 0 0,0 1-1,-1-1 1,1 1 0,-1-1-1,1 0 1,0 1 0,-1-1-1,1 0 1,-1 1 0,0-1-1,-14 13 17,0-1-1,-1-1 0,0 0 1,-25 12-1,8-10 20,0-1 1,-47 10-1,57-17 167,0-1-1,0-1 1,-1-1 0,-38-2-1,50-1-40,1-1 0,-1-1 0,1 0-1,-14-5 1,13-2 129,2-4-247,0 1 0,1-1 0,1-1 0,1 0 0,0 0 0,0 0 0,2-1 0,0 0 0,-3-19 0,-2-36-30,-1-90 1,7 79-21,-1 4 14,-12-153-22,14 212-99,0-1 1,-2 1 0,0 0 0,-1 0-1,-1 0 1,0 1 0,-12-19-1,15 30-1664,-4 2-1271,-32-22-636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0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6033,'57'-3'1608,"17"-5"-364,6-10-416,0-1-444,6 3-164,0-5-88,2 5-164,-8 3-772,-22 2-1784,-16 11-801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1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2653 1 2640,'0'0'7203,"4"2"-7207,15 10 7,-14-9 96,-1 3-102,11 15 18,-11-16-20,-3 1 11,4 55 27,-5-20 17,0-35-47,-1 2 23,-1 1-26,-1 26 9,3-8-10,0-20 25,-1 0 14,-8 38 102,6-15-51,2-22 13,-3-2-100,-11 18 6,11-17 93,-5-5-99,-25 9 4,33-11-8,0 1 1,0-1-1,0 0 1,0 1 0,0-1-1,0 0 1,0 0-1,0 0 1,0 0-1,0 0 1,0 0 0,0 0-1,0 0 1,-2-1-1,-75-15-34,62 10 32,6 2 4,5 2-3,-1-1 0,1 0-1,0 0 1,0 0 0,-8-7 0,3 5-1,5 3 0,1-1 0,0 1-1,1-1 1,-1 0 0,0 0-1,1 0 1,-1 0 0,-4-7-1,-17-17-32,19 21 4,1-1 24,-14-20 15,14 20-53,6 15 86,2 32 34,-6-2 3,3-37-73,0 0 1,0 0-1,0 0 0,0-1 0,0 1 0,-1 0 0,1 0 0,0 0 0,-1 0 0,1-1 1,-1 1-1,1 0 0,0 0 0,-1-1 0,0 1 0,1 0 0,-2 0 0,-4 8 5,4-5-6,0-1 1,0 1-1,-1-1 1,0 0-1,1 0 1,-1 0-1,0 0 0,-1 0 1,-5 3-1,-26 21 16,19-17-26,8-5 8,5-3-6,0 0 1,-1-1-1,1 1 0,0-1 0,0 1 0,-1-1 0,1 0 0,0-1 0,-1 1 1,-3 0-1,-2 1-22,-20 3-344,23-12 178,-17-20 28,22 27 160,1-1 0,-1 0-1,0 1 1,1-1 0,-1 0-1,1 0 1,-1 1 0,1-1 0,0 0-1,-1 0 1,1 0 0,0 0-1,-1 1 1,1-1 0,0-1 0,-6-26-60,5 21 42,2 0 13,5-20-5,-5 21 170,-3 13-46,-8 23 49,10-29-147,0 0-1,0-1 1,-1 1 0,1 0-1,0 0 1,-1-1-1,1 1 1,0 0 0,-1-1-1,1 1 1,-1 0-1,1-1 1,-1 1-1,0 0 1,1-1 0,-1 1-1,0-1 1,1 0-1,-1 1 1,-1 0 0,-18 13 111,-1-1 1,0-1 0,-1 0 0,0-2 0,-34 11-1,1-8 108,-1-2 1,0-3-1,-58 0 0,-168-8 290,74-12 5,-329-64 0,497 68-438,-333-52 531,269 55-563,89 9-36,-20 12 8,34-15-24,0 0 0,-1-1 0,1 1 0,0 0 0,0-1-1,0 1 1,0 0 0,-1 0 0,1 0 0,0 0 0,0 0-1,0 2 1,-28 29 27,28-31-27,0 0-1,0 0 1,0 1 0,0-1-1,0 0 1,0 1 0,0-1 0,0 1-1,1-1 1,-2 4 0,-14 44-4,14-44 1,0 1-1,1-1 1,0 1 0,1-1-1,-1 1 1,1 0-1,1 8 1,1-3-79,0-1-1,8 18 1,-10-28 80,11 21-822,0-6 22,2-1 1,0 0-1,0-1 0,1 0 1,17 10-1,26 18-2777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19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 6617,'0'0'4615,"-2"6"-3811,-52 208 2804,13-60-2389,-24 120-458,23-111-695,41-159-168,1-2 40,0 0 1,0-1 0,0 1 0,0 0 0,0-1-1,0 1 1,-1 0 0,1-1 0,-1 1 0,1-1-1,-1 1 1,-1 2 0,1-1-153,-1 3-860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9805,'43'8'1832,"8"-3"-368,0-5-160,7 0-172,13-5-408,18-3-351,5 0-205,9-5-64,5 10-288,1-5-885,-9-5-643,-12 5-1464,-8 0-1652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62 642 6169,'5'6'291,"0"-1"0,0 0 0,1 0 0,0 0-1,0-1 1,0 0 0,1 0 0,-1 0 0,1-1 0,0 0 0,0-1 0,0 1 0,1-1 0,-1-1 0,15 3 0,-2-5-60,0 0 1,-1-1-1,1-1 0,0 0 0,-1-2 0,31-11 0,106-51-58,-121 50-172,-1-2-1,-1-2 1,-1-1 0,-1-1-1,-1-1 1,-1-2-1,-1-1 1,-1-2 0,-2 0-1,-1-2 1,31-50-1,-44 60-12,0 0-1,8-26 1,-15 36-3,-1 1 0,0-1 0,-1 1 0,0-1 0,-1 0 0,0-19 0,-1 27 13,0 0-1,0 1 1,-1-1 0,1 0-1,-1 0 1,0 0 0,0 0 0,0 0-1,0 1 1,0-1 0,-1 0-1,1 1 1,-1-1 0,0 1 0,0 0-1,0 0 1,0-1 0,-4-2 0,2 3-3,0-1 0,0 1 1,0 0-1,0 0 0,-1 1 1,1-1-1,-1 1 0,1 0 1,-1 0-1,-8 0 0,-6 1-7,0 1 0,0 0 0,0 2 0,-34 8 0,5 2 14,0 3 0,1 2 0,1 2-1,-47 27 1,22-5 5,-113 88 0,150-103-3,-52 54 0,78-72-3,0-1 0,1 1 1,0 0-1,0 1 1,1 0-1,1 0 1,0 0-1,0 1 1,1 0-1,0-1 1,-4 20-1,8-25 1,-1 0 1,1-1-1,0 1 0,1-1 0,-1 1 0,1-1 1,0 1-1,0-1 0,0 1 0,1-1 0,-1 0 1,1 0-1,0 1 0,0-1 0,1-1 1,-1 1-1,1 0 0,0-1 0,5 6 0,3 1 6,1 0 0,0-1 0,0-1 0,25 13-1,44 16 16,1-3 0,124 34 0,-49-18 15,126 51 210,-203-68-134,112 64-1,-119-50-33,-66-41-64,1 0 0,-1 0 0,0 1 0,-1 0 0,1 0 0,8 13 1,-14-17-13,1-1 1,-1 1 0,1 0-1,-1 0 1,0-1 0,0 1-1,0 0 1,-1 0 0,1 0-1,-1 0 1,1 0 0,-1 0 0,0 0-1,0 0 1,-1 0 0,1 0-1,0 0 1,-1 0 0,0 0-1,0 0 1,0 0 0,0 0-1,0 0 1,-1-1 0,1 1 0,-4 4-1,-2 1 3,1 0 0,-2-1-1,1 0 1,-1-1 0,0 0-1,0 0 1,-11 6 0,-11 4-4,0-2 1,-1-1 0,-1-1 0,1-1 0,-2-2-1,-36 5 1,17-6-11,0-2 1,0-3-1,-67-3 0,82-3-80,0 0 1,1-3-1,-39-10 0,64 13-142,-1 0 0,1-1 1,0 0-1,0-1 0,1-1 0,0 0 0,0 0 0,0 0 0,0-2 0,1 1 1,0-1-1,1 0 0,-12-15 0,13 11-589,-1-1 1,2 0-1,-6-15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3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306 476 6821,'21'6'648,"1"-1"0,0-1 1,0 0-1,0-2 1,1 0-1,-1-2 1,36-3-1,8-6-401,78-20 0,-89 15-222,-2-3 1,0-2 0,-1-2-1,65-38 1,-98 48-25,0-1-1,-1 0 1,0-2 0,29-28-1,-42 37-1,0 0 1,-1-1-1,1 1 0,-1-1 0,0 0 0,-1 0 0,1 0 0,-1 0 0,0-1 0,-1 1 0,1-1 0,-1 0 1,-1 0-1,1 0 0,-1 0 0,-1 0 0,1 0 0,-1 0 0,-1-8 0,0 10 1,0 1-1,-1-1 1,1 1-1,-1-1 1,0 1-1,0 0 1,-1 0-1,1 0 1,-1 0-1,0 1 1,0-1-1,0 0 1,-1 1-1,1 0 1,-1 0-1,0 0 1,0 1-1,0-1 1,0 1-1,0 0 1,0 0-1,-1 0 1,-5-1-1,-6-2-1,-1 1-1,1 0 1,-1 1-1,0 1 0,-23 1 1,-16 2 2,0 2 1,1 3-1,-57 14 1,-162 50 0,230-58-8,-174 52 3,152-42-10,-72 36 1,138-58 14,-1 0-1,1 0 1,0 0-1,-1 0 1,1 1 0,-1-1-1,1 0 1,0 0-1,-1 1 1,1-1 0,-1 0-1,1 0 1,0 1-1,0-1 1,-1 0-1,1 1 1,0-1 0,-1 0-1,1 1 1,0-1-1,0 1 1,0-1-1,-1 0 1,1 1 0,0-1-1,0 1 1,0-1-1,0 1 1,0 0-1,-1 1 2,1 0-1,0 1 0,0-1 1,0 0-1,0 1 0,0-1 1,0 0-1,1 1 0,-1-1 1,1 0-1,0 1 0,0-1 1,-1 0-1,2 0 0,-1 0 1,0 0-1,0 0 0,0 0 1,1 0-1,-1 0 0,1 0 1,0-1-1,-1 1 0,1-1 1,0 1-1,2 0 0,9 7 20,0-2-1,0 0 1,19 8-1,-29-14-16,163 67 131,99 45 329,32 46 363,-217-109-635,114 90 1,-179-128-166,-1 0 1,-1 1 0,0 1 0,0 0 0,17 26-1,-27-34-17,1 0-1,-1 0 1,-1 0-1,1 0 0,-1 0 1,0 0-1,0 1 1,-1-1-1,0 1 1,0 0-1,0-1 1,-1 1-1,0-1 0,-1 1 1,1 0-1,-1-1 1,0 1-1,-1-1 1,-2 8-1,-17 29-9,21-42-2,-1 1 0,0-1 0,0 0 0,0 1 0,-1-1-1,1 0 1,0 1 0,0-1 0,-1 0 0,1 0 0,-1 0 0,-2 1 0,-18 13-132,0-1 0,-32 14 0,40-22-139,1-1 0,-1 0 0,0-1 0,0 0 0,0-1 0,-30 2 0,30-5-303,-1-1 0,1 0 0,-15-4 0,-37-12-2533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3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65 8005,'0'0'1546,"1"9"-179,7 118 722,-3-21-1346,6-22-355,29 117 0,42 77-150,-39-156-229,76 155 0,-90-223-429,-24-45-263,-2-17-1020,3-7 1639,-1-1 0,-1-1 1,0 1-1,-1-1 0,-1 1 1,0-1-1,-2-30 0,-16-130-75,8 114 104,-14-316-91,23 282 702,29-186 0,-28 267-418,1 0-1,0 0 1,1 0 0,1 0-1,1 0 1,0 1 0,1 0 0,10-16-1,-17 30-143,1 1 0,-1-1 0,0 1 0,0 0 0,1-1 0,-1 1 0,0 0 0,0-1 0,1 1 0,-1 0 0,0-1 0,1 1 0,-1 0 0,1 0 0,-1-1 0,0 1 0,1 0 0,-1 0 0,1 0 0,-1 0 0,1 0 0,-1-1 0,1 1 0,-1 0 0,0 0 0,1 0 0,0 0 0,7 0 29,0 1 0,0-1 0,0 1 0,0 0 1,0 1-1,-1 0 0,1 0 0,0 1 1,-1 0-1,0 0 0,1 1 0,9 6 0,5 4 39,-1 2 1,35 31-1,-32-23 33,0 0 0,-2 2 0,-1 0-1,31 53 1,-41-59-40,-1 0-1,0 1 0,-1 0 0,-2 1 0,0 0 0,-1 0 1,5 45-1,-10-55-50,-1 1 1,0-1-1,-1 1 1,-1 0-1,0-1 1,0 0-1,-1 1 1,-1-1-1,0 0 1,-8 16-1,3-11-1,0-1 0,-2 0 0,0-1 0,-1 0 0,0 0 0,-18 15 0,-9 3-100,-1-2 1,-2-2-1,0-2 1,-60 28-1,49-28-1070,0-3-1,-2-2 1,0-3-1,-105 22 1,31-26-2887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4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41 7349,'-20'45'3432,"83"-29"-2236,25-8-316,21-11-332,22-5-300,-2-5-112,11-8-68,-3 5-420,-20-3-764,-17 1-1440,-20 7-1764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4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5625,'23'37'1844,"-9"16"20,0 16-324,9 16-344,6 22-224,8 11-336,6 5-112,0 4-148,14-5-160,3 0-84,-3-6-96,0-10 8,-11-8-80,-3-10-312,-15-14-1116,-5-13-1572,-9-16-1164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5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53 9213,'-35'-48'3762,"33"43"-2014,2 17-1109,5 69 297,18 95 1,-21-161-869,93 396 1566,59 49-794,-5-18-954,-124-357-593,-5-18-1375,-7-19-2160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5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1 210 8105,'0'0'2488,"0"-37"-1652,23 8-196,28 1-48,29-1-128,20 9-184,9 4-160,8-1-84,0 5-36,-9 4-548,-13 0-1180,-15 3-1908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6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3648,'0'0'5107,"1"8"-3957,58 283 2507,-19-115-2857,-28-118-651,13 57 17,17 225-1,-38-261-279,-1-33-1464,-2 0 0,-7 69 0,5-106-2023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6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1 302 5917,'2'-18'491,"1"0"1,1 0-1,0 0 1,2 0 0,8-19-1,-9 27-305,0 1-1,0 0 1,1 0-1,1 0 1,-1 1-1,1-1 0,1 2 1,-1-1-1,2 1 1,10-8-1,-2 5-84,0 0 0,1 1-1,0 1 1,0 0 0,1 1-1,0 2 1,0 0 0,0 0-1,1 2 1,-1 1 0,25-1 0,-8 3 6,0 2 1,-1 1 0,1 1-1,0 2 1,43 14 0,-35-5 4,1 2 1,-2 1 0,0 3 0,-2 1-1,0 2 1,48 39 0,-67-45-53,0 1 0,-2 2-1,0 0 1,-1 1 0,-1 1 0,-1 0 0,-2 1-1,0 1 1,19 45 0,-28-56-11,-1 1 0,0 0-1,-1 0 1,-1 0 0,-1 1 0,0-1 0,-1 1 0,-1 29-1,-2-25-7,-1-1-1,-1 1 1,0 0 0,-2-1-1,0 0 1,-11 22-1,-1-6-8,-1-1-1,-2-1 0,-2-1 1,0-1-1,-2 0 0,-45 40 1,19-25-18,-2-2 1,-2-2-1,-1-3 1,-121 63-1,143-86-21,-1-1-1,-51 15 1,73-26-261,0-1 1,-1 0-1,1-1 0,-1-1 1,0 0-1,0 0 0,1-1 1,-1-1-1,-21-4 0,27 3-1990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29 6857,'-4'-20'1138,"3"16"575,-3 7-1467,1 1-212,0 0-1,0-1 0,0 1 0,1 1 1,-1-1-1,1 0 0,0 0 0,0 1 1,0-1-1,1 1 0,0 0 1,0 0-1,-1 6 0,2-1 2,-1-1 0,2 1 1,0-1-1,0 0 0,0 1 0,5 14 0,-3-14 14,1 1 0,0-1 0,0 0-1,1 0 1,0 0 0,0 0 0,1-1 0,14 16-1,-14-19-27,0 0-1,1 0 0,0-1 1,0 0-1,0 0 0,1 0 1,-1-1-1,1 0 1,0-1-1,0 0 0,16 4 1,-14-5-17,0 0 1,1-1-1,-1 0 0,1-1 1,-1 0-1,1 0 1,-1-1-1,0-1 1,1 1-1,-1-2 0,0 0 1,11-4-1,-15 5 1,-1-1 0,1 1 0,-1-1 0,0-1 0,1 1 0,-2-1 0,1 1 0,0-1 0,-1-1 0,0 1 1,1-1-1,-2 0 0,1 0 0,-1 0 0,0 0 0,0 0 0,0-1 0,0 1 0,-1-1 0,0 0 0,2-11 0,-2-7 166,0 0 1,-5-46-1,2 63-129,0-1-1,-1 1 0,0 0 0,0-1 0,-1 1 0,0 0 0,0 0 0,-7-11 0,10 18-40,-1 0 0,1-1-1,0 1 1,0 0 0,-1-1-1,1 1 1,0 0-1,0-1 1,-1 1 0,1 0-1,0 0 1,-1 0-1,1-1 1,0 1 0,-1 0-1,1 0 1,-1 0 0,1 0-1,0-1 1,-1 1-1,1 0 1,-1 0 0,1 0-1,0 0 1,-1 0 0,0 0-1,-11-1 14,0 0-1,-1 1 0,1 0 1,0 0-1,0 2 0,0-1 1,0 2-1,0 0 0,0 0 1,0 1-1,1 0 1,-1 1-1,1 0 0,1 1 1,-1 0-1,1 1 0,-15 12 1,0 2 52,2 1 1,0 1 0,2 1-1,0 1 1,-20 33-1,27-32-69,6 2-1565,15-24-265,26 15-661,5-9-119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6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9033,'0'0'2988,"7"10"-2050,0 4-723,0 0-1,-1 0 1,0 0-1,-1 1 1,0-1-1,3 24 1,47 408 1538,-30-222-1657,-6-42-960,-14-71-2694,-5-101 275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7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269 208 10405,'0'0'13,"2"-18"602,0 0 0,1 0 0,1 0 0,7-18 0,-9 31-455,1-1-1,-1 1 1,1-1-1,0 1 1,1 0 0,-1 0-1,1 1 1,0-1-1,1 1 1,-1 0 0,1 0-1,-1 0 1,1 1-1,0-1 1,1 1 0,7-3-1,-1 1-16,0 1 0,0 1-1,0 0 1,1 0 0,0 1-1,-1 1 1,1 0 0,0 1-1,0 1 1,-1 0 0,23 4-1,-13-1 33,-1 2 1,1 1-1,-1 0 0,0 1 0,36 21 0,-34-15-41,-2 0-1,0 2 1,0 0-1,35 39 1,-45-43-103,-1 0 0,0 1 1,-1 0-1,0 1 0,-1 0 0,-1 0 0,0 1 1,-1 0-1,5 20 0,-7-19-9,-1 1 0,-1-1 0,-1 1-1,0-1 1,-1 1 0,-1 0 0,-1-1-1,-6 29 1,3-24-14,-2 1 0,-1-1 0,-1 0-1,0 0 1,-22 32 0,0-9-237,-3-2-1,-1-1 1,-2-1-1,-68 55 0,39-40-1202,-118 76-1,143-107 105,0-1 0,-2-2 0,0-2 0,-72 20 0,27-20-2646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7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43 6561,'-18'-10'9210,"19"10"-9069,25-6 4180,-5 3-5743,242-19 3804,2 21-1695,-156 1-584,-28 4 54,28 0-2587,-108-4 2226,0 0 0,0 0 0,0 0 0,0 0 0,0 0 0,0 0 0,0 0 0,0 0 0,0 1 0,0-1 0,0 0 0,0 1 0,0-1 0,1 1 0,0 0-112,-1 0 0,1 0 1,-1-1-1,1 1 0,-1-1 0,1 1 1,0-1-1,-1 0 0,1 0 1,0 1-1,-1-1 0,1 0 0,2-1 1,27 1-4150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335 100 3804,'0'0'428,"-1"7"813,-11 101 1984,-20 117-531,-13-45-1908,-7-2 0,-88 200 0,90-251-647,48-122 1002,2-16-1072,1-26-88,3 1 0,1-1 0,14-51 0,42-116-129,69-150-58,-96 279 143,3 2 1,73-110 0,-88 151 26,43-45 1,-52 64 24,0 1-1,1 0 1,0 0 0,1 2 0,23-13-1,-33 20 7,0 0 1,1 1-1,-1 0 0,0 0 0,1 0 0,0 1 0,-1 0 0,1 0 0,0 0 1,9 1-1,-12 0 5,1 1 0,-1 0 0,1-1 0,-1 1 0,1 0 0,-1 1 0,0-1 0,1 1 0,-1-1 0,0 1-1,0 0 1,0 0 0,0 1 0,-1-1 0,1 0 0,-1 1 0,4 4 0,2 4 4,-1 0 0,0 1 0,-1 0-1,0 0 1,-1 0 0,0 1 0,-1-1-1,-1 1 1,0 0 0,-1 1 0,0-1-1,-1 0 1,0 1 0,-1-1 0,-1 0 0,-2 18-1,-2 1 8,-2-1 0,-1 0-1,-1-1 1,-1 0 0,-27 53-1,-22 17 6,21-37-6,26-46-21,-16 13 33,21-23 9,4-7-36,1 0 1,-1 1 0,0-1-1,1 0 1,-1 1-1,1 0 1,0 0 0,-1-1-1,-3 4 1,-1-1-12,0-1-17,2-8-9,-16-19 6,15 19 25,4-1-22,-3-11 7,5 18 25,0 0 0,0 0 0,0 0 0,0 0 0,0 0 0,0 0 0,0 0 0,0 0 0,0 0 0,0 1 0,0-1 0,0 0 0,0 0 0,0 0 0,1 0 0,-1 0 0,0 0 0,0 0 0,0 0 0,0 0 0,0 0 0,0 0 0,0 0 0,0 0 0,0 0 0,0 0 0,0 0 0,1 0 0,-1 0 0,0 0 0,0 0 0,0 0 0,0 0 0,0 0 0,0 0 0,0 0 0,0 0 0,0 0 0,0 0 0,1 0 0,-1 0 0,0 0 0,0 0 0,0 0 0,0 0 0,0 0 0,0 0 0,0 0 0,0 0 0,0 0 0,0 0 0,0 0 0,0 0 0,0-1 0,0 1 0,1 0 0,-1 0 0,0 0 0,0 0 0,0 0 0,0 0 0,0 0 0,0 0 0,0 0 0,0-1 0,23 32-98,-12-15 124,68 88-2,36 52 25,-76-97-984,3-3 0,2-1 0,64 60 1,-63-77-2476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39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364 183 7857,'-19'-47'859,"9"30"19,3 6-588,-24-28 892,2 7-766,22 24-191,-4 3-114,-33-14-65,43 18-47,1 1 0,-1-1 1,0 1-1,0-1 0,0 1 0,0 0 0,0-1 0,0 1 0,0 0 0,0 0 0,0 0 0,0 0 0,0 0 0,0 0 0,0 0 0,0 0 0,-2 0 0,-29 6 1,31-6 0,0 0-1,0 0 0,0 0 1,0 1-1,0-1 1,0 0-1,0 1 1,1-1-1,-1 0 0,0 1 1,0-1-1,0 1 1,1 0-1,-1-1 1,0 1-1,0-1 1,1 1-1,-2 1 0,-12 12 2,0 1-1,1 0 1,1 1-1,0 0 1,1 1-1,1 0 0,-12 29 1,15-27 1,2 0-1,0-1 1,2 2 0,-3 26 0,3 76 33,3-98-30,3-7 15,11 16 11,-14-32-28,0-1-1,0 1 1,0 0-1,1-1 1,-1 1-1,0-1 1,1 1-1,-1 0 1,0-1-1,1 1 1,-1-1-1,1 1 1,-1-1-1,1 1 1,-1-1-1,1 1 1,-1-1-1,1 1 1,0-1-1,-1 0 1,1 1-1,1-1 1,28 16 47,-30-15-48,1-1-1,-1 0 0,1 0 0,-1 1 0,1-1 0,-1 0 0,1 0 0,-1 1 0,1-1 0,-1 0 1,1 0-1,-1 0 0,1 0 0,-1 0 0,1 0 0,-1 0 0,1 0 0,-1 0 0,1 0 1,-1 0-1,1 0 0,-1 0 0,1 0 0,-1 0 0,1-1 0,-1 1 0,0 0 0,1 0 0,-1-1 1,1 1-1,0-1 0,9-4 4,1-1 0,-1-1-1,-1 0 1,1 0 0,-1-1 0,-1 0 0,1-1 0,-1 0 0,-1 0-1,0-1 1,0 1 0,8-17 0,15-41 11,-4-2 0,26-98-1,-45 141 13,-5 18-15,0 6-11,-1-1-1,0 1 0,-1-1 1,1 0-1,0 1 1,-1-1-1,1 1 1,-1-1-1,0-4 1,1 0-6,0-1 16,0 22 27,0-1 0,4 18 0,1 9-3,-6-38-36,43 363-105,-37-326-793,-5-32-939,3 1-827,15 32-127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0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5477,'0'0'1427,"2"-7"-141,10-28 1031,12 77-2164,-17-31-141,0 0 0,-1 0 0,6 16 0,-5-4 8,0 0 1,5 41-1,-7-34-8,-2-21-10,-2-5-3,0 0 1,0 0-1,0 1 1,-1-1-1,0 0 0,1 1 1,-2 5-1,1 20-11,0-23-27,9-17-163,112-150 122,-91 118 101,-6 11-34,-19 25 117,0 14-41,11 26-32,-2 1 0,14 49 0,-8-24-29,-15-47-23,7 12 57,-9-19 95,2-16-72,9-12-6,14-24 783,31-71 1,-57 111 114,1 6-1058,0-1 0,0 1 0,0 0 0,0-1-1,0 1 1,0 1 0,0-1 0,0 0 0,0 1 0,3 1-1,1-1-298,36 14-2905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3.4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94 4196,'6'-3'1236,"22"-11"3679,-26 21-3994,3 32 101,-1-1 0,-3 75 0,2 37 29,35 175-31,-34-312-1013,-1 13-21,-3-4 6,0-17 36,-5-14-1055,0-1 974,1 0 0,-1-1 0,2 1 0,0-1 0,0 0 1,1 0-1,0 0 0,1-1 0,0 1 0,1 0 0,0-1 0,1 1 0,0 0 0,3-12 0,15-66-184,42-113 1,46-81 47,-101 270 183,0 0-7,-5 10 9,1 1 0,-1 0 0,0-1-1,0 1 1,0 0 0,-1-1 0,1 1-1,-1-1 1,1-5 0,3 12 41,3 4-34,-1 1 0,1-1 0,-2 1 0,1 0 1,-1 0-1,-1 1 0,0-1 0,6 20 0,-1 7-4,5 45 0,-7-30 9,-3-18-14,-1 42 0,-6-61 22,1-7-15,-1 0-1,0 0 1,0-1-1,0 1 1,-1-1-1,0 0 1,0 0-1,-1-1 1,0 1-1,0-1 0,0 0 1,-1 0-1,1-1 1,-1 1-1,0-1 1,0 0-1,-1-1 1,1 0-1,-1 0 1,0 0-1,0-1 1,0 0-1,-12 2 1,-8 0-64,0-2 0,-1-1 0,1-1 0,-41-5 0,49-1-2,16 4 55,0 1-8,-1-3 8,2 2 10,1 1 0,0 0 0,0-1 0,-1 0-1,1 1 1,0-1 0,0 0 0,1 1 0,-1-1-1,-1-3 1,2 3 0,0 1 0,0-1 0,0 1 0,0 0 0,1-1-1,-1 1 1,0-1 0,1 1 0,-1-1 0,1 1 0,0 0 0,-1 0-1,1-1 1,0 1 0,0 0 0,0 0 0,0 0 0,2-2 0,2-2-1,0 1 0,0 0-1,1 1 1,-1 0 0,1-1 0,0 2 0,0-1 0,0 1 0,0 0 0,1 0 0,-1 0 0,0 1 0,1 0 0,-1 1 0,1-1 0,-1 1 0,1 0 0,-1 1 0,9 1 0,3 1 14,-1 1 0,1 0 0,-1 1 0,0 1 0,32 16 0,-23-8 187,-1 2 0,0 1-1,34 31 1,58 67 307,-85-80-474,8 10-279,-21-23-660,-14-17-590,32 11-8099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176 127 5340,'36'-31'1654,"-26"20"-239,-8 7-1047,-1 2-237,0 1 0,0-1 0,0 1-1,0-1 1,0 1 0,-1-1 0,1 1 0,0-1 0,-1 0 0,1 0 0,-1 1 0,0-3 0,-4-23 1200,3 22-504,-5 0-780,-19-12-19,24 17-27,1-1 0,0 1 0,-1 0 0,1 0-1,-1-1 1,1 1 0,-1 0 0,1-1 0,0 1-1,-1 0 1,1 0 0,-1 0 0,1 0 0,-1 0-1,0-1 1,1 1 0,-1 0 0,1 0 0,-1 0-1,1 0 1,-1 0 0,1 1 0,-1-1 0,1 0-1,-2 0 1,-64 18-9,52-10-4,-45 50-19,50-45 7,-22 60 24,29-61 26,1-4-13,1-5-3,-1 0 0,1 1 0,0-1 0,0 0 1,1 0-1,-1 1 0,1-1 0,0 4 0,2 2 13,-2-6-8,0 0 0,0 1 0,-1-1 1,1 1-1,-1-1 0,1 6 0,4-4 37,18 14-14,-9-12-6,2-1-27,34 5 0,-38-14 15,13-10 21,-13 3-2,6-11-36,-1 0 0,20-36 1,-31 48 0,-1-1 1,0 0-1,-1 0 1,0 0 0,0 0-1,-1-1 1,0 0-1,-1 1 1,1-17 0,-3 21 173,1 1-58,3-13-46,-3 14-26,1 10-20,8 20 50,1 1 0,1-2 0,1 0 0,1 0 0,18 23 0,-24-37-46,-6-7-23,0-1 0,1 0 0,0 0 0,-1 0 0,1-1 0,0 1 0,0-1 1,7 5-1,118 84-1147,-121-87-233,4-3-863,33 5-663,-33-5-26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4.4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1 184 5497,'0'-24'764,"0"11"3285,5 8-3265,2 0-674,-1 0 1,2 0-1,-1 0 1,1 1-1,-1 0 0,1 0 1,0 1-1,17-4 1,-13 7 98,55 14 74,-61-13-191,-1 5-27,2 0-50,-5-4-8,1 1 1,-1-1 0,1 1 0,-1 0-1,0 0 1,0-1 0,0 1-1,0 0 1,1 4 0,-1-3 3,0 0-4,0-1 0,0 1-1,-1-1 1,1 1-1,-1 0 1,0-1-1,0 1 1,0 0-1,0 0 1,-1 0-1,1 0 1,-1 0 0,0 0-1,-1 0 1,0 4-1,-2 17 10,-2-13-8,-10 13-22,11-19-12,4-16-1029,0-21 938,2 0 0,1 0-1,1 0 1,2 0 0,1 1-1,14-36 1,-10 38 100,-8 23 347,1 14-86,88 258 540,-79-232-785,1-5-18,-11-24 3,2-9 20,4-2-3,0 0 1,0-1-1,-1 0 1,1-1-1,-1 1 1,-1-2-1,11-12 1,46-67-3,-32 41 4,17-23 135,-45 64 839,27-6-160,-31 11-800,1-1-1,-1 1 1,1 0-1,0 0 1,-1 0 0,1 0-1,-1 0 1,1-1-1,-1 1 1,1 0 0,0 0-1,-1 0 1,1 1 0,-1-1-1,1 0 1,-1 0-1,1 0 1,0 0 0,-1 0-1,1 1 1,-1-1-1,1 1 1,28 9 202,-28-10-211,0 1-1,-1-1 0,1 0 0,0 1 0,0-1 0,0 1 1,-1-1-1,1 1 0,0-1 0,0 1 0,-1-1 0,1 1 1,-1 0-1,1-1 0,0 1 0,0 1 0,105 109 142,-36-41-3805,-29-28 57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5.3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87 340 3020,'0'0'2216,"8"3"-1191,3 0-927,1 0 0,0-1 1,0 0-1,0-1 1,0 0-1,0 0 0,0-2 1,0 1-1,1-2 1,-1 0-1,-1 0 0,1-1 1,0 0-1,-1-1 0,1 0 1,-1-1-1,0-1 1,18-11-1,36-27-6,-52 33-61,-6 2-22,-1 0-1,0-1 0,0 0 0,8-19 0,-12 23-20,0 1 0,0-1 0,0 0-1,-1 0 1,0 0 0,0 0 0,0 0 0,-1 0 0,0 0 0,0 0-1,-1 0 1,-2-12 0,-10-9-165,12 26 168,1 0-1,-1 0 1,0 0-1,0 0 1,1 0-1,-1 0 1,0 1-1,0-1 1,0 0-1,0 1 1,0-1-1,0 0 1,-1 0-1,-12-7-7,1 1 0,-1 0 0,0 0 1,0 1-1,-1 1 0,0 1 0,0 0 0,0 1 0,-31-3 0,17 7-5,-1 1 0,-35 8-1,49-7 21,1 0-1,-1 2 1,1 0-1,1 0 1,-25 13-1,34-15 173,1 4 116,2-3-241,0 0-1,1-1 0,-1 1 0,1 0 0,0 0 1,0 0-1,0 0 0,1 1 0,-1-1 0,1 0 1,0 0-1,0 0 0,1 0 0,-1 1 0,1-1 1,0 0-1,0 0 0,0 0 0,0 0 0,1 0 1,0-1-1,0 1 0,0 0 0,0-1 0,0 1 1,5 4-1,5 6 82,0 0 0,2-1 1,25 20-1,53 30 402,-61-42-234,42 26 295,-32-22-199,-1 2-1,43 38 1,-74-56-251,0 0 0,0 0 0,-2 0 0,1 1 0,9 15 0,-16-22-116,1 0 0,-1 0 0,1 0 0,-1 0 1,0 0-1,0 0 0,0 1 0,0-1 0,-1 0 1,1 0-1,-1 1 0,0-1 0,0 0 1,0 0-1,-1 1 0,1-1 0,-1 0 0,1 0 1,-1 1-1,0-1 0,0 0 0,-1 0 1,1 0-1,-3 4 0,-2 1-4,-1-1-1,0 0 1,0 0 0,-1 0-1,1-1 1,-1 0-1,-1-1 1,1 0 0,-17 8-1,-10 1-12,-44 13 0,56-20 11,-20 7-235,0-2 0,-83 11 0,124-23 78,-1 0 1,0 1 0,1-1 0,-1 0 0,0 0 0,1-1 0,-1 1 0,0 0 0,1-1 0,-1 0 0,-3-1 0,-2-1-279,8 3 362,0 0 0,-1 0 0,1 0 0,-1 0 0,1 0 0,-1 0 0,1 0 0,-1 0 0,1 0 0,-1-1 0,1 1 0,0 0 0,-1 0 0,1-1 0,-1 1 0,1 0 0,0 0 0,-1-1 0,1 1 0,0-1 0,-1 1 0,1 0 0,0-1 0,0 1 0,-1-1 0,1 1 0,0 0 0,0-2 0,-17-32-2325,9-10-208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33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845 72 3416,'0'0'266,"-8"-6"20,-1-2-243,0 1 0,-1 0 0,0 1-1,0 0 1,-1 1 0,0 0 0,0 0 0,0 1 0,0 1 0,-1 0 0,-15-2 0,11 4-29,0 0 0,0 1-1,0 1 1,1 0 0,-1 2-1,0 0 1,1 0 0,-20 8 0,15-3 106,0 1 1,0 0-1,1 2 1,1 0 0,-25 20-1,7 1 394,2 0-1,2 3 0,1 0 0,-52 78 1,58-74-320,1 0 1,3 2 0,1 0-1,2 1 1,2 1 0,2 1-1,2 0 1,-9 59 0,18-74-114,1 0 0,1 1 0,1-1 1,2 0-1,10 57 0,-7-64-28,2 0 1,0 0-1,1-1 0,1 0 0,1 0 1,1-1-1,1-1 0,19 26 1,-19-29-36,2-1 1,0 0-1,0-1 1,1-1-1,1 0 1,0-1-1,1-1 1,0 0-1,1-1 1,0-1-1,0-1 1,1 0-1,0-2 1,1 0-1,0-1 1,-1-1-1,1-1 1,0 0-1,1-2 1,-1 0-1,0-2 1,0 0-1,1-1 1,-1-1 0,25-7-1,-4-3-4,0-2 0,-2-2 0,0-1 0,-1-2 0,0-2 0,-2-1 1,59-50-1,-40 24 1,-3-1 1,-2-3 0,75-105-1,-85 98 160,-3-2 0,34-78 0,-65 128-139,-1-1-1,-1 0 1,0 0-1,0-1 1,1-14-1,-5 21-43,-8 3-232,0 1-24,-1 1 0,0 0 0,0 0 0,0 0 0,0 1 0,0 1 0,0 0 0,0 0 0,0 0 0,-17 4 0,-55 15-2897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9 188 6953,'0'0'4011,"-1"5"-3927,0-3-80,-5 33 97,6-33-90,-1 1 0,1-1 1,0 1-1,1-1 1,-1 0-1,0 1 0,1-1 1,-1 0-1,1 1 1,0-1-1,0 0 0,0 0 1,0 0-1,0 1 1,0-1-1,3 3 0,1-1-6,0 0-1,0 0 0,0-1 1,0 1-1,1-1 0,-1 0 0,1-1 1,0 1-1,0-1 0,0-1 1,0 1-1,0-1 0,0 0 1,0 0-1,1-1 0,-1 1 0,0-1 1,1-1-1,6 0 0,0-1-4,0-1-1,0 0 0,-1-1 1,1-1-1,-1 1 1,0-2-1,0 0 0,0 0 1,-1-1-1,0-1 0,0 0 1,-1 0-1,0-1 0,0 0 1,-1-1-1,0 0 0,-1 0 1,0-1-1,-1 0 1,0 0-1,-1-1 0,0 0 1,-1 0-1,0-1 0,-1 1 1,3-16-1,-5 20 46,-1 0 1,-1-1-1,0 1 0,-1-16 1,1 24-45,0 0 1,0-1-1,0 1 0,0 0 1,-1 0-1,1-1 1,0 1-1,0 0 1,0 0-1,0-1 1,0 1-1,0 0 0,0 0 1,-1-1-1,1 1 1,0 0-1,0 0 1,0 0-1,0-1 1,-1 1-1,1 0 0,0 0 1,0 0-1,-1 0 1,1-1-1,0 1 1,0 0-1,-1 0 0,1 0 1,0 0-1,0 0 1,-1 0-1,1 0 1,0 0-1,-1 0 1,1 0-1,0 0 0,-7-2 4,1 1-1,0 0 1,0 0-1,0 0 0,-1 1 1,1 0-1,0 0 1,-1 1-1,1 0 0,-7 2 1,1 0 17,1 1 1,0 0 0,0 1 0,-20 11-1,-1 6 62,1 2 0,-40 37 0,39-32-42,16-11-41,13-13 2,2-4-3,0 0 0,0 0 0,0 0 0,0 0-1,1 0 1,-1 1 0,0-1 0,1 0-1,-1 0 1,1 1 0,0-1 0,-1 0 0,1 1-1,0-1 1,0 1 0,0 1 0,-1 1-1,0 1-129,45-3-6432,-4-7 4070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5.7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102 284 3700,'6'1'1117,"42"5"1174,56 0 0,-81-6-2210,0-1 0,-1-1 0,1-1 0,0-1 0,24-8 0,-31 7-58,-1-1 1,28-13-1,-38 16-26,0 0 1,0-1 0,0 1-1,-1-1 1,0 0 0,1 0-1,-1 0 1,-1-1-1,1 1 1,-1-1 0,4-6-1,21-54-765,-28 64 750,0 1 0,1-1 1,-1 1-1,0-1 0,0 0 0,0 1 0,0-1 0,0 1 0,1-1 0,-1 0 0,0 1 0,0-1 1,-1 0-1,1 1 0,0-1 0,0 1 0,0-1 0,0 0 0,-1 1 0,1-1 0,0 1 1,0-1-1,-1 0 0,-1-6-15,-1 1 0,0 0 0,0-1 0,-1 1 0,0 0 0,0 1 0,0-1 0,0 1 0,-1-1 0,0 1 0,0 1 0,-1-1 0,1 1 0,-1 0 0,0 0 0,0 1 0,-11-6 0,3 6 26,1 0 0,0 0 0,-1 2 0,1 0 0,-1 0 0,0 1 0,1 1 0,-1 0 0,-18 4 0,-17 6 33,-53 20 0,98-30-25,-28 10 53,0 2 0,-37 21-1,59-26 194,6-4-177,1-1-1,0 1 1,1 0-1,-1 0 1,1 0-1,0 0 1,-1 0-1,2 1 1,-1-1-1,0 0 1,1 1-1,0 0 1,0-1-1,1 1 1,-1-1-1,1 1 1,0 0-1,0 0 1,0-1-1,2 8 1,1-4 42,1 0 0,0 0 0,0-1 1,1 0-1,0 0 0,0 0 1,1 0-1,0-1 0,9 8 0,67 50 787,-59-47-688,153 100 972,23 18-617,-194-131-426,-3 3-39,8 23-18,-10-29-81,0-1 0,1 1 0,-1-1 0,0 0 1,0 1-1,0-1 0,0 1 0,0-1 0,0 1 0,0-1 0,0 1 0,0-1 0,0 1 0,0-1 0,0 0 0,0 1 0,0-1 0,0 1 0,0-1 0,0 1 0,0-1 0,-1 1 0,1-1 0,0 0 0,0 1 0,-1-1 0,1 0 0,0 1 0,0-1 1,-1 1-1,1-1 0,-1 1 0,-6 6-32,1 0 1,-2-1 0,1 1 0,-1-2 0,0 1 0,0-1-1,0 0 1,-1 0 0,0-1 0,-13 4 0,1-1-765,-1-1 1,1 0-1,-41 3 1,52-9-23,0 0 1,1 0 0,-1-1 0,0 0 0,-9-3 0,13 3-1766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6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4948,'0'0'4572,"3"8"-3393,5 10-760,-1 1 1,0 1-1,-2-1 0,0 1 1,2 27-1,0 26 7,3-2 0,25 89 0,-14-54-348,-14-65-426,20 68 1,-25-95-1009,-2 16-1054,0-22-839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6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20 279 8873,'-5'-25'717,"0"6"281,-4-38 0,9 51-892,-1 0-1,2 1 0,-1-1 1,0 0-1,1 1 0,0-1 1,1 1-1,-1-1 0,1 1 1,0 0-1,4-8 1,-2 6-34,1 0 1,0 0 0,0 1 0,0 0 0,1 0 0,0 0-1,0 1 1,0 0 0,1 0 0,0 1 0,7-4 0,-3 2-4,1 1 1,-1 1 0,1 0 0,0 1 0,0 0 0,23-2 0,-17 4-31,0 0 1,0 2-1,0 0 1,0 1-1,-1 0 1,1 2-1,-1 0 1,1 1-1,-1 1 1,19 9-1,-18-5-17,-1 1-1,0 1 1,-1 1 0,0 0-1,-2 1 1,1 1 0,-1 0 0,-1 1-1,-1 0 1,0 1 0,-2 1-1,0 0 1,0 0 0,11 35-1,-18-44-16,0 0 0,-1 0 0,-1 0 0,1 0 0,-2 1 0,1-1 0,-1 1 0,-1-1 0,1 0 0,-2 1-1,1-1 1,-1 0 0,-1 0 0,1 0 0,-6 11 0,2-9-41,-1 1 1,0-1-1,0-1 0,-1 1 1,-1-1-1,1-1 0,-2 1 0,1-2 1,-1 1-1,-16 10 0,-5 0-766,-1-2 0,-1 0-1,0-3 1,0 0 0,-2-2 0,0-2-1,0-1 1,-60 7 0,-19-10-2305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6.8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1 3056,'0'0'10770,"-4"8"-10180,-18 30-89,17-29-445,-1 0 0,1 0 0,0 0 0,1 0 0,0 1 0,0-1 0,1 1 0,1 0 0,0 0 0,0 0 0,1 1 0,-1 11 0,6 32-96,15 76 0,3-44-5191,-11-46 1846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7.1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28 8113,'-9'-28'4281,"10"36"-3463,4 8-434,0 0 1,1 0-1,11 22 1,-9-22-136,0 1 0,-1 1 1,-1-1-1,4 21 0,0 23-101,-2 0-1,-3 0 1,-2 0 0,-4 1 0,-8 72-1,8-128-423,-10 78-384,8-26-7397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7.3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46 7321,'0'0'5212,"6"-24"-4744,25 11-192,3 10-140,18-2-116,-9 5 16,8 0-124,-8 5-1168,8-10-4068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7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41 5084,'0'0'1145,"-5"-7"-255,-18-26 2950,28 119-2134,5 56-878,-4-82-701,-2-32-89,-1 28 0,-3 71-833,0-123 413,0 0 1,0 0 0,0 1-1,0-1 1,-1 0 0,0 0 0,-1 5-1,-1 0-431,2-1-2031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8.0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57 320 5889,'0'-7'940,"-1"0"-610,1 4-164,0 0-1,-1 0 1,1 0-1,0-1 0,1 1 1,-1 0-1,0 0 1,1 1-1,1-4 0,10-60 1263,-12 64-1395,0 0 0,0 0 0,1 1 0,-1-1-1,0 0 1,1 0 0,0 0 0,0 1 0,-1-1 0,1 0 0,0 1 0,2-4 0,-2 5-19,0-1 0,-1 0 0,1 1 0,-1-1 0,1 0 0,-1 0 0,0 0 0,1 0 0,-1 0 0,0 1 0,1-1 0,-1 0 0,0 0 0,0 0 0,0 0 0,0 0 0,0 0 0,0-1 0,5-3 73,22-18-2,8-5-20,-12 11-30,1 1 0,51-23 0,-51 30-6,0 2 1,1 1-1,42-6 0,-63 12-26,-1-1-1,0 1 0,1 0 1,-1 0-1,0 0 0,1 0 1,5 2-1,-1-1 0,4 3 15,9 10 27,-20-13-42,-1-1 0,1 0 0,0 1 1,-1-1-1,1 1 0,-1-1 0,1 1 0,-1-1 1,1 1-1,-1-1 0,1 1 0,-1 0 1,0-1-1,1 1 0,-1 0 0,0-1 1,1 2-1,5 11 14,-1 1 1,-1 0-1,1 0 1,-2 0-1,0 0 1,-1 0-1,1 17 1,-3-14-6,-1 0 1,-1 1-1,0-1 1,-1 0-1,-1 0 1,0 0-1,-1-1 0,-1 0 1,-10 20-1,5-13-2,0 0 0,-2-1-1,0 0 1,-2-1 0,0-1-1,-1 0 1,-2-2 0,-21 20-1,18-21 13,-1 0-1,-1-2 1,-43 22-1,52-31-384,-1 0 0,1-1 0,-1 0 0,-1-1 0,1-1 0,0 0 0,-32 1 0,4-7-2235,34 3 1118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8.4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 4296,'0'0'3032,"7"-2"-2129,22-6-70,-17 7-97,9 6-62,-10 1-57,-4-1-439,-4-4-117,-1 1-1,1-1 1,-1 1 0,0 0 0,0 0 0,0 0 0,0 0 0,0 0-1,0 0 1,-1 0 0,1 1 0,1 2 0,13 19 290,-1 1 0,-1 0 0,14 35 0,0 20 606,-4 0 1,27 163-1,-41-182-855,-6-37-62,3 40-1,-8-61-36,1 1 0,0-1 0,0 0 0,1 0 0,-1 0 0,1 0 0,-1 0 0,1 0 1,1 3-1,-1-3 0,0 0 0,0 0 0,-1 0 1,1 1-1,-1-1 0,1 0 0,-1 0 1,0 0-1,-1 3 0,1 24 7,0-22 34,1-3-421,3 17-269,-3-17-372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9.3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110 194 1828,'0'0'1552,"-3"-7"-1431,-11-33 158,4 13-74,8 21-2,0-2 96,-13-36 978,6 16-740,6 21 1382,2 1-1628,-5-15 912,0 57-878,0 0 0,3 0 0,1 56 1,-4 41 44,4-105-336,-2 9-15,-10 44 1,13-75-26,2-1-89,0 1-96,1 5 299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14 5597,'0'0'3595,"-4"6"-3175,-3 7-268,0-1 1,1 1-1,-7 20 1,11-27-94,0 0 1,1 1 0,-1-1 0,1 1 0,0-1 0,1 1 0,0-1 0,0 1 0,0-1-1,2 10 1,-2-13-5,1 0-1,0 0 0,0-1 0,0 1 0,0 0 1,0 0-1,1-1 0,2 4 0,0 0 27,5 6 115,-1-5-173,1-1-1,-1 0 1,1 0-1,1-1 1,-1 0-1,1-1 1,16 6-1,-19-8-16,0 0 0,0-1 0,0 0 0,0 0 0,1 0 0,-1-1 0,0-1 0,0 1 0,1-1 0,-1 0 0,0 0 0,0-1-1,9-3 1,8-5 16,-15 2-30,0-1 46,-1-1-1,0 0 0,-1-1 1,0 0-1,-1 0 0,0-1 1,-1 1-1,0-1 0,-1 0 1,0 0-1,-1-1 0,-1 1 1,3-22-1,-6 23 155,0 0-1,-4-21 1,4 28-111,-26 0 46,24 3-111,0 0 0,-1 1 0,1-1 0,-1 1 0,0 0 0,1 0 0,-1 0 0,1 1 0,-1-1 0,-5 2 1,-3 2 29,1 1 0,-1-1 0,1 2 1,-13 7-1,-11 11 21,25-16-57,-27 24-8,15-12-88,17-14-340,-28 24-6632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49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88 2816,'0'0'6122,"6"-3"-5407,16-5-370,-1 2-1,1 0 1,1 1-1,-1 1 1,32 0 0,22-5-59,-68 7-266,217-37 401,-218 38-406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1:50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35 3952,'0'0'4833,"6"-4"-4442,17-13 121,-22 16-477,-1 1 0,1-1 0,0 1-1,0-1 1,0 1 0,-1-1 0,1 1 0,0 0-1,0-1 1,0 1 0,0 0 0,0 0 0,0 0-1,1-1 1,29-3 224,-1 2 0,1 1 0,-1 1 0,1 1 0,-1 2 0,0 1 0,0 1 0,0 2 0,0 1 0,37 16 0,-29-9-66,-1 2-1,-1 2 1,-1 1-1,59 46 1,-78-53-111,-1 0 1,-1 1-1,0 1 0,-1 0 1,0 0-1,-1 2 0,-1-1 1,-1 2-1,0-1 0,-2 1 1,13 35-1,-18-39-45,0-1-1,-1 0 1,0 1 0,-1-1-1,-1 1 1,0 0 0,-1-1-1,0 1 1,-1-1 0,0 0-1,-2 1 1,1-1-1,-2 0 1,1-1 0,-12 21-1,3-10 19,0-1 0,-2-1 0,-1 0 0,-1-1 0,0 0 0,-2-2 0,-24 21 0,-12 4 68,-114 66 0,-62 13 90,222-118-188,2-1-45,-22 10-141,22-10-463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2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2654 9153,'0'0'7789,"6"-8"-7593,8-16-180,-1 0 1,-2 0-1,0-2 1,14-49-1,-3 5-12,12-44 6,26-125 47,18-80-84,-67 270 35,65-375 67,-61 305-85,6 2-1,4 1 1,5 0 0,54-130 0,31-29-12,-114 272 22,0 0 0,0 0 0,1 0 1,-1 0-1,1 0 0,-1 1 0,4-5 1,-4 6-2,1-1 1,-1 0 0,0 0 0,0 0 0,0 0-1,-1 0 1,1 0 0,0 0 0,-1 0 0,1 0-1,-1 0 1,0-3 0,6-21 4,-5 19 15,-8 14-85,-3 0 72,-28 29 32,-2 4-54,-287 277 44,311-305-21,-18 20-30,5-2 6,22-23 13,0 0 38,-22 17-25,22-18 83,14-15-83,152-210-18,86-111 17,-148 218 24,-91 106-62,-1 1 18,14-14 50,-14 14 646,-3 12-173,0 3-363,0-5-57,-1 0 0,1 0 0,-1 0 0,1 0 0,5 8 0,17 52 172,-13-35-138,0 0 1,2 0-1,19 32 0,-25-50-94,6 10 32,1-1 0,1 0 0,23 24 1,-28-33-32,31 32 155,-6-11-58,-27-25 1123,-1 0-650,22 22-127,-22-23 442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684 592 5609,'1'-4'974,"2"-13"-231,-2 13-180,24 0-224,-22 3-273,0 0-1,0 0 1,0 1 0,0-1-1,1 1 1,-1 0 0,0 0-1,6 0 1,12 5 264,1 0 1,-1 1 0,-1 2-1,27 11 1,69 44 271,-86-41-444,-23-16-125,-7-6-25,1 1 1,0-1-1,-1 0 0,1 1 0,-1-1 1,1 1-1,-1 0 0,1-1 0,-1 1 1,1-1-1,-1 1 0,1 0 0,-1-1 1,0 1-1,1 0 0,-1-1 0,0 2 1,4 9 124,-2 0 0,1 0 0,0 18 0,-3-29-128,0 1 0,0 0 0,0-1 0,0 1 0,0-1 0,0 1 0,0-1 0,-1 1 0,1-1 0,0 1 0,0-1-1,-1 1 1,1-1 0,0 1 0,-1-1 0,1 1 0,0-1 0,-1 1 0,1-1 0,0 0 0,-1 1 0,1-1 0,-1 0 0,1 1-1,-1-1 1,1 0 0,-1 0 0,0 1 0,-24 16 27,-1-1 0,0-1 0,-56 22-1,42-22-47,-2-2 0,-55 11 0,96-23 4,0-1-1,0 0 0,0 0 0,0 0 0,0 0 0,1 0 0,-1 0 0,0 0 0,0 0 1,0 0-1,0 0 0,0-1 0,0 1 0,-2-1 0,-31-10-283,34 11 283,-1 0 0,0 0 0,1 0 0,-1 0 0,1 0 0,-1-1 0,0 1 0,1 0 0,-1 0 0,1-1 0,-1 1 0,1 0 0,-1-1 0,1 1 0,-1-1 0,1 1 0,0 0 0,-1-1 0,1 1 0,0-1 0,-1 1 0,1-1 0,0 1 0,-1-1 0,1 0 0,0 0 0,-4-8-13,0 0 0,1 0-1,0 0 1,0 0-1,1-1 1,1 1 0,-1-1-1,2 0 1,-1 1-1,1-1 1,1 0 0,0 1-1,0-1 1,1 1-1,0-1 1,4-11 0,2 3 27,0 1 1,1 0-1,1 0 1,16-20-1,-22 32 545,2-22-9,-16 28-509,-19 5-21,0 2 0,0 1 0,0 1 1,2 1-1,-1 1 0,-36 24 0,12-3 11,9-3-18,42-30 0,0 1-1,0-1 1,0 1-1,0-1 0,1 1 1,-1 0-1,0-1 0,0 1 1,1 0-1,-1 0 1,1 0-1,-1-1 0,1 1 1,-1 0-1,1 0 0,-1 1 1,-13 28-8,14-29 7,0-1 1,0 0-1,0 1 1,-1-1-1,1 0 1,0 1-1,0-1 1,0 0-1,0 1 1,0-1-1,0 1 1,0-1-1,0 0 1,0 1-1,0-1 1,0 1-1,0-1 1,0 0-1,0 1 1,0-1-1,0 0 1,0 1-1,0-1 1,0 1-1,1-1 1,-1 0-1,0 1 1,0-1-1,0 0 1,1 1-1,-1-1 1,0 0-1,0 0 1,1 1-1,-1-1 1,0 0-1,1 0 1,-1 1-1,0-1 1,1 0-1,-1 0 1,0 0-1,1 0 1,-1 1-1,0-1 1,1 0-1,0 0 1,15 11 0,0 0-1,1-2 1,0 0 0,22 8-1,150 39-11,-181-54 1095,-18 1-929,-6 3-71,0-1 0,0-1 0,-1-1 0,1 0 0,-1-1 0,-29 0 1,10-8 142,19 0-21,-2-4-145,0-1-1,1 0 1,1-2-1,0 0 1,-27-28-1,22 14-46,1-1-1,2-2 1,1 0-1,1-1 1,2 0-1,-16-47 0,3-10-16,-19-108-1,30 87-21,12 69 15,-16-68 0,13 80-16,6 22-8,-1 14-3878,-13 33 835,1 11-500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1 5404,'-8'48'4233,"16"-8"-1773,-2 31-1552,-6-18-276,0-5-240,-14 5-144,-6 0-136,-17 5-12,-6 3-76,-17-8-232,-6 0-832,3-5-1144,-11-14-1368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33 4984,'31'-27'1293,"-25"22"152,0 5-110,19 2-224,-25-2-1062,1 0 0,0 0-1,-1 0 1,1 0 0,0 1 0,-1-1 0,1 0 0,-1 0 0,1 0 0,0 1 0,-1-1 0,1 0 0,-1 1 0,1-1 0,-1 0 0,1 1 0,-1-1 0,1 1 0,-1-1 0,1 1 0,7 6 218,-1 0 0,0 0 1,-1 1-1,0 0 0,0 0 1,-1 0-1,0 1 0,0 0 1,-1 0-1,0 0 0,0 0 0,-1 1 1,0 0-1,-1-1 0,2 19 1,-4-10 18,-1-1-1,0 1 1,-1 0 0,-1 0 0,-1-1-1,-1 0 1,-12 31 0,3-15-152,-1-2 0,-2 1-1,-21 28 1,6-17-304,-1-2 0,-2-1 0,-2-2 0,-62 51 0,56-55-1186,-2-2-1,-58 30 1,-12-6-2754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1 458 4908,'0'0'4023,"8"-1"-2883,25-3-1001,-1-1 0,1-2 1,-1-1-1,0-1 0,-1-2 1,0-2-1,-1 0 0,0-2 0,-1-1 1,-1-2-1,-1 0 0,0-2 1,-2-1-1,0-1 0,-1-1 0,-1-1 1,-2-1-1,32-48 0,-49 68-102,-1-1 0,1 1-1,-1-1 1,-1 0 0,1 0-1,-1 0 1,0-1 0,0 1-1,-1 0 1,0-1 0,1-10-1,-6 10-1,2 5-35,-2-1-1,1 1 1,0 0 0,0 0 0,-1 0 0,1 1-1,-1-1 1,1 1 0,-1 0 0,0 0 0,1 0-1,-1 1 1,0-1 0,0 1 0,0 0 0,1 0-1,-1 0 1,0 0 0,-5 2 0,-5 0-4,1 1 0,0 1 1,0 0-1,-20 9 0,-22 16 1,2 2 0,-73 55 0,115-74-15,-9 20-5,19-29 22,-1-1 1,1 0-1,0 1 1,1-1-1,-1 0 1,0 1-1,1-1 1,-1 1 0,1 0-1,0-1 1,0 6-1,1-1 1,1 1 0,0 0 0,0-1-1,1 1 1,0-1 0,0 0 0,1 0 0,-1 0-1,2 0 1,-1-1 0,1 0 0,0 0-1,0 0 1,8 6 0,13 12-5,56 38 1,-57-44 0,38 25 11,81 64 5,-126-91 1,0 0-1,-1 1 1,-1 1-1,-1 0 1,17 27-1,-27-37 9,-2-1-1,1 1 0,-1-1 0,0 1 1,-1 0-1,0 0 0,0 0 1,-1 1-1,0-1 0,0 0 1,-1 1-1,0-1 0,0 0 1,-1 1-1,0-1 0,-1 0 1,1 0-1,-2 0 0,1 0 0,-1 0 1,0 0-1,-8 12 0,2-5 4,0 0-1,-2-1 0,1 0 0,-2 0 1,0-1-1,0-1 0,-1 0 0,-1-1 0,-28 18 1,23-18-11,0-1 1,-1-1 0,0 0 0,-31 8-1,38-14-12,1 0-1,-1-1 0,0 0 0,0-1 0,0 0 1,0-2-1,0 1 0,-14-3 0,9-4-114,-20-15-345,36 21 362,0 0 0,0 0 1,1 0-1,-1 0 0,0-1 0,1 1 1,-1-1-1,1 1 0,-3-4 0,-4-4-200,-3-2-263,1-1 0,0 0 0,1-1 1,1 0-1,-1 0 0,-6-17 0,12 19-237,1 0-1,0 0 1,-2-20-1,4 31 792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358 453 7337,'0'0'2831,"7"0"-2585,7 0-211,0-2 0,-1 0-1,1-1 1,-1 0 0,0-1 0,0 0-1,19-10 1,93-54-13,-106 57-7,19-12-11,59-48 0,-77 55 2,-2-1 0,0-2 0,-1 1 0,23-33 0,-37 46-10,0 0 0,-1 0-1,1 0 1,-1 0 0,0-1 0,0 1-1,-1 0 1,1-1 0,-1 0 0,-1 1-1,1-1 1,-1 1 0,0-1 0,0 0-1,0 1 1,-3-11 0,3 16 2,0-1 1,0 1-1,0-1 1,0 1-1,0 0 0,0-1 1,-1 1-1,1 0 1,0-1-1,0 1 0,0-1 1,-1 1-1,1 0 1,0-1-1,0 1 0,-1 0 1,1 0-1,0-1 1,-1 1-1,1 0 0,0 0 1,-1-1-1,1 1 1,-1 0-1,1 0 0,0 0 1,-1 0-1,1-1 1,-1 1-1,-7-3-2,-1 0-1,1 0 1,-1 1 0,1 0 0,-1 1-1,1 0 1,-1 0 0,-17 1 0,10 2 3,0 0 1,0 0 0,1 2-1,-22 7 1,-10 8 8,1 2-1,-50 31 1,74-39-10,-90 55-2,93-56-3,2 1 0,0 1 0,-24 24 0,38-35 5,1-1-1,0 0 1,0 1-1,0-1 1,1 1-1,-1 0 0,0 0 1,1 0-1,0 0 1,0 0-1,-2 6 1,0 1 4,2-6 0,0-1 0,0 1-1,1 0 1,-1 0 0,1-1 0,0 1 0,0 0 0,0-1 0,0 1 0,1 0 0,-1 0 0,1-1 0,0 1 0,0-1 0,0 1 0,1-1 0,-1 1 0,1-1 0,0 0 0,0 0 0,0 0 0,0 0-1,1 0 1,-1 0 0,1 0 0,5 3 0,6 6 18,1-2-1,1 1 1,-1-2-1,21 9 1,-18-8 7,109 51 141,62 36 57,-170-84-141,0 1 1,-1 1 0,0 0 0,19 23 0,-36-37-72,0 0 0,0 0 1,0 0-1,-1 0 0,1 0 1,-1 0-1,1 0 0,0 0 1,-1 0-1,0 0 0,1 0 1,0 2-1,2 14 75,1 0 0,0 24-1,-3-40-82,-1 0-1,0 0 1,-1-1-1,1 1 0,0 0 1,0 0-1,0-1 0,0 1 1,0 0-1,-1 0 1,1-1-1,0 1 0,-1 0 1,1 0-1,-1-1 0,1 1 1,-1 0-1,-18 29 37,4-14-11,2-4-22,-2-1 1,0 0-1,0-2 1,-1 1-1,0-2 0,0 0 1,-1-1-1,0-1 1,0 0-1,-1-1 1,-29 3-1,30-7-23,-1-1 0,0-1 1,0-1-1,0 0 0,-22-7 0,3-1-12,-42-20-1,70 27 39,2-1-16,-22-12 34,22 12 2000,0-3-1993,-21-20-32,20 21 11,2-2-35,-18-22 21,17 23-12,1 0 24,-19-17-6,19 18-32,3 15-99,-11 37 245,2 1 1,3 1-1,-7 78 1,-5 29-128,16-125-246,-2 1 0,-22 55 0,25-74-176,-4 5-35,-7 4-2758,-16 16-371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8893,'0'0'2593,"2"9"-2145,3 14-312,-1-1 0,-1 1 1,0 24-1,-4 81 9,1 21-74,0 68 5,-2-112-1061,2-97-469,-2 1-774,-8 26-430,8-26 514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1 352 6413,'9'-189'5582,"-9"182"-5438,0 1 0,1-1-1,0 0 1,1 1 0,0 0 0,0-1-1,0 1 1,5-10 0,-4 10-22,7-5 31,3 1-128,0 1-1,1 1 1,1 0 0,-1 1 0,1 1-1,1 0 1,-1 1 0,1 0 0,24-3-1,-18 5-15,0 1 0,0 1-1,-1 1 1,1 1 0,0 1-1,0 1 1,23 6 0,-24-4 19,0 1 0,-1 0 0,1 2 0,-1 0 0,-1 2 0,33 21 0,-46-28 1,-1 1 1,0 0-1,0 0 0,-1 1 0,1-1 0,-1 1 0,0 0 0,-1 1 0,1-1 0,-1 0 0,0 1 1,0 0-1,0 0 0,-1 0 0,0 0 0,0 0 0,-1 0 0,0 1 0,0-1 0,0 0 0,-1 1 0,0-1 1,0 1-1,0-1 0,-1 0 0,0 1 0,-2 6 0,-2 2-7,0-1-1,-1 0 1,0 0 0,-1 0-1,-1-1 1,0 0 0,0 0-1,-2-1 1,1 0 0,-2 0-1,-13 11 1,-17 12-199,-84 54 0,102-73 42,-244 145-4470,186-123 1568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1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0 4772,'0'0'3317,"2"8"-2082,3 12-651,-2 1 0,0 0 0,-1 0 0,-1 0 0,-2 37 0,-21 115 1306,8-86-1286,-80 438 280,67-430-1032,10-38-1162,3-3-3607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7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 13 2628,'0'0'8050,"-5"-2"-7900,-3-1-124,0 1 0,-1 0 1,1 1-1,-1 0 1,0 0-1,1 1 0,-1 0 1,-14 2-1,21-1-21,1-1-1,-1 1 1,1-1-1,-1 1 1,1-1-1,0 1 1,-1 0-1,1 0 1,0 0-1,0 0 1,-2 1-1,-59 48 179,-85 88-1,-54 83 616,-68 65-512,193-214-496,-149 106 0,122-118-2338,95-56 83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7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4832,'0'0'1121,"52"-3"-25,-1 3-176,-8 3 220,8 7-580,-8 14-308,-20 24-128,-32-3-56,-48 8-2060,-3-11-668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1560 1 4028,'0'0'554,"1"8"118,4 173 1438,-5-152-2017,-3 11 86,1-29-144,2-8-24,0 1 0,-1 0 0,1-1 0,-1 1-1,0-1 1,0 1 0,0-1 0,0 0 0,-2 4-1,-1 1 2,2 0 252,-6-6-266,-22 9 28,22-8 572,2-1-394,-24 10-96,-13 9-62,1 12 1,4 3 0,-13 14-44,43-41 6,-28 22 48,1-4-39,5 1-37,23-21 27,-6 1 58,-17 3 27,15-8-11,-14-3 84,28 0-139,-1 0 0,1 0 0,-1 0 0,1 0 0,-1 0 0,1 0 0,-1 0 0,1 0 0,-1 0 0,1-1 0,-1 1 0,1-1 0,-1 1 0,1-1 0,0 0 0,-2 0 0,1-1 12,0 1 0,0 0 0,0 0-1,1 0 1,-1 1 0,0-1 0,0 0-1,0 1 1,0-1 0,-4 0 0,-4 0-3,-1-1 1,1 1 0,-1 1 0,1-1 0,0 2 0,-1 0-1,1 0 1,0 1 0,-1 0 0,1 0 0,0 1 0,-14 7-1,-192 116 1966,154-87-1563,-84 55 174,-49 29-160,0-21-1749,176-96-477,-25 1-961,33-5-554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8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2017 1 6129,'0'0'3780,"2"7"-3732,22 65-4,-17-59 3,20 17 1,-9-16-64,36 23 1,-49-34 34,0 1 11,14 13 22,-14-13 647,-13-3-568,-78 16-96,-1-5 1,0-3 0,-142-4-1,207-6-45,0-1 0,0-1 0,0 0 0,-33-11 0,49 12-49,0-1-19,-16-10 3,16 10 187,-2 3 464,-10 3-297,0 1 1,1 0-1,-1 1 1,-25 12-1,-21 6 177,-75 17-100,-2-5 1,-1-7 0,-2-7 0,-148 5 0,226-25-422,1-3-1,0-2 1,-87-18 0,142 20-281,0 0 0,0-1 0,1-1 0,-1 0 0,1 0 0,-15-9 0,23 12 224,0 1-1,0-1 0,1 1 0,-1-1 0,1 0 0,-1 1 0,0-1 0,1 0 0,-1 1 0,1-1 0,-1 0 0,1 1 0,0-1 0,-1 0 0,1 0 0,0 0 0,-1-1 0,-14-46-2891,13 36 1908,1-1-1,0-19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1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7305,'29'4'1088,"14"-4"112,2-4-164,4-8-272,25-5-248,20-3-220,1-1-172,5-3-48,-12 7-576,-8 5-1316,-23 4-1540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0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 1547 2968,'0'0'11945,"-1"-5"-11691,-17-70 211,9 45-428,-5-41-1,-58-453-54,27 215 21,19 141-60,15 110 62,-29-144 58,36 190-52,-7-10-17,-4-11-49,13 28 95,-1 0-50,-6-17-26,6 17-7,3 7-94,-1 1 130,1-1 0,-1 1 0,0-1 0,0 1 0,0-1 0,0 0 0,0 0 0,-2 3 0,-5 10 2,-46 202 40,41-153-54,-15 51 49,-4-2 0,-60 143 0,78-227-41,11-24 0,2 1 42,-3 15 8,3-15 149,2-12-124,50-208 16,-11 40-102,6-28 23,-38 163 38,-1-1-18,4 14-16,-9 21-1,4 4-248,4-1 247,-1 1 0,1 1 1,0-1-1,-1 2 0,1-1 0,15 4 1,63 17 39,-45-9-51,513 105 1096,-488-106-823,-35-7-156,-1 1 0,34 11 0,-55-13-62,14-1-21,-19-2 53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523 764 6833,'2'-4'1132,"0"2"-861,-1 1-163,0 0 0,0 0 0,0 0 0,0-1 0,-1 1 0,1 0 0,0 0 0,0-1 0,-1 1 0,1 0 0,-1-1 0,1-2 474,4 3-521,3-1-50,0 1 0,0 0 0,0 0 1,0 1-1,0 0 0,1 0 0,13 3 0,-4 0 4,0 1-1,31 13 1,-2 3 15,57 34 0,-80-38-4,-18-11-28,-2-2 25,-4 3 46,0-5-66,0 1 0,0-1 1,0 1-1,0-1 0,0 1 1,-1-1-1,1 1 1,-1-1-1,1 1 0,-1-1 1,1 1-1,-1-1 0,0 0 1,0 1-1,0-1 1,-1 2-1,-4 2-5,0 0 0,0-1-1,-1 0 1,0 0 0,0-1 0,0 1 0,0-1-1,0-1 1,-14 4 0,-1-1-17,0-1 0,-31 2 0,37-4-26,0-2 1,0 0-1,0-1 0,1 0 0,-1-1 0,0-1 0,0-1 0,-18-6 0,27 7 30,0 0-1,0 0 0,0-1 0,-7-5 1,7 4 11,1 1 10,1-1 0,-1 1-1,1-1 1,0 0 0,-4-7-1,-34-39 684,39 47-373,-3 4-192,-9 4-112,-1 1 0,1 0 0,1 2-1,-1-1 1,1 2 0,0 0 0,-19 14 0,4 3 11,23-18-30,-1 4-15,-2 13 32,10-24-10,0 0 0,0 1 0,0-1 0,-1 0-1,1 0 1,0 0 0,0 1 0,0-1 0,0 0-1,0 0 1,0 1 0,0-1 0,0 0 0,0 1 0,0-1-1,0 0 1,0 0 0,0 1 0,0-1 0,0 0-1,0 0 1,0 1 0,0-1 0,0 0 0,0 0-1,0 1 1,0-1 0,1 0 0,-1 0 0,0 1 0,0-1-1,0 0 1,0 0 0,1 0 0,-1 1 0,0-1-1,0 0 1,0 0 0,1 0 0,-1 0 0,0 1-1,0-1 1,1 0 0,-1 0 0,1 0 0,7 6 1,2-1 0,-1-1 1,0 1-1,1-2 0,0 1 1,0-1-1,0-1 1,0 1-1,0-2 0,19 1 1,18 0 3,51-6 0,-51 2-2,57-2 31,-61 4-42,-11 0 59,-26 0 1756,-14-4-1738,-174-53-13,40 14 589,127 38-544,0 0 0,0-2 0,1 1 0,-1-2 0,2 0 0,-1-1 0,1 0 0,0-1 0,1 0 0,0-1 0,1 0 0,0-1 0,1-1 0,1 1 0,-1-1 0,2-1 0,0 0 0,1 0 0,-7-19 0,1-11-95,1 0 0,3-1 0,-5-62 0,7 46-27,-7-73 26,-13-79-1848,26 208 557,-6 6-3533,-29 3 1655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 5665,'0'0'4873,"1"5"-4536,18 54 1407,-18-57-1672,0 1 0,0-1 0,0 0-1,0 0 1,0 0 0,-1 1 0,1-1-1,-1 0 1,0 1 0,0 3 0,3 23 724,-1-17-733,-1 0 0,0 1 0,0-1 0,-1 0 0,0 0 0,-2 1 0,1-1-1,-1 0 1,-1 0 0,0 0 0,-9 22 0,6-22-82,5-8-23,-1 0 1,0-1-1,-1 1 0,1 0 1,-1-1-1,0 0 0,0 0 1,0 0-1,0 0 0,-5 3 1,-28 29-1735,-2-2 0,-72 49 0,52-52-1466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1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1 7493,'0'0'3011,"6"8"-2530,37 62 360,37 85 1,-76-146-807,0 1 0,-1 0 0,0 0-1,0 0 1,-1 1 0,0-1 0,-1 1 0,0-1 0,-1 1 0,0-1 0,-1 1 0,0-1 0,-1 1-1,0-1 1,0 0 0,-1 1 0,0-1 0,-1-1 0,0 1 0,-1-1 0,0 1 0,-10 13 0,-12 12-240,-2-2 1,-1-1 0,-2-1 0,0-2 0,-43 29 0,33-29-1562,-2-2 0,-51 24-1,10-13-1596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4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1098 267 3852,'0'0'4203,"-6"4"-3850,-2 0-225,0 0 0,-1 0 1,1 0-1,-1-1 0,0 0 0,0-1 0,1 0 0,-1-1 0,-1 0 1,1 0-1,0 0 0,0-1 0,-13-2 0,-28-16 293,41 10-529,7 4 82,-1 0 1,1 0-1,0-1 0,0 1 1,0-1-1,1 0 0,-1 1 1,1-1-1,1 0 0,-1 0 1,0 0-1,1 0 0,0 1 1,0-1-1,1 0 0,-1 0 1,1 0-1,0 0 0,0 1 1,1-1-1,0 0 0,-1 1 1,1-1-1,1 1 0,-1 0 1,1 0-1,3-4 0,3-5 4,1 1 0,0 1 0,1 0-1,0 0 1,1 1 0,0 0 0,0 1-1,1 1 1,1 0 0,-1 1 0,1 0-1,1 1 1,27-8 0,-40 13 17,-1 0-1,1 1 1,0 0 0,0-1 0,-1 1-1,1 0 1,0 0 0,0 0 0,-1 0-1,5 0 1,5 1-5,-9 6 1,1 0 21,0 0 1,-1 0 0,0 1-1,-1-1 1,1 1 0,-1-1 0,-1 1-1,0-1 1,0 1 0,0-1-1,-1 1 1,-3 13 0,-3-3 45,-2 0 1,0 0 0,-1-1-1,-1 0 1,0-1-1,-1-1 1,-27 27 0,15-20-4,0-1 1,-1-1 0,-2-1 0,-30 17 0,28-22 101,-54 20 0,63-27 34,18-6-156,0 0 0,-1 0 1,1 0-1,-1 0 1,1-1-1,-1 1 0,0-1 1,1 0-1,-1 1 0,1-1 1,-1-1-1,-3 1 1,-2-1 16,8 1-50,-1 0 1,0 1-1,0-1 1,1 0 0,-1 0-1,0-1 1,0 1-1,1 0 1,-1 0 0,0 0-1,0 0 1,1-1-1,-1 1 1,0 0 0,0-1-1,1 1 1,-1 0-1,0-1 1,-7-4-35,0-1 1,0 0-1,1 0 1,-1 0-1,2-1 1,-1 0-1,1-1 0,0 1 1,0-1-1,1 0 1,0 0-1,1-1 0,0 0 1,0 0-1,-4-16 1,-21-74-55,28 91 114,1-8-21,0 12-19,-7 8 3,-11 9 12,1 1-1,0 1 1,1 0 0,-15 20 0,-57 81 90,7-10 44,46-67-168,-2-1 0,-79 63 0,84-75-862,17-18-1024,-35 8-890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2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63 163 6621,'0'0'936,"-3"-4"-260,-9-13-230,10 13 202,-1 9-505,2-2-123,0-1 0,0 1 0,1 0 0,-1-1 1,0 1-1,1 0 0,0 0 0,0-1 1,-1 1-1,2 0 0,-1 0 0,0 0 1,0-1-1,1 1 0,0 0 0,-1-1 1,1 1-1,0 0 0,0-1 0,1 1 1,-1-1-1,0 0 0,1 1 0,0-1 1,-1 0-1,1 0 0,3 3 0,1 1 5,1 0 0,-1-1 0,1 1-1,0-1 1,1-1 0,-1 1 0,1-2 0,0 1-1,0-1 1,0 0 0,12 3 0,-8-4-16,0 0 0,0 0-1,1-1 1,-1-1 0,0 0 0,1-1 0,21-4 0,-23 3-15,0 0 0,0-1-1,-1-1 1,1 0 0,-1 0 0,1-1 0,-2 0 0,1-1 0,0 0 0,-1-1 0,0 1 0,-1-2 0,1 1-1,-1-1 1,-1-1 0,0 1 0,0-1 0,0-1 0,6-12 0,-10 15 12,0 0-1,0 0 1,-1 0-1,0 0 1,0 0 0,-1 0-1,0-1 1,0 1 0,-1 0-1,0-1 1,0 1-1,-1 0 1,0-1 0,0 1-1,-4-13 1,3 15 43,-6 3 45,-7 0-30,0 1 0,0 0 0,0 0 0,-1 2 0,1 0 1,0 0-1,1 1 0,-1 1 0,0 1 0,1 0 0,-1 1 0,1 1 1,-15 8-1,-96 54 486,109-58-496,1 1-1,0 0 0,1 1 1,1 1-1,-18 20 0,30-32-53,-1 1 0,1-1 0,0 1 0,0 0-1,0-1 1,0 1 0,0 0 0,0 0 0,0-1-1,1 1 1,-1 3 0,-1 0-19,0 0-300,8-2-755,2 0 492,0 1 1,-1-2 0,1 1 0,0-1 0,0 0-1,1 0 1,14 0 0,33-7-2319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4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0 265 4300,'60'-21'376,"6"-8"256,5 0-47,9-3-273,6 0-112,3-2-180,-4 2-12,-10 3-788,-10 2-865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5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1180 1 4024,'-12'2'214,"7"-1"-110,0 1-1,1-1 0,-1 1 0,0 0 1,0 0-1,1 0 0,-1 1 0,1-1 1,0 1-1,0 0 0,0 0 0,-4 5 1,-18 16 109,1 1 0,1 1 1,-24 34-1,24-21-46,1 1 0,2 0-1,-18 52 1,36-85-157,1-1 3,-1 0 0,1 0 0,0 0 0,0 1-1,1-1 1,0 0 0,0 1 0,1-1 0,0 1 0,0-1 0,0 1 0,2 10 0,-1-7 7,0-5-2,-1 0-1,1-1 1,0 1 0,0 0 0,0 0 0,3 5-1,5 19 66,-6-22 4379,-11-11-4437,2 0-28,-1 1 0,0 0 1,-1 0-1,1 1 0,0 0 0,-1 0 0,1 1 1,-1 0-1,1 0 0,-1 1 0,0 0 0,1 0 0,-1 0 1,1 1-1,-1 1 0,1-1 0,-8 3 0,-8 5 6,1 0-1,1 2 1,-1 0 0,2 2-1,0 0 1,0 1-1,1 1 1,1 0-1,1 2 1,0 0-1,-17 24 1,2 1 17,1 2 1,3 1 0,-45 97 0,-45 115-50,108-236 169,-1 0-1,0-1 1,-24 29 0,31-44 353,-21 0 534,19-3-844,-1-1 254,0-12-186,-5-11-225,0 0 1,1-1-1,2-1 0,0 1 1,2-2-1,0 1 1,-3-29-1,6 6-34,2-1 0,2 1 0,2-1 0,2 1 0,2 0 0,3 0 0,1 1 0,2 0 1,3 1-1,1 0 0,37-70 0,-38 89-335,1 0-1,21-25 1,-28 40-253,0 0 0,1 1 0,1 0 0,0 0 0,0 1-1,19-11 1,20-2-2565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0:25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7537,'0'0'2780,"45"32"-1656,-2-24-352,14-8-348,9-16-208,14-3-116,14-10-32,1 0-128,-1-3-1024,-14 3-888,-9 0-1000,-5 10-421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2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966 590 3204,'0'0'5047,"5"5"-4386,14 18-157,-14-17 1336,-13-9-1782,-10-5-55,1 0-1,-1-1 0,-29-20 0,40 23-19,-1 0 0,1 0 0,-1-1 0,2 0 0,-1 0-1,1 0 1,0-1 0,1 0 0,-1 0 0,-6-17 0,5 6-68,2-1 0,0 0 1,2 0-1,0 0 0,1 0 0,1 0 0,1-1 1,0 1-1,2 0 0,0-1 0,2 1 0,0 0 0,1 1 1,1-1-1,1 1 0,0 0 0,2 0 0,11-18 1,-16 31 75,-1 0 1,1 1-1,0 0 1,0 0-1,1 0 1,0 0-1,0 1 1,0-1-1,0 1 1,1 1-1,-1-1 1,1 1 0,0 0-1,8-3 1,-7 4 11,1 0 0,0 0 1,0 1-1,0 0 0,-1 1 1,1 0-1,0 0 1,0 1-1,0-1 0,11 4 1,6 4 27,0 0 1,0 2 0,-1 1-1,-1 0 1,0 2 0,23 17 0,-9-5 37,-2 2 1,0 2 0,-2 1 0,52 62-1,-61-65 5,-23-26-66,-1-1 0,1 1-1,-1 0 1,1-1-1,-1 1 1,1-1 0,-1 1-1,0 0 1,1 0 0,-1-1-1,0 1 1,1 0 0,-1-1-1,0 1 1,0 0 0,0 1-1,6 26 138,-6-28-142,0 0-1,1 1 1,-1-1-1,0 0 1,0 1-1,0-1 1,0 1-1,0-1 1,0 1 0,0-1-1,0 0 1,0 1-1,0-1 1,0 1-1,0-1 1,-1 0-1,1 1 1,0-1 0,0 1-1,0-1 1,0 0-1,-1 1 1,1-1-1,0 0 1,0 1-1,-1-1 1,1 0 0,0 0-1,-1 1 1,1-1-1,0 0 1,-1 0-1,1 1 1,0-1-1,-1 0 1,0 0 0,-12 10 9,-1-1 1,0-1 0,-1 0 0,0-1-1,-1 0 1,1-2 0,-1 0 0,0 0-1,0-2 1,-20 3 0,-26 1-5,-90-3 1,47-5-2,-134-20 1,171 10 2,0-3-1,1-3 1,-67-26-1,-10-17-135,137 56 122,14 8 9,64 43 236,-70-46-214,1 0 0,-1 0-1,0 0 1,0 0 0,0 0-1,0 0 1,0 0 0,0 0-1,0 0 1,0 0 0,0 1-1,0 1 1,20 28 293,-2 1-1,-1 1 1,-2 1-1,-1 1 1,12 42 0,-20-47-19,7 57 0,-13-74-266,-1-1 0,0 0-1,-1 1 1,0-1-1,-1 0 1,-1 0-1,-5 17 1,-9 13 15,16-41-49,0 1-1,0-1 1,0 1 0,0-1-1,0 1 1,0-1 0,0 0-1,0 0 1,-1 1 0,1-1-1,0 0 1,-1 0 0,-1 1-1,-34 24-296,-75 42-1,85-54-450,0-2 1,-1-1-1,-1-1 1,-45 10-1,-12-9-2459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2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 5645,'-2'-5'1412,"-1"-12"324,8 25 937,14 36-1265,56 170-585,40 93-559,67 23-1305,-138-265-1034,6-7-1341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32 5068,'-17'-32'3597,"54"32"-3453,-8 8-616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3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2125 523 4248,'-6'-9'1042,"-5"-10"-425,1 0 1,-9-25-1,17 28 20,14-62-88,-10 71-472,6 1 3,24-19-16,-16 17 38,14 0-50,-15 7 4,-7 3-39,20 3 80,-22 3-5,19 25 70,-16-16-45,5 19-42,-11-21 18,-3 12-44,0-20-17,-11 0-13,-3 1-23,0 0 0,0 0 1,-1-1-1,0-1 0,0-1 1,-1 0-1,0-1 0,1 0 1,-20 1-1,21-5-43,1 0-1,0-1 1,0 0 0,0-1 0,0-1 0,0 0-1,0-1 1,1 0 0,-1-1 0,-14-8 0,17 8-41,1-1 0,0 0 1,1 0-1,-1-1 0,1 0 1,1-1-1,-1 0 1,2 0-1,-1 0 0,1-1 1,0 0-1,0 0 0,-4-12 1,-3-14-222,-12-61 0,23 89 393,10 17 31,-1-1-1,0 2 1,0-1-1,-1 1 1,-1 0-1,5 13 1,-4-12-25,-1 1-1,-1 0 1,0 0 0,0 1 0,-2-1-1,1 1 1,-2-1 0,0 24 0,-1-4-30,-2-18-38,-8 12 37,8-20-47,-7-3 8,-1 0-25,0 0 0,-1-1 0,1 0 0,0-1 0,-20 2-1,24-4-21,-1 0 0,1 0 0,0-1 0,0 1 0,0-1 0,0-1-1,0 1 1,1-1 0,-1 0 0,0 0 0,1-1 0,-1 1 0,-8-7-1,6 2-22,1 1-1,0-1 0,1 0 1,0-1-1,0 0 0,1 0 1,-1 0-1,-5-15 0,3 6-27,0-1-1,-9-38 0,13 37-17,1-4 25,3 22 65,7 8 115,4 3 10,-1 1 0,0 1 0,0-1 1,-2 1-1,13 22 0,-18-30-24,-1 1 0,0-1 0,0 1 0,0-1 0,-1 1 0,1-1 0,-1 1 0,0 0 0,-1 0 0,1 0 0,-1 0 0,0 0 0,0-1 0,0 1 0,-1 0 0,0 0 0,0 0 0,0-1 0,0 1 0,-1 0 0,0-1 0,0 1 0,-5 7 0,-1-2 76,-1 0 0,0-1 0,0 0-1,-1 0 1,-1-1 0,1 0 0,-1-1 0,-1-1 0,1 0 0,-19 7 0,-15 4 188,-71 17 1,19-10-111,-1-4 0,-1-5 0,-117 4 0,165-18-218,1-3 0,0-1 0,0-3 0,1-1 0,-1-3 0,2-2 1,-1-2-1,-62-28 0,76 26-20,1-1 1,1-2-1,0-2 1,-43-34-1,64 44-54,0 0 0,1 0 0,0-1 0,0-1 1,2 1-1,-1-2 0,2 1 0,0-1 0,0-1 0,1 0 0,1 0 0,1 0 0,-5-20 0,6 15-571,2 0 0,0 1 1,1-1-1,1 0 0,1 0 0,0 0 0,2 1 0,0-1 0,11-34 0,14-28-2868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5304,'42'0'3233,"-4"0"-1621,-10 0-1208,9 0-432,-8 11-4360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6681,'0'0'3292,"74"35"-2188,-2-30-456,8-13-352,14-13-164,6-11-132,11-13-1128,-16-8-1524,-10-13-1213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5729,'60'-26'992,"2"18"-372,13 5-244,5 3-228,14 3-28,-8 5-140,-12 0-816,-8 0-1453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2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5 6241,'0'0'2149,"-7"5"-1432,-5 6-497,0 0-1,1 0 1,0 1 0,1 1 0,0 0-1,-15 27 1,20-32-170,1 1 0,0 0 0,1 0 0,0 0 0,0 0 0,1 0 0,0 1 0,0-1 1,1 1-1,1-1 0,-1 1 0,2 0 0,1 14 0,-2-22-42,1-1 0,-1 1 0,0-1 0,1 1 0,-1-1 0,1 1 0,0-1 0,0 1 0,-1-1 0,1 0 0,0 1 0,0-1 0,0 0 0,0 0 0,1 1 0,0 0 0,2 1 10,-4-2-15,0-1 0,1 1 0,-1-1 0,1 1 0,-1-1 0,1 1 0,-1-1 0,1 1 0,-1-1 0,1 1 0,0-1 0,-1 0-1,1 1 1,0-1 0,-1 0 0,1 0 0,1 1 0,5 2 2,1 0-1,0 0 1,-1-1-1,1 1 0,0-2 1,1 1-1,-1-1 1,0-1-1,0 1 1,14-2-1,-14-1-12,0-1 0,0 1 0,0-1 0,0 0 0,0-1 0,-1 0 0,1 0 0,-1-1 1,0 0-1,-1 0 0,1 0 0,-1-1 0,0 0 0,-1 0 0,1-1 0,-1 0 0,0 0 0,-1 0 0,0 0 0,4-9 0,-3 4 0,0 0 0,-1 0 0,0 0 1,-1 0-1,-1-1 0,0 1 0,0-1 1,-1 0-1,-1 0 0,0 1 0,-1-1 0,-3-18 1,3 27 12,-2 3-6,0 0-1,-1 0 1,1 0-1,0 0 1,-1 0-1,-4-3 1,6 2 0,-1 1 0,1-1-1,-1 1 1,0 0 0,1 0 0,-1 1 0,0-1 0,0 0 0,1 1 0,-1 0 0,0-1 0,0 1 0,0 1-1,-4-1 1,-7 3 4,1 1-1,0 0 0,0 1 0,0 1 0,0 0 1,1 0-1,0 1 0,-18 15 0,-88 78-20,110-93 17,-7 9-553,0 0 0,2 1 0,-13 20 1,23-32-1476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35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1052 1290 5461,'36'-3'1158,"-19"5"-248,-6 1-686,1-1-77,-1 2-1,0-1 1,0 1 0,0 1 0,-1 0-1,14 9 1,11 7-4,-21-9-9,9 15 7,-18-20-48,-5 1-40,0 33 7,-9-34-75,-74 44-42,82-50 47,0-1 0,0 1 1,0-1-1,0 0 0,0 1 0,0-1 0,0 0 0,0 0 0,0 1 1,0-1-1,0 0 0,0 0 0,-2 0 0,-40 0-272,36-9 155,2 4 113,1 0-1,0-1 0,0 1 0,0-1 0,0 0 0,1-1 0,0 1 0,1-1 0,-1 1 0,1-1 1,1 0-1,-1 1 0,0-9 0,2-8-7,1 0 0,1-1 0,1 1 1,2 0-1,0 0 0,9-23 0,5-28 133,-18 67 133,-8 3-192,2 2-50,1 0 0,-1 0 0,0 0 0,0 0 0,0 1 0,0 0 0,0 0-1,-1 0 1,1 1 0,0-1 0,0 1 0,-8 1 0,4 1 2,0-1 0,0 2-1,1-1 1,-1 1 0,0 1 0,1-1 0,-11 7 0,0 2 2,0 0 0,1 2 0,0 0 0,-24 26 0,32-30-1,1 0 0,0 1 1,0 0-1,2 0 0,-1 1 1,1 0-1,1 1 0,-5 13 1,9-9 87,3 1-63,0-1-1,9 34 1,-10-50-28,0 0 0,1 0-1,-1 0 1,1 0 0,-1 0 0,1 0 0,-1 0 0,1 0 0,0 0 0,-1 0-1,1 0 1,0 0 0,0 0 0,1 0 0,10 11 5,1-1 1,0 0-1,1-1 1,26 14-1,42 12 19,-75-34 956,-21-2-933,1-2 0,-1 0 1,-23-7-1,6 2 70,-17-3 365,1-2 0,-82-32 0,111 36-353,0-1-1,0-1 1,1-1 0,0 0-1,1-1 1,0-1 0,1 0-1,0-1 1,-20-26 0,3-5 14,2-1 0,2-1 1,2-1-1,-31-82 1,26 43-98,-37-172 1,35-16-40,22 156-4,7 78-15,-23-164 8,21 163-6,5 34-17,-6 14-1825,5-4 1735,-15 14-1425,1 0 0,-20 28 0,6 7-1531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1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1 706 6221,'7'4'1486,"4"2"-1175,0 0 1,0-1-1,0-1 0,1 0 1,-1 0-1,1-1 1,0-1-1,0 0 1,0 0-1,21-1 0,8-3-147,0-2-1,-1-2 1,0-1-1,0-3 1,0-1-1,-1-1 1,-1-3-1,0-1 1,-1-2-1,-1-1 1,33-24-1,-42 24-123,-1-1 1,-1-1-1,-1-1 0,-1-1 0,-2-2 0,0 0 0,-1-1 1,-1 0-1,-2-2 0,-1 0 0,-1-1 0,-1-1 0,-2 0 0,10-39 1,-2-31 479,-9 42-10,-10 51-30,-11 14-370,-3 3-96,0 1 0,1 0 0,0 0 0,1 1 0,0 1 0,-12 19 0,-54 96 92,39-55 178,-46 130 1,-4 86 611,58-175-631,6 1 0,-18 198 1,27 76-1197,12-350 128,1-3-749,2-10-2695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232 625 8969,'5'-19'573,"0"1"-1,-1-1 1,-1 0 0,1-27-1,-2 23-429,1 0-1,9-37 0,-2 32-139,1 1-1,2 0 1,0 0-1,2 2 1,1-1-1,1 2 1,1 0-1,1 1 0,2 1 1,26-23-1,-33 33 12,1 2 0,0-1 0,1 2 0,-1 0 0,2 0 0,-1 2 0,1 0 0,1 1 0,-1 1 0,33-6 0,-41 9 27,0 1 0,1 1 0,-1-1-1,0 2 1,0-1 0,1 1 0,-1 1 0,0-1-1,0 2 1,0-1 0,-1 1 0,1 1 0,0-1-1,-1 1 1,0 1 0,0 0 0,0 0 0,-1 0-1,0 1 1,0 0 0,0 0 0,10 14 0,-10-10 82,0 2 0,0-1 0,-2 1 0,1 0 0,-1 0 0,-1 0 0,0 1 0,-1 0 0,-1 0 1,1-1-1,-1 15 0,-1-3 93,0 0 0,-2 0 0,-1 1 0,-1-1 0,-7 28-1,-3-8-1,-1 0 0,-2-1-1,-3-1 1,-1-1-1,-29 46 1,3-18-70,-3-2-1,-57 61 1,27-46-57,-4-3-1,-3-4 0,-148 100 1,130-112 88,97-59 64,12-13-271,14-26 9,-19 34 21,1 0 0,0 0 1,-1 0-1,1 0 0,-1 0 0,1 0 0,0 1 0,0-1 0,-1 0 1,1 0-1,0 1 0,0-1 0,0 0 0,0 1 0,0-1 1,0 1-1,0-1 0,0 1 0,0 0 0,1-1 0,19-8 1,0 1-1,0 1 1,1 0-1,0 2 1,0 1-1,0 0 1,40 0-1,-31 6 37,0 2 0,0 0-1,30 10 1,92 33 55,-65-19-99,-9-3-3,124 32-1244,-158-46-323,-36-9-524,2-1-866,44 6-837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0 841 9177,'6'-5'907,"13"-11"-492,1 2 1,0 1 0,33-17-1,76-28-119,-12 6-218,-30 8-45,152-103 0,-203 121-34,-2-2 0,0 0-1,-2-3 1,-2-1-1,-1-1 1,39-57-1,-61 80 5,-1-1-1,-1 1 0,0-1 0,0 0 0,-1 0 0,-1-1 0,0 1 0,3-19 0,-6 28-1,0-1 1,0 0-1,0 0 0,0 1 0,0-1 0,0 0 1,-1 1-1,1-1 0,-1 0 0,0 1 1,0-1-1,0 1 0,0-1 0,0 1 0,0-1 1,-1 1-1,1 0 0,-1 0 0,-2-3 1,0 2 1,1 1 0,0-1 0,0 1 0,-1 0 0,1 1 0,-1-1 0,0 1 0,1-1 1,-1 1-1,0 0 0,0 0 0,-4 0 0,-7 0 5,0 1 0,0 0 0,1 1-1,-1 1 1,0 0 0,-15 4 0,-11 6 10,1 1-1,0 2 1,-52 28 0,-103 74 66,171-101-66,0 0 0,2 2 0,0 1 1,1 0-1,-20 25 0,35-36 0,0 0-1,1 0 1,0 1-1,0-1 1,1 1 0,0 0-1,1 0 1,-3 11-1,4-14 3,1 1-1,1 0 1,-1 0-1,1 0 1,0 0-1,1 0 1,-1 0-1,1-1 1,1 1-1,-1 0 1,1 0-1,5 10 1,2 2 79,2-1 1,0 0-1,1 0 1,0-1 0,2-1-1,0 0 1,30 25 0,9 3 200,63 39 1,-112-80-290,129 86 388,131 116 1,-236-180-247,37 44-1,-55-56-65,0 0 0,-1 0-1,0 1 1,-2 0-1,13 30 1,-18-39-59,0 1-1,-1 0 1,0-1-1,0 1 1,0 0-1,-1-1 1,1 1-1,-1 0 1,-1 0-1,1-1 1,-1 1-1,0 0 1,0-1-1,-4 9 1,2-6-4,-1-1-1,0 0 0,0 0 1,0 0-1,-1-1 1,0 0-1,-1 0 1,1 0-1,-9 7 1,-3 0 18,0-2-1,-1 0 1,0 0 0,0-2-1,-1 0 1,0-1 0,-21 5 0,4-3 15,0-1 1,0-2 0,0-2-1,-1-1 1,0-2 0,-49-3 0,64-1-40,-1-1 0,1-1 0,0 0 0,0-2 0,1-1 1,-1 0-1,1-1 0,1-2 0,0 0 0,0-1 0,-27-21 1,26 15-14,2-1 0,0 0 0,1-2 0,0 0 0,2-1 0,1-1 0,0 0 0,-17-37 0,19 30-118,2 0-1,0-1 1,2 0 0,2-1-1,0 0 1,-4-58 0,11 75-324,-1 0 1,2 0 0,-1 1 0,2-1-1,0 0 1,1 1 0,0-1-1,1 1 1,0 0 0,1 0 0,11-19-1,18-14-3442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4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1193 3824,'3'-6'490,"9"-22"6497,-20 26-6928,-10 1-56,0 1 0,-1 0 0,1 1 0,-1 1 0,1 0 0,-31 10 0,-104 34-2,147-44 21,12-3-43,90-25 10,-93 26 13,-1-1-1,0 1 1,0-1-1,1 0 0,-1 0 1,0 0-1,0 0 1,0 0-1,3-3 0,0 0-4,0 1 27,1-1-23,19-13 7,-19 13 2,0 0-28,32-20 7,69-33 11,-83 43-7,2 1 0,0 2-1,0 1 1,45-12 0,-64 21 11,39-9 21,-38 9-24,-1 1-8,16 4-35,-18-4 42,-3 3-6,0-1 7,0 0 0,0 1 0,0-1 0,-1 1 0,1 0 0,-1 0 1,2 5-1,2 3 2,3 10 4,0 0 0,6 29 1,-8-27-8,-2-4 46,0 0 0,0 39 1,-1-19 43,-1-12-20,-1 0-1,-1 0 1,-2 0-1,-5 30 1,7-54-61,-1-1 0,0 0 0,1 0 0,-1 0 0,1 1 0,0-1 0,0 0 0,0 1 0,0 3 0,2 17 299,-2 8 811,-7-29-1089,-28 10-13,-3-3-2,-28-1-27,60-7 29,0-1-39,-18 2 37,-26-1-13,28-1-17,16 0 23,0 1-9,-2 0 6,-22 2 2,-14-3-7,-1 0-12,1 0 3,2-2 17,-52-10 0,83 10-5,-1-1 0,1-1 0,0 0 0,0-1 0,0 0 0,1 0 0,0-1 0,0 0 0,0-1 0,1 0 0,0-1 0,0 0 0,1 0-1,0-1 1,0 0 0,1-1 0,0 1 0,1-1 0,0 0 0,1-1 0,0 0 0,0 0 0,-4-15 0,2-3-12,1 1-1,1-1 1,-1-41-1,7-93-139,7 21-70,30-152 0,47-138 62,-51 270 89,-32 155 40,5 9 22,21 7 9,-26-9-3,-1 0-1,0 1 1,0-1 0,0 1-1,0-1 1,0 1 0,0 0-1,0-1 1,0 1-1,0 0 1,0 0 0,0 0-1,1 1 1,39 38 7,47 59-1,-71-78 11,-1 2-1,-1-1 0,-1 2 1,0 0-1,13 37 0,27 83 14,-51-138-132,2 31-3980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4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5140,'0'0'4647,"4"6"-3994,9 22-140,-2 1 0,-1-1-1,8 36 1,-6-8-157,-9-37-247,1 1 0,7 19 0,17 50 384,6 20-216,-24-84-278,-8-19-59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6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49 130 3880,'0'0'4811,"-5"6"-4224,-1 3-448,1 0-1,0 0 1,0 1-1,1 0 1,0 0-1,1 0 1,0 0-1,0 0 0,1 0 1,0 1-1,1-1 1,0 15-1,6 48 271,2 0 0,20 81 0,-18-103-274,6 24-15,3 0 0,4-2 0,3-1 0,64 131 0,-72-170-105,-9-21-22,11 13 10,-14-19 47,-19-29-5256,4 6 5157,2 1-1,0-1 0,-10-34 1,9 11 23,2-1 1,2 0-1,1 0 1,3-1 0,3-54-1,8 4 76,26-112-1,-17 111 260,29-117 1006,-42 197-1196,-5 12-77,1-1 0,-1 0 1,0-1-1,0 1 0,0 0 0,-1 0 0,1 0 1,0-1-1,-1 1 0,1-4 0,11-47 394,-11 48-327,2-1-28,16-21-43,-16 23-38,0 0 1,1 0-1,-1 0 1,1 1 0,0 0-1,0-1 1,1 2-1,-1-1 1,1 0 0,-1 1-1,1 0 1,0 0-1,0 0 1,6-1 0,-4 2 15,0 0 0,0 0 1,1 1-1,-1 0 1,0 0-1,0 1 1,1 0-1,-1 0 0,9 3 1,-1 1 70,0 0 0,-1 2 0,1 0 0,-1 0 0,-1 2 0,1-1 0,-1 2 0,20 18 0,-11-6 125,-1 1-1,-1 1 1,23 34 0,-34-44-150,-1 0 1,-1 0-1,0 1 0,0 0 0,-2 0 1,0 0-1,-1 1 0,3 19 0,-6-24-42,-1 0 0,-1 0-1,0 0 1,0 0 0,-1 0-1,-1-1 1,1 1 0,-2-1-1,0 0 1,0 0 0,0 0-1,-2 0 1,1-1 0,-1 0-1,0 0 1,-8 8 0,-5 5-13,0-1 1,-1-2 0,-1 0-1,-1-1 1,-25 15 0,10-9-15,-1-2 0,-55 23-1,69-34 6,-1-2-1,0-2 1,-1 0-1,0-1 1,-31 2-1,51-7 3,-1-1 0,1 0-1,-1 0 1,1-1 0,-8-1-1,-16-10-9,30 12 10,-1-1 0,1 1-1,0 0 1,0 0 0,-1 0 0,1 0-1,0 0 1,0 0 0,-1 0-1,1 0 1,0-1 0,0 1 0,0 0-1,-1 0 1,1 0 0,0-1-1,0 1 1,0 0 0,0 0 0,0 0-1,-1-1 1,1 1 0,0 0-1,0 0 1,0-1 0,0 1 0,0 0-1,0 0 1,0-1 0,0 1 0,0 0-1,0 0 1,0-1 0,0 1-1,0 0 1,0 0 0,0-1 0,0 1-1,0 0 1,0 0 0,0-1-1,0 1 1,0 0 0,1 0 0,-1-1-1,0 1 1,0 0 0,0 0-1,1-1 1,1-4-2,0 0-1,0 0 1,1 0-1,0 0 1,0 1-1,0-1 1,1 1 0,-1-1-1,1 1 1,0 0-1,7-4 1,-3 2-2,1 0 0,0 0 1,1 1-1,-1 1 1,18-6-1,-4 3 6,1 1 1,1 1-1,-1 1 0,46 0 1,-10 6 140,0 2 0,0 3 0,0 3 0,-1 2 0,0 3 0,93 37 0,-115-37 32,-2 1 1,37 23-1,-52-27-32,-2 1 0,1 0-1,-2 1 1,0 1 0,15 18-1,-28-28-70,0 0-1,0 0 0,0 0 1,-1 0-1,0 1 0,0 0 0,0 0 1,-1 0-1,0 0 0,0 0 1,-1 0-1,1 0 0,-1 0 1,-1 1-1,1-1 0,-1 1 0,0-1 1,0 0-1,-1 1 0,0-1 1,0 0-1,-1 1 0,1-1 0,-1 0 1,-1 0-1,1 0 0,-1-1 1,-7 12-1,-1-1 19,-1 0-1,0-1 1,-1 0 0,-1-1 0,0-1-1,-1 0 1,-1-1 0,-20 12-1,-18 8-67,-2-2-1,-2-2 0,0-4 1,-2-1-1,0-4 0,-1-2 1,-70 10-1,100-22-445,1-2-1,-55 0 1,71-4 80,1 0 1,-1-1-1,1 0 1,-1-1-1,1-1 1,0 0 0,0 0-1,-19-11 1,1-4-1196,25 15-755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7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175 287 4912,'37'8'5892,"-41"-15"-5869,0 3-22,0-1 0,0 0 1,1 0-1,0 0 0,0 0 0,0-1 0,1 1 0,0-1 1,0 0-1,0 0 0,1 0 0,-1 0 0,2 0 0,-1 0 1,1 0-1,0-10 0,2 6-7,1 0 0,0 0 0,1 1 0,0-1 0,0 1-1,1 0 1,0 1 0,1-1 0,-1 1 0,2 0 0,-1 0 0,1 1 0,1-1 0,-1 2 0,1-1 0,0 1 0,0 0-1,10-4 1,-11 6 8,-1 1-1,1-1 1,0 2-1,0-1 0,0 1 1,1 0-1,-1 0 1,0 1-1,1 0 0,-1 0 1,1 1-1,-1 0 1,1 0-1,0 1 0,-1 0 1,0 0-1,1 1 1,-1 0-1,0 0 0,0 0 1,0 1-1,0 0 1,0 1-1,10 6 0,-6-1 23,0 0-1,0 1 1,-1 0-1,0 1 1,-1 0-1,0 1 0,-1-1 1,0 2-1,9 18 1,-10-13 71,0 0 1,0 1-1,-2 0 1,0 0 0,-2 1-1,3 26 1,-5-12 57,-1 1 1,-2-1 0,-1 0 0,-2 1 0,-2-1-1,0-1 1,-21 55 0,1-24 3,-2 0 1,-3-2 0,-61 87-1,-144 155 58,133-188-121,102-112-67,-1 0 0,0-1 0,0 0 0,0 1 1,-1-1-1,1 0 0,-1 0 0,-5 3 1,0 0 47,2 0 413,18-9-454,23-6-26,135-28-7,-53 24 106,132 1 0,122 19 113,-289-4-214,-43-1 15,5 2-55,-36-3-64,45 2-10061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8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388 415 7889,'0'0'4567,"7"-8"-4290,-1-3-220,-2 5-20,0 0 0,1 0 0,-1 0 0,11-9 0,3-4 7,60-65-6,-61 65-29,-11 16 0,5-4-4,27-38-17,-7-3 8,-26 44 4,-4 3 2,1-1 0,-1 1 0,1 0 0,-1-1 0,0 1 0,0-1 0,0 1 0,0-1 0,0 0 0,0 0 0,0 1 0,0-1 0,-1 0 0,2-3 1,11-27-8,2 4 16,-11 23-27,-3-1 52,5-17 68,-5 18 1082,-8 4-1198,-22 0 12,0 2 0,0 0-1,-57 11 1,-90 31 3,75-16-32,31-8 24,33-8 2,-47 8-1,78-18 24,0-1-28,-17 2-14,18-1 41,3 6-154,1 4 136,0 0 1,0 0-1,1 1 0,0-1 0,1 0 1,1 0-1,0 1 0,5 17 1,39 97 28,-7-23-45,-32-77 22,-1 1 0,-2 0 0,-1-1-1,-1 2 1,-1-1 0,-1 0 0,-2 0-1,0 0 1,-2 0 0,-1-1 0,-2 1 0,-10 28-1,-2 1-3,6-23-3,9-25 45,16-13-83,74-34 41,-40 17-18,2 1-1,60-17 1,-75 31 22,1 0 0,0 3 0,0 1 0,0 1 0,1 2 0,-1 1 0,38 7 0,-49-5 29,1 2-1,-1 1 1,0 0 0,0 2 0,-1 0 0,0 2 0,0 0 0,-1 2 0,0 0 0,30 25 0,-37-21 172,-12-14-193,4 7 34,0 0 1,0 0 0,-1 1-1,0-1 1,-1 1-1,0 0 1,6 21 0,-8 7 115,-2-37-154,0 0-1,0 1 1,0-1-1,0 0 1,-1 1-1,1-1 1,0 0-1,-1 0 1,1 1-1,-1-1 1,1 0-1,-1 0 1,-1 2-1,-7 14-4,-1-1 0,0 0 0,-1-1 0,-1 0 0,0 0 0,-2-1 0,1-1 0,-2 0 0,-17 12 0,-8-2-636,0-1-1,-1-3 1,-52 18-1,32-17-1660,3-10-1310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8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633 1 6505,'0'0'2264,"-5"5"-1642,-35 45 96,-40 67 0,28-38-326,-14 16 36,-176 285 431,209-318-765,3 1 0,-24 74-1,47-114-61,0 0-1,2 0 1,1 1-1,0-1 1,2 1-1,1 0 1,1 0 0,1 0-1,8 47 1,-7-61-12,1 1 0,0-1 0,1 0 1,1 0-1,-1 0 0,1-1 1,1 1-1,0-1 0,0 0 0,1-1 1,0 0-1,0 0 0,1 0 1,0-1-1,1 0 0,-1 0 0,1-1 1,1-1-1,-1 1 0,1-1 0,0-1 1,0 0-1,0 0 0,0-1 1,21 3-1,-16-3-9,0-2 0,0 0 1,0 0-1,0-2 0,0 0 1,22-4-1,-2-3-4,50-17 0,-61 15 0,0 0 1,-1-1-1,0-1 0,-1-1 0,-1-1 1,0-1-1,-1-1 0,0-1 0,-2 0 1,29-34-1,-36 37-3,0-1 0,0-1 0,-2 1 0,0-1 0,0-1 0,-2 0 0,0 0 0,-1-1 0,0 1 1,-2-1-1,0 0 0,-1-1 0,-1 1 0,-1-1 0,-1-24 0,0 38 3,0 0 0,-1 0 0,0 0 0,0 0 0,-1 0-1,1 1 1,-1-1 0,0 0 0,0 1 0,0-1 0,-1 1 0,0-1 0,0 1 0,0 0 0,0 0 0,0 1 0,-8-7-1,5 6-1,0 0-1,-1 1 0,0-1 0,0 1 0,0 1 0,0-1 0,0 1 0,0 0 1,-1 1-1,1 0 0,-13-1 0,-13 2-31,1 0 0,-1 3 0,-41 7 0,-100 29-1435,90-14-772,15 6-1275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2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38 106 6325,'0'0'2138,"-4"6"-1666,-1 1-420,1-1 1,0 1 0,1 0-1,-1 1 1,2-1-1,-1 1 1,1-1 0,0 1-1,0 0 1,1 0 0,0-1-1,1 1 1,0 0-1,0 0 1,0 0 0,1 0-1,0 0 1,1 0-1,0-1 1,0 1 0,0 0-1,1-1 1,0 0-1,1 0 1,0 0 0,0 0-1,0 0 1,1-1-1,0 0 1,0 0 0,7 6-1,-2-3-35,1-1-1,-1-1 1,1 0-1,1 0 1,-1-1-1,1 0 1,1-1-1,18 6 1,-27-11-11,0 0 0,0 1 0,-1-1 0,1-1 0,0 1 0,0 0 0,-1-1 0,1 0 0,0 0 0,-1 0 0,1 0 0,-1 0 0,1-1 0,-1 0 0,5-2 0,-6 3-2,4-4 0,0 1 1,1-1-1,-2 0 0,1 0 0,-1 0 1,1-1-1,-1 0 0,-1 0 1,1 0-1,-1-1 0,-1 0 1,5-9-1,-2 3 52,-1-1 1,0-1 0,-1 1-1,-1-1 1,2-15-1,-3 12 77,-1-1-1,-1 0 0,0 0 0,-2 0 0,0 1 0,-1-1 1,-7-24-1,4 33-36,3 6-90,0 2 0,0-1 0,0 0 0,0 0 1,-1 1-1,1 0 0,-1 0 0,1 0 0,-1 0 1,0 0-1,0 1 0,-5-2 0,3 2-3,0 0-1,0 1 1,0 0 0,0-1-1,0 2 1,-1-1 0,1 1-1,0 0 1,-8 2-1,14-2-20,-53 14 154,48-13-427,-1 0 1,0 1 0,1 0 0,-1 0 0,1 0 0,0 0 0,-6 6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8:59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659 1288 4576,'7'-2'405,"51"-9"476,1 3-1,83-2 0,-65 5-833,74-6-19,-115 10-47,-6 1-7,-29 9 97,0 3 26,0 1-1,-1 0 0,-1-1 0,0 1 1,-1-1-1,0 1 0,-1-1 0,0 0 1,-1 0-1,-1 0 0,0-1 1,-11 21-1,-1-9 54,0 0 1,-2-1 0,-1-1-1,0-1 1,-1-1-1,-1-1 1,-1 0 0,-1-2-1,-35 18 1,15-12-55,-1-3 1,-1-1-1,0-2 1,-79 14-1,99-24-43,0-2 1,-1-1-1,1-1 1,-1-1-1,0-2 0,1-1 1,-1 0-1,-34-9 1,45 6-15,0 1 0,1-2 0,0 0 0,0-1 0,0-1 0,1 0 0,0-1 0,0 0 0,1-1 0,1-1 0,-1 0 0,2-1 0,0 0 0,-16-22 0,12 10-29,1 0 0,1-2 0,1 1-1,1-1 1,2-1 0,-9-35 0,4-4 2,-8-101 0,12-127-16,13 230 5,3-1 1,24-106-1,-20 134-2,1-1 0,2 1 0,1 1-1,2 1 1,32-53 0,-32 64-2,1 1-1,1 1 0,1 1 0,0 0 1,2 1-1,0 1 0,2 1 0,34-21 1,-38 28 4,-1 0 1,2 2-1,-1 0 1,2 2-1,-1 0 1,1 1-1,-1 1 1,1 1-1,26-2 1,-38 6-1,0-1 0,0 1 0,0 1 0,0 0 0,0 0 0,0 1 0,0 0 0,-1 0 0,1 1 0,-1 0 0,1 1 0,-1-1 0,0 2 0,0-1 0,-1 1 0,1 0 0,-1 1 0,0 0 0,-1 0 0,1 0 0,-1 1 0,-1 0 0,1 0 0,5 10 0,-4-2 2,0 1 0,-1-1 0,-1 1 0,0 0 0,-1 0 0,-1 0 1,0 0-1,0 18 0,-1 7 13,-2 0-1,-6 44 1,-8 3-132,9-67-725,1 1 0,1 0 0,1 0 0,1 41-1,8-18-2445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1 424 8709,'0'0'1927,"5"8"-1335,26 53 5,-3 3 0,25 77-1,-9-20-250,-5-25-186,43 121 71,-68-171-190,20 62-25,20 118 1,-52-217-49,-12-10-1338,4 0 1280,1 0 1,-1 0-1,0-1 0,1 0 0,0 0 1,-1 0-1,1 0 0,0-1 0,0 0 0,0 0 1,0 0-1,1-1 0,-1 0 0,1 1 1,0-2-1,-6-7 0,0-4-111,2 0 0,0 0 0,1-1 0,1 1 0,1-2 0,0 1 0,-3-23 0,5 26 105,-22-120-312,7-2 0,-3-194 0,20 244 652,10-87 0,-4 131-13,2 0 0,1 0 0,2 1 0,18-44 0,-23 71-143,2 0 1,-1 1-1,1 0 1,1 0-1,1 1 1,-1 0-1,19-19 1,-20 25-50,0-1 0,1 1-1,0 1 1,0-1 0,0 1 0,0 1 0,1 0 0,0 0 0,0 0-1,0 1 1,1 1 0,14-4 0,-9 5-1,-1 0 0,0 1 0,1 1 0,-1 0 0,0 1 0,0 0 0,1 1 0,-2 1 0,1 0 0,0 1 0,-1 0 0,0 1 1,0 1-1,-1 0 0,1 0 0,-2 1 0,17 15 0,-19-16-17,-1 1 1,0 0 0,0 1-1,-1 0 1,0 0 0,0 0-1,-1 1 1,0 0 0,-1 1 0,0-1-1,-1 1 1,0 0 0,-1 0-1,0 0 1,-1 0 0,0 1-1,0-1 1,-1 1 0,-1-1-1,0 1 1,-1-1 0,-2 15-1,-3-3-9,-1 0-1,-1 0 1,-1 0-1,-1-1 1,-1-1-1,-1 0 1,0 0-1,-2-1 1,-18 20-1,-10 9-9,-3-2 1,-60 48-1,68-65 10,30-25 103,20-10-121,36-11 3,1 2 0,76-12-1,-87 21 13,-1 2 0,0 1 0,1 2-1,53 7 1,-59-2 66,-1 0-1,0 3 1,0 0-1,-1 2 1,0 1 0,0 2-1,-2 1 1,1 1-1,-2 2 1,0 1-1,-1 0 1,42 40 0,-60-49-5,-1 0 1,0 0-1,-1 0 1,1 1-1,-2 0 1,0 1-1,0-1 1,-1 1-1,6 17 1,-9-21-24,0 1 1,0 0 0,-1 0-1,0-1 1,-1 1 0,0 0-1,0 0 1,0 0 0,-1 0 0,0-1-1,-1 1 1,0 0 0,0-1-1,-1 1 1,-6 13 0,-1-4 29,0-1 0,-2 0 0,0 0 1,0-1-1,-2-1 0,1 0 1,-30 22-1,7-10-9,-1-1 0,-56 27 0,35-24-114,0-4 0,-2-2 0,0-2 0,-74 13 0,50-18-2149,-1-4 0,-135 0 0,137-11-1595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472 592 5068,'3'-4'1013,"17"-16"3828,-16 15-4501,21-22-288,-2 0 0,-1-2 0,28-49 0,48-108 80,-52 95-113,9-28-26,-53 114 14,-9 5-52,-6 3 51,-1 0 0,1 1 1,0 0-1,0 1 0,1 1 0,-1 0 1,-14 10-1,-16 7 1,-41 19-10,-34 17-16,-162 58 1,228-100 18,8 0 3,13-7 7,25-8-22,2 4 0,0-2 14,1 1 0,0-1 0,0 1-1,1 0 1,-1 0 0,1 0 0,0 1-1,0-1 1,1 0 0,0 1 0,0-1-1,0 1 1,1-1 0,-1 1 0,1-1-1,1 1 1,-1 0 0,1-1 0,0 1-1,2 6 1,18 75-2,19 101 203,-37-160-164,0-1-1,-2 1 1,-1 0-1,-7 55 1,-8-6 9,-38 113 1,50-183 71,9-14-88,19-23-41,1 1-1,2 1 1,0 1-1,2 2 1,1 1-1,44-26 1,-36 29 5,1 1 0,1 3 0,1 1 0,86-21-1,-102 32 33,0 0-1,0 2 1,0 1-1,0 2 1,0 0-1,1 1 1,-1 2-1,0 1 0,49 13 1,-62-13 22,-1 1 0,1 1 0,-1-1 0,0 2 0,0 0 0,14 11 1,-18-11 1,-2-1 1,1 1-1,-1 0 1,0 0-1,0 0 0,-1 1 1,0 0-1,0 0 1,-1 1-1,4 11 1,-4-8 3,0-1-1,-1 1 1,-1 0-1,0 0 1,0 0 0,-1 1-1,-1-1 1,0 0-1,-3 18 1,0-13-2,-1 0-1,0 0 1,-1-1 0,-1 0-1,-1 0 1,-9 17 0,-3-2 5,-2 0 0,-1-1 1,-2-1-1,0-1 0,-46 40 0,21-27 9,-1-2 1,-2-2-1,-110 57 0,88-58-1290,-3-3 1,-119 34-1,188-65-1279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2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0 486 8425,'6'0'474,"17"0"95,-23 0-547,1 0 0,0 0 0,-1 0-1,1 0 1,-1 0 0,1 0 0,0 0 0,-1-1-1,1 1 1,0 0 0,-1 0 0,1-1 0,-1 1-1,1 0 1,-1-1 0,1 1 0,-1 0 0,1-1-1,-1 1 1,1-1 0,-1 1 0,1-2 0,113-102 262,157-187 1,-204 214-290,-61 71 645,-7 17-340,-68 322 1434,9-60-971,10 60-464,40-235-179,4 140 0,23 72-50,-13-276-35,-3-28-89,-2-14-2992,-5-79-1955,-2 31 2035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2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158 354 7757,'1'-5'714,"0"-3"-482,0 0-1,0 0 1,-1 0-1,0 0 1,-2-11-1,0-20 40,2 27-266,0 1 1,1 0 0,0 0-1,1 0 1,1 0-1,0 0 1,0 0-1,1 1 1,0-1-1,1 1 1,0 0 0,1 0-1,0 1 1,12-16-1,-11 18-7,0 0-1,0 0 1,1 1-1,0 0 1,0 0 0,0 1-1,1 0 1,0 0-1,0 1 1,0 0-1,0 1 1,15-4-1,-17 6 14,1 0 0,0 0 0,-1 0 0,1 1 0,-1 0 0,1 0 0,0 1 0,-1 0 0,1 0 0,-1 1 0,1 0 0,-1 0 0,0 1 0,0-1 0,0 2 0,11 6 0,-7-1 47,0 0 1,-1 0-1,0 1 0,0 0 1,-1 1-1,-1 0 0,0 1 1,0-1-1,-1 2 0,0-1 0,-2 1 1,1 0-1,-1 0 0,-1 0 1,0 1-1,2 16 0,-2-3 62,-1 1 0,-1 0 0,-2 0-1,0-1 1,-2 1 0,-1 0 0,-9 35-1,-5 1-7,-3 0 0,-3-2 0,-3-1 0,-2-1 0,-67 105-1,22-59 200,-5-3 0,-95 97 0,157-182-207,0 1 1,-14 23-1,26-37 109,12-5-138,31-2-43,-2-1 0,55-11 1,81-27 18,-15 3-79,405-55-492,-525 88 58,94-7-3931,-80 8 1258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5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0 796 4108,'0'0'2046,"10"-8"-1054,63-40-400,109-54 0,-87 52-464,-16 7-61,199-119 128,-159 81 138,126-113 0,-129 86 1020,-119 118-1224,-13 29 18,-2 0 1,-2-2 0,-39 58-1,29-49-42,-52 89 97,6 3 0,6 4 0,6 2 0,6 3 0,-53 214 0,97-300-184,2 0 0,3 2 0,3-1 1,3 1-1,2 0 0,8 62 0,16-20-1267,-16-80-710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5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181 269 6025,'-40'70'1556,"18"-35"-1026,3 1-1,1 1 1,-15 42 0,29-67-477,1 0-1,0 0 1,1 0-1,0 1 1,1-1 0,0 1-1,1-1 1,1 0-1,0 1 1,0-1 0,1 0-1,1 1 1,0-1-1,8 18 1,-7-21-36,0-1 1,1 1-1,0-1 0,1 0 1,0-1-1,0 1 0,0-1 1,1-1-1,0 1 0,1-1 1,-1 0-1,1-1 0,1 1 1,-1-2-1,0 1 1,1-1-1,0-1 0,0 1 1,0-1-1,1-1 0,-1 0 1,1 0-1,10 0 0,-5-1-11,1 0 0,-1-1-1,0-1 1,1 0 0,-1-1-1,0-1 1,0 0 0,0-1 0,0-1-1,0 0 1,-1-1 0,0-1-1,25-16 1,-19 8-3,-1 0-1,-1-1 1,-1-1 0,0-1-1,-1-1 1,-1 0 0,-1-1-1,19-35 1,-17 23 15,-1-1-1,-2 0 1,-1-1 0,-2 0-1,8-48 1,-9 37 338,-3 0 0,-1 0 1,-2-67-1,-4 102-310,-1 1-1,1 0 1,-1-1 0,-1 1 0,0 0 0,0 0-1,-1 1 1,-8-17 0,11 25-44,1-1 1,0 1 0,-1-1-1,1 0 1,-1 1 0,1-1-1,0 1 1,-1-1 0,1 1-1,-1-1 1,1 1 0,-1 0-1,0-1 1,1 1 0,-1 0-1,1-1 1,-1 1-1,0 0 1,1 0 0,-1-1-1,0 1 1,1 0 0,-1 0-1,0 0 1,0 0 0,1 0-1,-2 0 1,-18-2-6,0 0 1,0 2-1,0 0 0,-1 1 1,-37 7-1,23 0 49,1 2 1,-63 25-1,39-7-415,2 2 0,0 3 0,-74 57 0,87-58-843,34-26-540,5 1-369,-20 31-175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8 432 2988,'0'0'3521,"-2"-9"-3209,-3-26-82,5 17-80,7-13-76,2 1 0,19-41 0,-12 34-94,-10 22 15,0 0 1,2 0-1,-1 1 0,13-17 0,17-13 59,-14 16-62,-10 16 5,15-6-20,-27 17 24,0 1 1,0-1 0,0 1-1,-1-1 1,1 1 0,0-1-1,0 1 1,0 0-1,0-1 1,0 1 0,0 0-1,0 0 1,0 0 0,1 0-1,28-4 59,-14 6 67,17 6 137,-32-8-239,0 1 0,0-1 0,0 0 0,-1 1 0,1-1 0,0 0 0,0 1 0,0-1 0,0 1 0,0 0 0,0-1 0,-1 1 0,1-1 0,0 1 0,-1 0 0,1 0 0,0 0 0,8 10 90,0 0 1,-1 0-1,-1 1 0,0 0 1,-1 0-1,0 1 1,0-1-1,-2 1 0,1 0 1,-2 1-1,0-1 0,0 1 1,0 16-1,-1 21 134,-3 0 0,-1 0 1,-3-1-1,-2 0 0,-23 85 0,-98 236 374,90-281-578,-76 129 0,99-196-33,-18 21 0,29-39 36,3 0-7,-1 0-22,-3 14 82,81-23-81,0-3 0,86-20 1,-76 12-8,206-45 64,-6 1-946,-271 55 645,-11 3-19,1 0 0,-1 0-1,0 1 1,1-1 0,-1 1 0,8 0 0,22 0-1588,-25 0-501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1013 690 2564,'0'0'5207,"-3"5"-4392,-3 6-585,-2 0 0,1 0 0,-1-1-1,-1 0 1,0-1 0,0 0 0,-1 0 0,0-1 0,-20 13-1,-10 3 150,-67 30-1,-179 57-102,229-95-260,0-2 1,0-2-1,-77 5 0,115-17 41,1 0 0,-1-1 1,-20-4-1,39 5-49,-1 0 0,0 0 0,0 0 1,0 0-1,0-1 0,1 1 0,-1 0 0,0-1 0,0 1 0,1 0 0,-1-1 1,0 1-1,1-1 0,-1 1 0,0-1 0,0 0 0,-4-4 1,-1 0 0,1-1-1,1 1 1,-1-1 0,1 0 0,0-1-1,0 1 1,1 0 0,0-1 0,0 0-1,0 0 1,1 0 0,0 0-1,1 0 1,-1 0 0,1-1 0,1 1-1,-1-9 1,3-10-8,0 0 0,2 0 0,1 0-1,1 1 1,0 0 0,3 0 0,12-27 0,91-164 29,-99 193-28,234-376 60,-223 367 17,-19 25 475,-3 18-250,11 61 61,5 110 0,-11-97-113,18 93 0,-15-132-205,5 32-20,5 0 0,38 102 0,30 5-1026,-25-64-2937,-28-56-27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3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640 1588 5080,'0'0'2602,"8"1"-2393,20 2-165,0-1 0,0-2 0,0-1 0,40-6 0,121-28 76,-104 18 89,-32 3 164,-44 11-295,24-4 377,-26 5-354,-5 1-16,0 1 1,0-1 0,1 1 0,-1-1-1,0 1 1,1 0 0,-1 0 0,4 1-1,-7 7 39,-2 8-55,-1 0 1,0-1-1,-1 1 1,-1-1 0,-1-1-1,0 1 1,-1-1 0,-15 21-1,-90 107 447,86-113-472,-1-2-1,-1-1 1,-1-1 0,-1-1 0,-2-2 0,0-1-1,-38 16 1,45-24-42,-1-2 0,0 0 1,-1-2-1,0-1 0,0-2 0,0 0 0,-1-2 0,0-1 0,0-2 0,-33-2 0,46 0 5,0-2-1,0 0 1,0-1-1,1 0 1,-1-1 0,1-1-1,0 0 1,1-2-1,-1 1 1,1-2 0,1 0-1,-16-13 1,14 8 4,1 0 1,0 0-1,1-2 1,1 0-1,0 0 0,2-1 1,0 0-1,0-1 1,-10-31-1,0-9 4,3-1 0,3 0 0,2-1-1,3-1 1,-2-104 0,12 59 6,4 0-1,28-153 1,-18 178-11,3 1 1,37-97-1,-40 137-7,2 2-1,1 0 0,2 1 1,2 1-1,1 1 0,35-40 1,-34 48 1,0 2 0,2 1 0,1 1 0,0 1 0,2 2-1,0 0 1,52-24 0,-63 36-3,1 1-1,-1 1 0,1 1 0,0 0 0,1 1 0,28-1 0,-33 4 1,0 1 1,-1 1-1,1 1 0,0 0 0,0 0 0,-1 2 0,1 0 0,-1 1 0,18 8 0,-16-4 6,0 0 0,-1 1 0,0 1 0,-1 1-1,0 0 1,0 0 0,-2 2 0,0-1 0,0 2 0,-1-1 0,-1 2 0,11 19-1,-7-6-149,-1-1-1,-1 1 0,-1 1 1,-2 0-1,0 1 0,4 43 0,-9-45-1240,-2 1-1,-1-1 0,-1 1 0,-7 43 0,-1-28-805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455 127 2488,'33'-126'6099,"-34"132"-5012,-20 80 1337,-38 99 1,18-61-1267,-82 252 804,-23-8-1730,114-295-565,-30 60-3589,59-127 1565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275 300 6865,'-40'102'1261,"5"1"1,4 2 0,-19 121 0,25-68-805,-4 237 1,28-366-449,-13 229 43,14-250 12,-4-17-137,-5-14-38,2-1 1,0 0 0,2 0 0,-4-40 0,1-114-488,14 11 247,8 0 0,65-308 0,-20 246 599,-19 79 69,-31 110-210,17-42 0,-22 73-93,3 5 34,-4 2-45,0 0-1,1 0 1,-1 1-1,0-1 1,1 1-1,-1 0 1,1 0-1,-1 0 0,1 1 1,-1-1-1,1 1 1,0 0-1,-1 0 1,1 0-1,0 0 0,-1 0 1,1 1-1,-1 0 1,1 0-1,5 2 1,0 2 5,0 0-1,0 1 1,-1 0 0,0 1 0,0 0 0,-1 0-1,0 1 1,0-1 0,-1 2 0,0-1 0,0 1-1,-1-1 1,8 18 0,-5-7 3,0 1-1,-1 1 0,-1-1 1,-1 1-1,5 37 1,-9-39-7,0 0 0,-1 0 0,-1 0 0,-1-1 1,-1 1-1,0 0 0,-2-1 0,-6 19 0,2-13 1,-2-1-1,0 0 0,-1 0 0,-2-1 1,-21 27-1,23-31-2,8-12-5,0 0-1,0-1 1,0 0-1,-1 0 1,1 0-1,-10 7 0,-21 18 12,27-23 201,20-15-225,10-6 20,2 0-1,0 2 1,0 1 0,1 1 0,1 1-1,0 1 1,0 2 0,0 0-1,1 2 1,45-2 0,-43 7 46,-1 1 1,1 1-1,-1 2 0,1 0 1,-1 2-1,52 21 1,-60-19 47,-1 0 0,0 1 0,0 1 0,-1 0 0,-1 2 0,0 0 0,0 1 0,-2 0 0,28 33 0,-36-37-9,0 0 1,-1 1-1,0-1 0,-1 1 0,0 0 1,-1 1-1,0-1 0,0 1 0,-2 0 1,1 0-1,-1 0 0,-1 0 0,0 14 1,-2-12 10,0 1 1,-1-1 0,0 1-1,-1-1 1,-1 0 0,0 0-1,-1-1 1,-1 1 0,0-1-1,-13 21 1,1-7-40,-2-1-1,-1-1 0,-1-1 1,0-1-1,-2-1 1,-45 32-1,-174 94 173,187-118-581,-2-3 1,-1-3-1,-63 18 1,99-36-524,-1 0-1,0-1 1,0-2-1,-1 0 0,1-2 1,-41-2-1,56 0 30,0-1-1,0 0 0,-11-5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8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1434 3620,'0'0'1726,"6"5"-751,1 0-887,0-1 1,0 0 0,0 0-1,1-1 1,-1 0 0,1 0-1,0 0 1,0-1 0,0 0-1,0-1 1,0 0 0,0 0-1,1-1 1,-1 0 0,11-1-1,70-13 93,167-49 1,-140 31-165,15-7-43,-80 23 54,-38 12 17,-9 3 93,-1 0 0,1 0 0,0 0 0,0 0 0,-1 1 0,6 0 0,-9 8 274,-1 5-342,0 1-1,-2 0 1,1-1-1,-2 1 1,0-1-1,0 0 0,-8 15 1,-53 96 49,43-85-81,8-12 67,1 1 1,1 1-1,1 0 0,1 1 1,2 0-1,2 0 0,-5 41 1,3 13 7,-11 76 356,12-116-304,7-35-121,-1 1-1,-1 0 1,0 0-1,0-1 1,-1 1-1,0-1 0,0 0 1,-1 0-1,-10 16 1,8-17-28,0 0-1,0-1 1,-1 0 0,0 0 0,-1-1 0,1 0 0,-1-1-1,-1 1 1,1-1 0,-1-1 0,1 0 0,-1 0 0,-11 3-1,7-4-11,-1 0 0,0-1 0,1-1 0,-1 0-1,0 0 1,0-2 0,0 0 0,-19-3-1,-1-4-7,1-2-1,0-1 1,0-1-1,1-2 1,1-1-1,-46-30 1,38 19 0,2-1 0,1-2 0,1-2 0,-57-65 0,54 49 2,3-1 0,2-1 0,-38-75 0,36 48 0,3-1 1,3-1-1,4-2 0,3-1 0,-18-142 1,29 129 7,4 0 0,5-1 0,4 1 1,4-1-1,32-167 0,-31 230-5,2 0-1,1 0 1,1 1-1,2 0 1,1 1 0,24-37-1,-30 55 0,0 0 1,1 0-1,1 1 0,0 0 0,0 1 1,1 0-1,1 1 0,-1 0 0,1 0 0,1 1 1,0 1-1,0 1 0,0-1 0,1 2 1,0 0-1,22-5 0,-21 8-1,1 0 0,-1 1 0,1 0 0,0 2 0,-1 0 0,1 0 0,-1 2 0,1 0 0,-1 0 0,0 2 0,0 0 0,-1 0 0,1 2 0,-1-1 0,0 2 0,-1 0 0,0 1 0,14 11 0,-5-1-2,-1 1 1,0 1-1,-2 1 0,0 0 1,-2 2-1,-1 0 1,0 0-1,22 51 0,-11-13-3,-3 1 0,21 83 0,-27-68-112,26 95-2558,-18-101-101,2-8-420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8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8325,'0'0'2407,"0"8"-1859,4 38-140,1 0 0,3 0 1,26 86-1,13 58 238,-23-90-450,34 204-68,-41-118-136,-10-75-499,-3-94 300,-1 14-1150,-3-15 675,0-4-3745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9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7 290 5801,'-1'-9'458,"-1"-2"-246,-1-35 1200,3 36-1142,-1 3-158,1 0 0,0 0 0,0 0 0,1 0 0,0 0 0,0 0 0,1 1 0,0-1 0,0 0 0,0 1 0,1-1 0,3-5 0,0 3-84,0 1 1,0 0-1,1 0 0,0 1 1,0 0-1,0 0 0,1 0 1,0 1-1,1 0 0,-1 1 1,1 0-1,0 0 0,14-4 1,-5 4 27,-1 0 0,2 1-1,-1 0 1,0 2 0,1 0 0,-1 2 0,1 0 0,0 0 0,-1 2 0,1 1 0,-1 0 0,0 1 0,28 10 0,-4 2 134,-1 1 1,-1 2-1,-1 2 1,56 40-1,-68-42-141,-1 1-1,-2 1 1,0 1-1,-1 1 1,-1 1 0,-1 1-1,30 48 1,-48-68-40,0 1 0,0-1 0,0 1 0,-1 0 1,0-1-1,0 1 0,-1 0 0,1 0 0,-1 1 0,0-1 1,-1 0-1,0 0 0,0 0 0,0 1 0,-1-1 0,1 0 1,-1 0-1,-1 0 0,0 0 0,1 0 0,-2 0 0,1 0 1,-5 8-1,-1-3-9,0 0 0,0 0-1,-1-1 1,0 0 0,-20 16 0,-60 38-1,78-56-2,-51 29-11,-1-2-1,-103 40 1,127-59 20,12-3-9,12-6 5,0-1 0,0 0 0,-1-1 0,-31 6 0,15-6 27,24-3-47,21-9-18,10-3 41,1 1-1,0 0 0,0 2 1,36-6-1,-15 8 0,-1 3 1,1 2 0,-1 1-1,1 3 1,58 12 0,-51-5 17,-1 3 0,0 2 1,-1 2-1,55 29 0,-74-31 42,-1 2 0,0 1-1,-1 1 1,-2 1 0,41 40 0,-59-51 46,0 1 0,-1-1 0,0 1 0,-1 1 0,0 0 0,-1 0 0,-1 0 1,1 0-1,5 26 0,-8-28-20,-2-1 0,1 0 1,-1 1-1,-1-1 1,0 1-1,0-1 0,-1 0 1,0 1-1,-1-1 0,0 0 1,0 1-1,-1-1 0,0-1 1,-7 16-1,-2-4 70,-1-1-1,-1-1 1,0 0 0,-1 0 0,-1-2-1,0 0 1,-37 27 0,2-8 94,-98 51 0,-68 14 18,183-86-968,-1-3 0,0 0 0,-1-3 0,-51 7 1,81-15-1568,-22-40-4843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09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3008,'0'0'8870,"7"2"-8032,48 8-108,88 5 0,67-8-126,-59-3-237,667 39 59,-811-42 7,24-1-1558,-25 0-296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1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1 130 3120,'0'0'1420,"8"5"240,0-1-1433,0 0 1,0 0-1,0-1 1,1 0-1,-1-1 1,1 0-1,-1 0 1,1-1-1,0 0 1,9 0-1,8-3-65,0-1-1,-1-1 0,0-2 1,0 0-1,0-2 1,24-10-1,135-73 925,-180 88-670,3 0-80,-1-2-255,-4 4-46,0-1 0,0 1 0,0-1 0,0 1 0,0 0 0,1 0 0,-1 0 0,0 0 0,4-1 0,-6 12 8,-3 18-32,0 0-1,-2 0 1,-12 38-1,1 0 66,-7 45 438,6 0 0,-8 219 0,27-243-290,3 0 1,5 0-1,37 157 1,-44-230-215,-1-1 0,0 27 1,-2-35-99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1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1 188 8069,'0'0'2566,"10"-3"-1950,321-63 520,-281 58-1035,783-90 826,-788 93-921,51-3-24,-90 8 19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1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7449,'0'0'4311,"-4"11"-4057,-7 14 46,2 2 1,0-1 0,2 1-1,1 1 1,-4 48-1,-4 260 1558,19-178-1515,10 204-114,-2-182-147,3 44-566,-15-191-553,-1-27-609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2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9813,'0'0'2026,"0"10"-1165,-3 111 234,-1 75-520,24 360-330,-13-300-263,-7-146-7486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2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5 366 9553,'-2'-18'438,"1"1"0,0-1-1,1 0 1,4-33 0,-2 42-368,0 1 0,0 0 1,1-1-1,0 1 0,0 0 0,1 1 1,0-1-1,0 1 0,1-1 0,0 1 1,0 1-1,7-8 0,2 1-44,1 1 0,0 0 0,1 1 0,0 1 0,1 0 0,0 1 0,1 1 0,0 0 0,34-8 0,-19 7-8,1 3 0,0 0 0,0 3 0,58 0 0,-60 4-2,1 2 0,-1 1 1,0 2-1,0 1 1,0 1-1,50 22 0,-59-20-14,0 1-1,-1 2 1,0 0 0,0 1-1,-2 1 1,0 1-1,-1 1 1,33 37-1,-45-46 0,-1 0 0,0 0 0,-1 1 0,0 0 0,0 0 0,5 14 0,-9-18 0,1 1-1,-1-1 0,0 0 0,0 1 0,-1-1 0,1 1 0,-1-1 0,0 1 0,-1-1 0,0 1 1,0-1-1,0 1 0,-3 8 0,-1-4-12,1 0-1,-2-1 1,1 0 0,-1 0 0,-1 0 0,0-1 0,0 1-1,0-2 1,-1 1 0,0-1 0,-1-1 0,1 1-1,-12 5 1,-15 8-70,-1-2 1,-44 16-1,29-15-65,-99 24 0,119-37 93,0-1 1,0-2-1,0 0 0,-47-4 0,68 1-61,7-9 53,0 1 60,1 1 0,-1-1 0,2 0 0,-1 0 0,1 1 0,1-1 0,0-13 0,0 20 1,0 1 1,0-1 0,0 0-1,0 1 1,1-1 0,-1 1-1,0-1 1,0 0 0,1 1-1,-1-1 1,1 1 0,-1-1-1,0 1 1,1 0 0,-1-1-1,1 1 1,-1-1 0,1 1-1,-1 0 1,1-1 0,-1 1-1,1 0 1,-1-1 0,1 1-1,0 0 1,-1 0 0,1 0-1,-1 0 1,2-1 0,19-8 11,1 1 1,0 1-1,1 1 1,0 1-1,0 0 0,0 2 1,0 1-1,0 1 1,1 0-1,-1 2 1,0 1-1,32 7 0,-18-1 62,0 3 0,0 1 0,-1 2 0,-1 1-1,0 1 1,-2 3 0,0 0 0,-1 2-1,51 44 1,-60-45 151,-1 2 0,0 1 0,-2 1 0,-1 0 0,-1 1 0,-1 1-1,-1 1 1,-1 1 0,-2 0 0,0 0 0,-2 2 0,10 41 0,-18-54-76,-1-1-1,0 1 1,-1 0 0,0 0 0,-2-1 0,0 1-1,-1 0 1,0-1 0,-2 1 0,0-1 0,-1 0-1,0 0 1,-1 0 0,-1-1 0,0 0 0,-1 0-1,-1-1 1,-1 0 0,0 0 0,0-1 0,-1 0-1,-1-1 1,0-1 0,-1 0 0,0 0 0,0-1-1,-18 9 1,-5 0-112,0-2-1,-2-2 0,1-2 1,-2-1-1,1-1 1,-2-3-1,1-1 0,-1-2 1,-50 1-1,62-7-176,0-1-1,0-1 1,0-1 0,0-2-1,1 0 1,-42-17 0,59 20-724,3 0-56,-24-9-20,24 9-37,0 0-1168,-22-10 676,22 10-652,-2-1-722,-34-13-247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141 185 7281,'0'0'1999,"2"5"-1743,1 4-151,1 1 1,0-1-1,6 8 0,-9-15-102,0 0-1,0-1 1,1 1-1,-1 0 1,0-1-1,1 1 1,-1-1 0,1 0-1,0 1 1,-1-1-1,1 0 1,3 1 0,3 3 3,19 8 37,-23-13-41,0 1 0,0-1 0,1 0 1,-1 0-1,0 0 0,1 0 1,-1-1-1,0 0 0,1 0 1,-1 0-1,0 0 0,0-1 0,0 0 1,0 1-1,0-2 0,-1 1 1,1 0-1,6-6 0,1-1-40,0-1-1,-1 0 1,-1-1-1,10-13 1,88-126 294,-104 146 59,-3-21 107,0 25-421,0-1 0,0 1 0,0 0-1,0 0 1,0 0 0,0 0 0,0 0 0,0-1-1,0 1 1,0 0 0,0 0 0,0 0 0,0 0-1,0 0 1,0-1 0,0 1 0,0 0 0,0 0-1,0 0 1,0 0 0,0 0 0,0-1 0,0 1-1,0 0 1,0 0 0,0 0 0,0 0 0,0 0-1,-1 0 1,1 0 0,0-1 0,0 1-1,0 0 1,0 0 0,0 0 0,0 0 0,0 0-1,-1 0 1,1 0 0,0 0 0,0 0 0,0 0-1,0 0 1,0 0 0,-1 0 0,1 0 0,0 0-1,0 0 1,0 0 0,0 0 0,0 0 0,-1 0-1,1 0 1,0 0 0,0 0 0,0 0-1,0 0 1,0 0 0,-1 0 0,1 0 0,0 0-1,0 0 1,0 0 0,-25 5 6,1 1 0,-1 1 0,1 1 0,-40 19 1,-87 57-23,125-67-34,2 1-1,-44 42 0,46-39-290,21-20 220,0-1-1,0 1 1,0 0 0,0 0-1,0 1 1,0-1 0,0 0-1,0 0 1,0 0 0,1 1 0,-1-1-1,0 0 1,1 1 0,-1-1-1,1 0 1,0 1 0,-1 1-1,0 2-427,1-5 502,0 0 0,0 0 0,0 0 0,-1 0 0,1 1-1,0-1 1,0 0 0,0 0 0,0 0 0,0 1 0,0-1-1,0 0 1,0 0 0,0 0 0,0 1 0,0-1 0,0 0-1,0 0 1,0 1 0,0-1 0,0 0 0,0 0 0,0 0-1,0 1 1,0-1 0,0 0 0,0 0 0,0 0 0,1 1-1,-1-1 1,0 0 0,0 0 0,0 0 0,0 0 0,0 1-1,1-1 1,-1 0 0,0 0 0,0 0 0,0 0 0,0 0-1,1 0 1,-1 1 0,0-1 0,0 0 0,0 0 0,1 0-1,-1 0 1,0 0 0,28 18-2627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6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86 727 4916,'0'0'997,"-6"-7"-113,-3-4-756,1 1 0,0-1 0,0 0 0,1-1 0,1 0 1,0 0-1,1 0 0,0-1 0,1 0 0,0 0 0,1 0 1,-3-22-1,6 16-96,1 0 1,0-1-1,2 1 1,0 0-1,1 0 0,1 0 1,0 1-1,2-1 1,0 1-1,1 1 1,1-1-1,0 2 1,2-1-1,22-27 1,-12 19-12,1 1 1,2 1-1,0 1 1,2 2-1,0 0 1,1 1-1,58-29 1,-71 42 17,0-1 1,0 2 0,1 0 0,-1 1 0,1 0 0,1 1 0,-1 0 0,20 1 0,-25 2 2,1 0 1,-1 1-1,0 1 0,1 0 1,-1 0-1,0 1 0,-1 0 1,1 1-1,0 0 0,-1 1 1,0 0-1,0 0 0,9 8 1,-5-2 32,0 0 0,-2 1 1,1 1-1,-1 0 0,-1 0 1,-1 1-1,0 0 0,0 1 1,-2 0-1,1 0 0,-2 1 1,7 24-1,-6-15 51,-2-1 0,0 1 1,-2 0-1,-1 0 0,-1 0 1,0 1-1,-8 47 0,-2-28-54,-2 0 0,-2-1 0,-2 0 0,-2-1 0,-1-1 0,-3-1 0,-36 54 1,11-27-61,-3-3 1,-3-1-1,-77 71 1,-176 122 16,244-217 17,56-37-3,10-9-12,8-7-36,1 1-1,0 0 1,1 1-1,0 1 1,1 0-1,0 1 1,21-9-1,2 1 18,0 3-1,51-12 0,-46 16-9,0 3 0,0 1-1,1 3 1,0 1 0,0 2-1,-1 3 1,1 1 0,-1 2-1,0 2 1,0 2 0,72 27-1,-29-2 40,54 19-1345,-128-50 542,1 0 0,-1-1 0,1-1 0,18 2-1,6-4-1808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1 238 7621,'0'0'3337,"11"-7"-3013,18-9-242,2 0 1,0 2 0,1 2-1,0 1 1,59-13-1,184-20-3,-246 40-55,642-57 12,-375 38-469,-246 21-47,12-2-3722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7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4592,'0'0'10434,"3"10"-9807,13 51 29,-4 0 0,10 114 0,6 40-427,55 111-821,-9-114-4807,-43-134 1105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7293,'0'0'1310,"4"-1"-715,15-2 43,-18 3-624,-1 0-1,0 0 0,1 0 1,-1 0-1,0 0 0,0 0 1,1 0-1,-1 0 0,0 0 1,1 0-1,-1 0 0,0 0 1,1 0-1,-1 0 0,0 0 1,0 0-1,1 1 0,-1-1 1,0 0-1,0 0 0,1 0 1,-1 0-1,0 1 0,0-1 1,0 0-1,1 0 0,-1 1 1,0-1-1,0 0 0,0 0 1,0 1-1,1-1 0,-1 0 1,0 0-1,0 1 0,0-1 1,0 0-1,0 1 0,0-1 1,0 0-1,0 0 0,0 1 1,0 0-1,16 43 653,-1 1 0,15 93 0,-22-99-472,20 138 353,-12-65-392,4 48-60,-6-39-86,-2-4 29,1-1-1428,1-33-3927,-10-59 2745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8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292 213 8893,'7'-16'54,"-4"8"18,0 0 0,1 0 0,0 0 0,1 1 0,0 0 0,0-1 0,1 2 0,11-13 0,-4 7 13,0 0-1,1 1 1,0 0 0,0 1 0,1 1-1,1 0 1,0 1 0,28-10 0,-23 13-42,0 1 0,0 0 1,0 2-1,0 0 0,1 1 1,-1 1-1,0 2 0,1 0 1,-1 1-1,0 1 0,0 1 1,0 0-1,-1 2 0,0 1 1,0 0-1,-1 1 0,0 1 1,-1 1-1,0 1 0,0 0 1,-2 2-1,23 21 0,-11-6 60,26 39-1,-44-55-54,-2 1-1,0-1 0,-1 2 1,0-1-1,9 28 0,-15-36-30,1-1 0,-1 1 0,-1-1 0,1 1 0,-1-1-1,0 1 1,0 0 0,0-1 0,-1 1 0,0-1 0,0 1 0,0-1 0,-1 1 0,0-1 0,-3 8-1,0-5-8,0 0-1,0 0 1,-1-1-1,0 0 0,0 0 1,-1-1-1,1 1 1,-15 8-1,-4 1-9,0-1 0,-2-1 1,1-2-1,-56 18 0,38-17 3,0-3 1,0-1-1,-1-2 0,0-3 1,-84-1-1,118-3-3,0-1 0,-1-1 0,1 0 0,0 0 1,0-1-1,-19-8 0,29 11-2,0-1 0,1 1 0,-1 0 0,1 0 0,-1-1 0,0 1 0,1-1 1,-1 1-1,1 0 0,-1-1 0,1 1 0,-1-1 0,1 0 0,-1 1 0,1-1 0,0 1 0,-1-1 0,1 0 1,0 1-1,-1-1 0,1-1 0,-4-7-21,0-1 0,1 0 1,1 0-1,-1-1 0,0-16 1,3 26 23,0 1 1,0-1 0,0 1 0,0-1-1,0 1 1,0-1 0,0 1 0,0-1-1,0 1 1,0 0 0,0-1-1,0 1 1,1-1 0,-1 1 0,0-1-1,0 1 1,0 0 0,1-1 0,-1 1-1,0-1 1,1 1 0,-1 0-1,0-1 1,1 1 0,-1 0 0,0 0-1,1-1 1,-1 1 0,1 0 0,-1 0-1,1-1 1,-1 1 0,1 0-1,10-7-2,-1 1 0,1 1 0,0 0 0,1 0 0,-1 1 0,1 1 0,0 0 0,0 0 0,0 1 0,0 0 0,15 1 0,-14 2 26,1 1-1,-1 0 0,0 1 1,0 0-1,-1 1 0,1 0 1,-1 1-1,0 0 1,0 1-1,0 1 0,-1 0 1,0 0-1,-1 1 0,1 1 1,9 10-1,-13-12 48,0 1 1,0 0 0,-1 1-1,0-1 1,0 1-1,-1 1 1,0-1-1,-1 1 1,0-1-1,0 1 1,-1 0-1,-1 1 1,1-1-1,-2 0 1,1 1-1,-2-1 1,1 1 0,-1-1-1,-3 19 1,0-11 20,-1 0 1,-1 0-1,-1-1 1,0 0-1,-2 0 1,0 0-1,0-1 1,-16 22-1,9-18-10,-1-1 0,-1-1 0,0 0 0,-1-1 0,-35 25 0,17-19-417,-1 0 0,-2-3-1,0-1 1,0-2 0,-2-2 0,-83 20-1,-1-14-2542,-12-11-1279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283 346 5324,'-6'2'129,"0"1"-1,0-1 0,-1-1 0,1 1 0,0-1 1,0 0-1,-1-1 0,1 1 0,-1-1 0,-10-2 1,11 2 11,1-2-1,0 1 1,0 0 0,0-1 0,0 0 0,0 0 0,0-1 0,-7-4 0,4-3 25,6 7-159,-1 0-1,2 0 0,-1-1 0,0 1 0,1-1 0,-1 1 0,1-1 1,0 1-1,0-1 0,1 0 0,-1 1 0,1-1 0,0 0 0,0 0 1,0 1-1,0-1 0,1-6 0,3 1-7,0 0-1,0-1 1,1 2 0,0-1-1,1 0 1,0 1 0,0 0-1,0 0 1,1 1 0,0 0-1,14-10 1,5-3-5,0 1 1,42-21-1,-47 29 12,1 1 0,1 0 0,0 2 0,0 0 0,0 2 0,47-7 0,-57 12 26,1 0 0,0 1 1,-1 0-1,1 1 1,0 0-1,-1 1 0,1 1 1,-1 0-1,0 1 1,0 1-1,0 0 0,-1 0 1,22 13-1,-20-7 60,0 0 0,-1 1 0,0 0-1,-1 1 1,0 1 0,-1-1 0,-1 2 0,0 0 0,-1 0-1,0 0 1,-2 1 0,0 1 0,0-1 0,6 28-1,-4-6 65,-2 0 0,-2 0 0,-1 0 0,-2 1 0,-4 65 0,-3-59-44,-1-1 0,-3 0 1,-1 0-1,-29 75 0,14-59-28,-2-2 0,-59 93-1,46-92-38,-3-2-1,-2-3 1,-83 80-1,63-76 1,-2-3 0,-115 71 0,71-66 178,110-60-215,1 1 0,-1-1 0,1 0 0,-1 1-1,0-1 1,1 0 0,-1 0 0,0 1-1,1-1 1,-1 0 0,0 0 0,1 0 0,-1 0-1,0 0 1,0 0 0,1 0 0,-1 0-1,0 0 1,-18-3 10,15 1-17,5-6-6,4-4 3,0 0-1,0 0 0,1 1 0,1 0 0,-1 0 0,2 0 0,0 1 0,0 0 0,1 0 0,0 1 0,1 0 0,-1 1 0,16-10 0,9-4 10,1 1 1,0 1-1,45-16 0,-37 20 21,0 1 0,1 3 0,0 2 0,1 1 0,0 3 0,0 1-1,0 2 1,57 5 0,-23 4-32,-1 4 0,-1 3 0,144 45 0,-130-22-2580,-42-16-311,1-4 521,-6-6 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0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52 308 6809,'114'45'3205,"-85"-36"-2991,0-1 1,0-2 0,1 0 0,0-2 0,0-1 0,0-2-1,32-2 1,-12-3-220,0-3 1,0-1-1,67-21 0,-93 22 13,0-1-1,0-2 1,-1 0-1,0-1 1,-1-2-1,25-18 1,-39 25-5,0-1 0,-1 0 1,1 0-1,-2-1 0,1 1 1,-1-2-1,10-16 0,-13 19-2,0 0-1,-1 0 0,0 0 1,0 0-1,0-1 0,-1 1 1,0-1-1,0 1 0,-1-1 1,0 1-1,0-1 0,-1 0 1,-1-8-1,-7-16 1,9 30 1,-1 0-1,1 0 1,0 1-1,-1-1 0,1 0 1,-1 1-1,1-1 1,-1 0-1,1 1 0,-1-1 1,1 0-1,-1 1 1,1-1-1,-1 1 0,0-1 1,1 1-1,-1 0 1,-1-1-1,-4-4 35,-1 1 0,0 0 0,0 1 0,0 0 0,-1 0 0,1 0 0,-1 1 0,1 0 0,-1 0 0,0 1 0,-16-1-1,7 3 44,0 1 0,0 0-1,0 1 1,1 1-1,-32 11 1,-79 41 247,122-53-313,-271 159 313,264-154-322,-53 35-481,3 3 0,-68 66 0,127-110 155,0 0 0,1 1 1,-1-1-1,1 1 0,0 0 1,0 0-1,0 0 0,0 0 1,0 0-1,-2 5 0,0 1-574,-1-1-2115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1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1353 1160 5324,'-12'-34'1115,"12"34"-1064,0-1 0,-1 0-1,1 1 1,0-1-1,0 0 1,-1 1 0,1-1-1,0 1 1,-1-1 0,1 1-1,-1-1 1,1 1 0,-1-1-1,1 1 1,-1-1 0,1 1-1,-1 0 1,1-1 0,-1 1-1,0 0 1,1-1-1,-1 1 1,1 0 0,-2 0-1,-15-8 383,-1 0-1,0 2 0,-1 0 0,1 1 1,-1 1-1,-36-4 0,-18 8 188,-144 16-1,-67 34 402,258-45-1011,-230 55-64,111-23 35,134-34 27,-1-1 0,0 0-1,1 0 1,-1-2 0,0 1 0,0-2 0,-14-1 0,23 2-8,1-1 0,-1 1 0,0-1 1,1 0-1,-1 0 0,1 0 0,0 0 1,-1 0-1,-2-2 0,3 1-1,-1 0 0,1-1-1,0 1 1,0-1 0,0 1-1,0-1 1,0 0 0,1 0-1,-1 0 1,1 0 0,-1 0-1,1 0 1,0 0 0,1 0-1,-1-1 1,0 1 0,1 0-1,0 0 1,0-1 0,0 1-1,0 0 1,0 0 0,1-1 0,1-5-1,2-7-7,0 1 1,1-1-1,14-27 0,13-21 6,4 3 0,2 0 0,56-67 0,119-163-1,-64 83-15,-89 127 33,63-82 34,-117 156 167,-9 16-68,-23 63 181,-8 20 160,-39 168 1,13 188 75,55-343-422,4 0 0,16 136 0,11-102-99,-15-90-41,3 1-339,-8-26-360,-4-17-546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1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0 837 3020,'0'0'5867,"7"-5"-5363,44-24-165,2 2 0,88-34 1,13-5-268,34-37-26,-151 80-34,-2-3 0,61-55 1,-79 65-16,-1-2 0,-1 0 1,-1 0-1,-1-1 1,0-1-1,14-30 0,-22 38 11,0 0-1,-1 0 1,0-1-1,0 1 1,-2-1-1,0 1 1,0-1-1,-1 0 0,0 0 1,-1 0-1,-1 0 1,-3-20-1,-2 19 15,3 9-24,0 1 0,-1 0 0,1 0 0,-1 0 0,1 0-1,-1 1 1,0-1 0,0 1 0,-1 0 0,1 0 0,-1 1-1,0-1 1,1 1 0,-1 0 0,0 0 0,0 1 0,0-1-1,0 1 1,-1 0 0,1 1 0,0-1 0,0 1 0,-1 0-1,-8 1 1,-4 2 1,-1 1 1,1 1-1,0 0 0,0 1 0,1 1 0,0 1 0,0 1 0,-22 14 0,-8 10 44,-61 55 0,87-70-15,0 2 1,1 1-1,1 1 0,1 0 0,1 1 0,1 1 0,1 0 0,1 2 0,1-1 1,-9 30-1,20-49-1,0 1 1,1-1 0,0 1-1,0 0 1,1-1 0,0 1 0,0 0-1,0 0 1,1-1 0,0 1-1,0 0 1,1-1 0,0 1 0,0-1-1,1 0 1,-1 0 0,1 0-1,1 0 1,7 11 0,1-1 34,2-1 0,0 0 1,0-1-1,1 0 0,21 13 1,16 8 111,1-2 1,112 48 0,7 4 352,92 86 110,-240-153-490,-1 2 0,-1 0 1,-1 1-1,-1 1 0,0 2 0,-2 0 1,27 46-1,-43-67-118,-1 1 0,1 0 1,-1 0-1,0 0 0,0 1 0,0-1 0,0 0 0,-1 0 1,1 0-1,-1 1 0,0-1 0,-1 0 0,1 0 1,-1 1-1,-1 5 0,-1-4-8,1 0 0,-1 0 0,0 0 0,0 0 0,-1-1 0,1 1 0,-1-1 0,-1 0-1,-4 5 1,-7 4-7,0 0 1,-1-2-1,0 0 0,-1-1 0,-22 10 0,9-7-8,-1 0 1,-1-3 0,0 0-1,-60 9 1,46-13-6,-1-2 1,-89-3-1,115-2 1,0-2-1,0-1 1,0-1 0,1 0-1,-1-2 1,-40-16-1,51 17-5,0-1 0,0-1 0,1 0-1,0 0 1,0-1 0,0 0-1,1-1 1,0 0 0,1 0 0,0-1-1,1 0 1,0 0 0,-10-20-1,9 13-3,1 1 0,0-2 0,2 1-1,0-1 1,1 1 0,1-1 0,0-1-1,1 1 1,1 0 0,2-21 0,2 14-25,0-1 0,2 1 1,0 0-1,2 0 0,1 1 1,18-39-1,-10 31-215,1 1 0,2 1 0,0 0 1,2 2-1,37-38 0,-21 29-1269,1 3-1,1 1 1,49-30 0,-29 24-1569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8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7129,'49'16'1356,"16"-3"-32,15-13-232,15 0-272,13-5-300,18-3-212,11 4-172,9-8-112,5 4 44,-14 0-56,-14 0-64,-20 3-996,-23 5-1140,-23 5-1060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40 6233,'0'0'1736,"0"6"-1300,1-4-404,0 12 67,1 0 0,0-1 0,1 0 0,1 1 0,0-1 0,0 0-1,2-1 1,-1 1 0,2-1 0,0 0 0,9 12 0,-13-18-97,-2-4-2,0 0-1,0 0 0,0 0 1,1 0-1,-1-1 0,0 1 1,1 0-1,-1-1 0,1 1 1,0-1-1,-1 1 0,1-1 1,0 0-1,2 1 0,22 16 30,-25-17-33,0 0 0,0 0 0,1 0 0,-1-1 0,1 1 0,-1 0 0,0 0 0,1-1 0,0 1 0,-1-1 0,1 1 0,-1-1 0,1 0 0,0 1 0,-1-1 0,4 0 0,0 0-27,5-1-169,-5-2 162,1-1 0,-1 1 1,0-1-1,0 0 1,0 0-1,-1-1 1,0 0-1,1 0 0,-2 0 1,1 0-1,0 0 1,-1-1-1,0 1 1,-1-1-1,1 0 1,-1 0-1,3-12 0,-2 5 181,0 0 0,-1 0-1,-1 0 1,0 0-1,0 0 1,-1-1 0,-4-23-1,0 27 121,-10-12-157,14 22-103,0-1 1,0 1-1,-1-1 1,1 1-1,0 0 1,-1-1-1,1 1 0,0-1 1,-1 1-1,1 0 1,-1-1-1,1 1 1,0 0-1,-1-1 0,1 1 1,-1 0-1,1 0 1,-1 0-1,1-1 1,-1 1-1,1 0 1,-1 0-1,1 0 0,-1 0 1,0 0-1,-8-2 17,-1 0-1,0 1 0,0 1 0,1 0 1,-1 0-1,0 0 0,0 1 1,0 1-1,1 0 0,-1 0 0,1 1 1,0 0-1,-12 6 0,-17 13-36,2 2-90,7 0-541,23-20-857,5 2-761,-3 21-321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1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1286 3896,'57'-2'1638,"70"5"0,26 0-57,80-25-591,-185 14-938,0-3 1,84-30-1,-98 25-7,-18 7-29,0 1 1,23-9-1,-34 15-42,-2 10-16,-2-1 40,1 0-1,-1 0 1,0 1 0,-1-1-1,1 0 1,-2 1 0,1-1-1,-3 14 1,-20 65-28,17-66 28,-1 4 5,-99 296 460,87-272-373,-2-2 0,-3 0 1,-1-1-1,-48 63 0,58-89-83,-1-1 1,-1-1-1,-1 0 1,0-1 0,-1-1-1,-1-1 1,0-1-1,-1-1 1,0 0 0,-1-2-1,-33 12 1,40-17-9,-1-1 1,1 0-1,-1-1 1,1-1-1,-1-1 1,0 0-1,0-1 0,0 0 1,0-2-1,1 0 1,-1 0-1,1-2 1,-1 0-1,1 0 1,0-2-1,1 0 0,-1 0 1,-17-12-1,16 8 3,1-1 1,1-1-1,0 0 0,1-1 0,0 0 0,0-1 0,2 0 1,-15-24-1,13 15-10,0-1 1,2 0-1,1-1 0,1 0 1,-9-37-1,7 7-18,-9-112-1,17-62-7,7 120 34,4 0 0,4 1 0,6 0-1,55-188 1,-56 250 14,2 1 1,1 0-1,3 1 0,1 2 0,46-61 0,-46 73-14,0 1 0,2 1 0,2 1 0,0 1 0,2 2 0,0 1 0,54-31 0,-61 42 9,0 1 0,1 1 0,0 2 0,1 0 0,34-6-1,-44 11 2,1 1-1,-1 1 1,1 0-1,0 2 0,-1-1 1,1 2-1,-1 0 1,1 1-1,26 8 0,5 11 33,-46-22-40,-1 1 0,1-1 0,0 1-1,0 0 1,0-1 0,0 1-1,0 0 1,0-1 0,-1 1 0,1 0-1,0 0 1,-1 0 0,1 0-1,-1 0 1,1 0 0,-1 0 0,1 0-1,0 1 1,6 12-32,-1 0-1,0 0 1,-1 1 0,-1 0 0,0 0-1,-1 0 1,0 0 0,-2 0-1,0 1 1,0-1 0,-3 20 0,-1-17-382,0-1 1,-2 0 0,0 0-1,0-1 1,-2 0-1,-13 24 1,-23 26-2293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2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13 3456,'28'-13'4865,"-25"20"-4644,1 8 28,0 1 0,-1-1 1,-1 1-1,1 29 0,-7 73 613,2-78-692,-23 360 1062,15-265-1116,-19 148-40,23-236-60,-1 1 12,-1 2-407,6-15-5051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3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0 256 5905,'8'-16'125,"0"0"1,1 0-1,0 1 1,2 0-1,-1 1 1,2 0 0,0 1-1,0 0 1,2 1-1,-1 0 1,1 1-1,28-16 1,-24 17 21,1 1 0,-1 1 0,1 1 0,1 0 0,-1 2 0,1 0 0,0 1-1,1 1 1,-1 1 0,0 1 0,22 1 0,-8 3-35,-1 1 0,0 2 0,0 1 0,0 2-1,53 21 1,-48-14 34,-1 2-1,-1 2 0,-1 1 0,43 34 1,-60-40-108,-1 0 0,0 1 0,-2 1 0,0 1 0,25 37 0,-38-51-37,0-1-1,0 1 0,-1-1 0,0 1 1,1 0-1,-1-1 0,0 1 1,-1 0-1,1 0 0,-1 0 0,1 0 1,-1 0-1,0 0 0,-1-1 0,1 1 1,-1 0-1,1 0 0,-1 0 1,0 0-1,-1-1 0,1 1 0,-1 0 1,0-1-1,1 1 0,-1-1 0,-1 0 1,1 0-1,0 0 0,-1 0 1,0 0-1,0 0 0,-6 4 0,-5 4-8,-2-1 0,1-1 0,-1 0-1,-1-1 1,-28 9 0,9-6-6,-60 10 1,66-19 11,24-3-9,0 1-41,13-3-37,2-1 104,-1 1 0,1 0 1,0 0-1,0 1 0,0 1 0,0-1 0,0 1 0,0 1 1,0 0-1,1 0 0,-1 1 0,13 2 0,-6 2 101,-1 0 0,1 0-1,-1 2 1,0 0 0,-1 0 0,0 2-1,0 0 1,-1 0 0,0 1-1,-1 1 1,0 0 0,0 1-1,-1 0 1,-1 0 0,13 21 0,-11-14 117,-1 1 0,0 0 0,-2 1 0,0 1 0,-1-1 0,-2 1 0,0 0 0,-1 1 0,-1-1 0,1 33 0,-5-30-90,0 0 0,-2 0 0,-1 0-1,-1 0 1,-1 0 0,0-1-1,-3 0 1,0 0 0,-1-1 0,-1 0-1,-1-1 1,-1 0 0,-1 0-1,-1-2 1,-1 1 0,0-2 0,-2 0-1,-20 18 1,10-14-202,-2 0 0,0-2-1,-1-1 1,-56 27 0,64-37-662,-1-1 0,0-1 0,0-1 0,-1-1 0,0-1 1,0-1-1,-47 2 0,23-10-2032,8-7-535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0 5284,'37'19'2197,"12"23"-1057,-12-7-188,0 7-192,-9-2-140,-8 5-84,-2 0 36,-18 5-136,-18-2-132,-10 2-144,-15-1-80,-14 0-40,-3-5-64,-3-2-696,3-2-800,3-11-1324,5-13-493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6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 6005,'0'0'1588,"-15"37"128,1 0-376,-3 8-332,-3-5-348,-3 5-132,-5-4-224,-10 4-112,-10-8-124,-4 8-4,-8-12-92,3-5-404,6-3-824,2-5-1092,4-11-1128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7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415 716 4900,'1'7'1194,"1"8"-490,-1 1 1,-1 28-1,-1-36-539,0 0 0,0 0 1,0 0-1,-1 0 0,-1-1 0,1 1 0,-1 0 0,-5 9 1,-3-2-59,1 0 0,-2-1 1,0 0-1,-1-1 0,0 0 1,-1-1-1,-22 15 1,-12 4 243,-55 26 1,48-31 682,47-26-698,4-1-321,1 0 0,0 0 0,0-1 0,0 1 0,1-1 0,-1 0 0,0 0 0,1 0 0,-1 0 0,1 0 0,-1 0 0,1-1-1,0 1 1,0-1 0,0 0 0,0 1 0,1-1 0,-1 0 0,1 0 0,-1 0 0,1 0 0,-1-7 0,-1-5-17,0 0 1,2-1 0,0 1 0,1-17 0,12-305-32,-1 81 14,-9 206-10,-6-233-410,-2 252-459,5 25-924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7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8969,'0'0'4168,"-15"37"-3296,-19-34-11597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7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0 6769,'0'0'5248,"0"45"-4184,-14 8-216,0-4-224,-9 4-256,-14-4-192,3 5-72,-18-6-32,1 2-312,-1-5-692,4-13-716,-4 0-4968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7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8569,'0'0'4012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8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8733,'0'0'3788,"-9"35"-3360,24 15-136,-7 19-52,7 16 92,-1 13-168,0 5-68,-8 3-24,-6 0-24,0 0-816,-6 0-1232,-2-12-2080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87 6785,'0'0'3757,"3"5"-3715,9 14 5,-9-14-18,3-2-46,53 25-53,-58-28 56,0 0 0,0 1 0,0-1 0,0 0-1,1 1 1,-1-1 0,0 0 0,0 0 0,0 0 0,0 0 0,0 0 0,0 0 0,0 0 0,0 0-1,0 0 1,1-1 0,-1 1 0,0 0 0,0-1 0,1 0 0,1 0-39,28-8-237,-30 9 285,0 0 0,-1-1 0,1 1-1,-1 0 1,1 0 0,-1 0 0,1-1-1,-1 1 1,1 0 0,-1-1 0,1 1-1,-1 0 1,1-1 0,-1 1 0,0-1-1,1 1 1,-1-1 0,0 1 0,1-1 0,4-5 5,-1 2 25,-1 1 0,0-1 0,0 0-1,-1 0 1,1 0 0,-1 0-1,0 0 1,0-1 0,0 1 0,2-9-1,1-11 249,-4 18 36,-1 5-281,0-1 0,0 1 0,-1-1 0,1 1 0,-1-1 0,1 1 0,-1-1 0,1 1 0,-1 0 0,0-1 0,0 1 1,-1-2-1,0 0 17,2 2-41,0 1-1,-1 0 1,1-1-1,0 1 1,0 0-1,0-1 0,0 1 1,-1 0-1,1-1 1,0 1-1,0 0 1,-1-1-1,1 1 1,0 0-1,-1 0 1,1 0-1,0-1 0,-1 1 1,1 0-1,0 0 1,-1 0-1,1 0 1,0-1-1,-1 1 1,1 0-1,-1 0 0,1 0 1,-1 0-1,-15-3 31,-1 0 0,1 1-1,-1 1 1,1 1 0,-1 0 0,-32 5-1,-103 26-1047,130-26 454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29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0 3428,'0'0'1076,"-14"42"441,-1-5-261,1-1-456,-9 5-160,3 4 32,-3 0-136,0 0 4,-5-5-156,8 5-132,-12-8-96,12 0-76,-40 8-268,12-8-892,-12-4-1148,3-5-777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0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1 250 3228,'0'0'4789,"6"2"-4157,22 6-264,0-1 0,0-2-1,1-1 1,0-1 0,29 0-1,158-11 373,-156 4-660,868-58 981,-735 48-986,-107 8-27,423-26 86,302 29 162,-399 7 120,-300-4-398,506-21 441,93-11-409,-233 17-39,3 1-7,553 2 10,-610-1 225,-206-12 35,-141 14-271,-3 3 25,-50 4-33,-20 3 10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1.7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2129 0 3856,'0'0'2237,"2"6"-1693,10 21-74,11 27 557,19 62 0,-40-104-969,0-1 0,0 1 0,-1-1 0,-1 1-1,0-1 1,0 1 0,-5 22 0,-1-22 6,-44 49-46,37-50-44,-59 30-112,59-39-146,-18-2-181,31 0 440,-1 0-1,0 1 1,1-1-1,-1 0 1,1-1-1,-1 1 1,0 0-1,1 0 1,-1 0-1,1 0 1,-1 0-1,1 0 1,-1-1-1,0 1 1,1 0-1,-1-1 1,1 1-1,-1 0 1,1-1-1,-1 1 1,1 0-1,-1-2 1,-8-5-102,1-1 0,0 0 0,1 0 0,0-1 0,0 0 0,0 0 0,1-1 0,1 0 0,-5-11 0,-2-4 155,9 19 56,-1-20 30,3 20 556,1 12-634,0 15-9,0-21-26,0 1 0,0-1 1,0 1-1,0-1 0,0 1 0,-1-1 1,1 1-1,0-1 0,0 1 0,0-1 0,0 1 1,-1-1-1,1 1 0,0-1 0,0 0 0,-1 1 1,1-1-1,0 1 0,-1-1 0,1 0 1,0 1-1,-1-1 0,1 0 0,-1 0 0,1 1 1,0-1-1,-1 0 0,-18 15-2,-1-1 1,0 0-1,0-2 0,-1-1 0,-1 0 0,-38 12 1,30-13 36,0-2 0,0-2 1,-1 0-1,-45 1 0,63-9 135,-109-51 476,102 43-466,0 1 0,0 1 1,-1 1-1,-1 0 0,1 2 0,-1 0 0,0 2 0,-41-2 0,-242 23 593,216-10-488,-32 4-12,-62 4-4,-217-24 445,370 7-578,29 7-149,-1 1 22,1-5 1,0 0 0,1 0 0,-1 0-1,1 1 1,0-1 0,-1 0 0,1 0-1,0 1 1,0-1 0,1 0-1,-1 1 1,1 2 0,31 133 376,-31-135-379,0 0 1,-1 1-1,1-1 0,-1 1 1,0-1-1,0 1 1,-1 3-1,0 1 5,-1 6 25,-22 50-18,22-58-82,-4-1-258,-19 18-318,19-18-443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2.0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9601,'0'0'5428,"29"9"-6752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2.2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46 8553,'0'0'1560,"51"-8"-1040,15 0-304,-9 3-60,3-3-116,-3 4 12,-14 0-740,-6-4-4144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2.6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28 289 5921,'0'0'3907,"-4"-6"-3765,1 0-138,-1-1 0,1 0 0,0 0 0,1 0 0,0 0 0,0-1 0,0 1 0,1-1 0,0 1 0,1-1 0,-1 1 0,1-1 0,1 1 0,0-1 0,0 1 0,3-12 0,6-7-28,21-41 0,-28 62 2,3-1 30,17-16-25,-18 16-10,1 3 27,19-7 12,-12 8 30,11 5-34,-12 1 31,11 9-4,-17-10-16,-1 3-31,14 16-83,-15-16-352,-7 1-713,-14 29-755,-5 1-511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3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0 120 5276,'0'0'2901,"49"-5"-2565,17-6-176,8-2-32,6-3-104,-9 0-68,-5-2-528,-9-1-1328,-5-2-741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4.7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735 322 3376,'0'0'1154,"-2"-5"-1134,-2 0-18,2-1 0,-1 1 0,0-1-1,1 0 1,0 0 0,1 0-1,-1 0 1,1 0 0,0 0 0,1 0-1,-1 0 1,1-1 0,2-10-1,0 5-6,2 0-1,-1 0 0,2 0 0,0 0 1,0 1-1,1 0 0,0 0 1,1 0-1,0 1 0,15-17 0,-14 19-1,0 0 1,0 1-1,1 0 0,0 0 0,0 1 0,0 0 0,1 0 0,0 1 0,0 0 0,1 1 1,-1 0-1,18-3 0,-19 6 10,1 1 1,-1 0-1,1 0 0,0 1 1,-1 0-1,1 1 1,-1 0-1,1 1 0,12 5 1,-21-8-4,0 0 0,-1 1-1,1-1 1,0 0 0,-1 1 0,1-1 0,0 1 0,-1-1 0,1 0 0,-1 1-1,1 0 1,-1-1 0,1 1 0,-1-1 0,1 1 0,0 1 0,4 4 15,25 36 55,-28-38-68,1 1 1,-1-1-1,0 1 1,0 0 0,-1-1-1,0 1 1,1 0 0,-1 0-1,0 9 1,-1-7 1,-1 0 0,0 0-1,0-1 1,0 1 0,-1 0-1,0 0 1,0-1 0,-1 1 0,0-1-1,0 0 1,-6 9 0,2-6 8,0 0 1,0 0 0,-1 0 0,0-1-1,-1-1 1,-15 11 0,10-8 0,-1-1-1,0-1 1,0-1 0,-1 0-1,0-1 1,0 0 0,0-2-1,-1 0 1,-26 3 0,31-6-15,-1-1 1,0 0 0,0-1-1,0-1 1,1 0-1,-1-1 1,1 0 0,-1-1-1,1 0 1,0-1-1,1 0 1,-1-1-1,1 0 1,0-1 0,0 0-1,1-1 1,-11-10-1,-23-24 432,36 34-289,4 4-15,0 0 0,-1 0-1,1 0 1,-1 1 0,-7-5 0,-13-8 143,19 12-121,-1 8-29,-5 4 57,1 0-1,0 1 1,0 0 0,1 0 0,0 1-1,1 1 1,0 0 0,-10 16 0,-60 111 1018,44-73-872,-85 119-104,100-155-404,5-12-965,-33 20-937,3-1-461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4.9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 6361,'0'0'956,"35"-3"1920,2 14-2372,-9 10-136,-13 11 84,7 10-224,-7-2-56,-7 13-72,-2 0-80,-6 5 0,0 3 8,-6-5-792,-2 2-876,-7-5-992,1-8-377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5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5729,'0'0'3984,"34"11"-8192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8173,'0'-11'5435,"0"30"-4574,2 37-327,6 12 1137,26 103 1,-19-106-903,3 10 248,33 89-1,-33-118-805,1-2-1,3 0 0,29 45 0,47 49-3613,-93-131 1423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8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1 3744,'-7'2'466,"1"2"-269,-1 1 0,1-1 0,0 1 1,0 0-1,0 1 0,1-1 0,0 1 1,0 0-1,0 0 0,1 1 0,-6 12 1,-40 88 1504,49-105-1690,-90 256 1562,70-194-1465,-30 125 43,50-185-149,-26 134-1858,26-133 450,13-20-3274,-4 4 4192,12-22-1,6-9-59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5.7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1263 136 5308,'-5'-6'515,"-16"-21"-53,20 26-444,1 1 0,-1-1 0,1 1 0,0-1 0,-1 1 0,1-1 0,0 1 0,-1-1 0,1 1 0,0-1 0,-1 1 0,1-1 0,0 0 0,0 1 0,0-1 0,0 1 0,0-1 0,-1 0 0,1 1 0,1-2 0,-1-23 222,-1 25-236,1-1 0,0 1-1,0-1 1,0 1 0,0-1-1,1 1 1,-1-1-1,0 1 1,0-1 0,0 1-1,0-1 1,0 1 0,1-1-1,-1 1 1,0 0 0,0-1-1,1 1 1,-1-1-1,0 1 1,0 0 0,1-1-1,-1 1 1,1 0 0,-1-1-1,1 1 1,3-5 0,1 0 0,0 0 0,0 1 0,0 0 0,1 0 1,-1 1-1,1-1 0,0 1 0,0 0 0,0 1 0,1-1 0,-1 1 0,0 0 0,1 1 0,-1 0 1,1 0-1,0 0 0,-1 1 0,1 0 0,9 1 0,19 8-51,-30-8 47,-1 1 0,0 0-1,0 0 1,0 1-1,0-1 1,7 6 0,-2 2 19,1 0 1,9 16 0,-8-12-16,-11-13-6,0-1 0,1 1 1,-1-1-1,1 1 0,-1-1 0,0 1 1,0-1-1,1 1 0,-1-1 0,0 1 1,0-1-1,0 1 0,1 0 0,-1-1 1,0 1-1,0-1 0,0 1 0,0 0 1,0-1-1,0 1 0,-1 0 0,1 6 4,-1 1 0,0-1 0,-1 0 0,1 0 0,-2 0 0,1 0 0,-1 0 0,0 0 0,0-1-1,-1 1 1,0-1 0,0 0 0,0 0 0,-1 0 0,-10 9 0,3-5-1,-1 0 1,0-1-1,0 0 1,-1-2-1,0 1 1,-27 9-1,12-8-73,0 0 0,-41 6-1,69-15 57,0 0 0,0 1 0,0-1 0,0 0 1,0 0-1,0 0 0,0 0 0,0 0 0,0-1 0,0 1 0,0 0 0,0 0 0,0-1 0,-2 1 0,-31-11-167,33 11 172,0-1 1,-1 1 0,1-1 0,0 1-1,0-1 1,0 1 0,0-1-1,0 0 1,-1 0 0,1 1 0,1-1-1,-1 0 1,0 0 0,-1-1 0,-14-13-126,-20-27 1,30 34 116,0 0 1,1 0 0,1-1 0,-1 1-1,1-1 1,0 0 0,-3-14 0,-1-25 83,2 22-17,4 19 194,2 13-135,0 5 70,-1 0 0,0 1-1,-1-1 1,0 0 0,0 0 0,-2 0-1,1-1 1,-1 1 0,-1-1 0,-8 14 0,5-12-35,0 0 0,-1 0 0,-1-1 0,1 0 0,-2-1 0,0 0 0,0 0 0,-13 7 1,-11 5 41,-1-1 0,-1-2 1,0-2-1,-71 22 0,28-16 215,-113 15 1,164-34-299,0 0 1,0-2 0,-1-2 0,1 0 0,0-2-1,0-1 1,0-2 0,-47-13 0,69 16-584,2-6-2982,-24-37 458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6.0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9949,'0'0'1184,"23"16"-32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6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86 6045,'0'0'2696,"43"25"-1752,0-17-368,8-12-308,6 0-148,-5-8-36,-1-5-132,-8-8-732,-6 1-1124,0-8-737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6.6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99 4868,'0'0'3661,"65"3"-3437,1-11-212,5-8 24,-5-5 20,0 2-312,-23 3-844,0-5-3721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7.4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283 801 4760,'38'0'213,"66"10"-1,-86-7-130,0 1 0,0 1 1,0 0-1,-1 2 0,21 9 0,-26-8 31,13 10-67,-23-17-42,1 1 1,-1 0-1,0 0 1,1-1 0,-1 1-1,0 1 1,0-1 0,0 0-1,-1 0 1,3 5-1,1 0 9,-5-7-12,0 0-1,1 0 1,-1 0 0,0 1 0,0-1 0,1 0-1,-1 1 1,0-1 0,0 0 0,0 0 0,1 1-1,-1-1 1,0 0 0,0 1 0,0-1 0,0 1-1,0-1 1,0 0 0,1 1 0,-1-1 0,0 0-1,0 1 1,0-1 0,0 1 0,0-1 0,-1 0-1,1 1 1,0-1 0,0 0 0,0 1 0,0-1-1,0 0 1,0 1 0,-1-1 0,1 1 0,-10 26-24,10-27 25,0 1 1,0 0 0,-1 0-1,1-1 1,0 1-1,-1 0 1,1-1 0,0 1-1,-1 0 1,1-1-1,-1 1 1,1-1 0,-1 1-1,0-1 1,1 1-1,-1-1 1,0 1 0,0 0-1,-59 39 80,49-37-65,-2-2-15,0-1 0,0 0 0,-15-3 0,15-4-13,4 3 10,5 2-3,1 0 0,-1 0 0,1 0 1,-1-1-1,1 1 0,0-1 0,0 0 0,-3-4 0,4 5 8,-4-3-3,0-2 1,1 1-1,0-1 1,0 1-1,0-1 1,1-1-1,-6-12 1,7 14 6,1 4-11,1-1 0,-1 1 0,1-1 0,0 1 1,0-1-1,1 0 0,-1 1 0,0-5 0,-5-18-26,6 25 28,0-1 0,-1 1 0,1-1 1,0 1-1,0 0 0,0-1 0,0 1 1,0-1-1,0 1 0,0-1 0,0 1 0,0-1 1,0 1-1,0-1 0,0 1 0,1-1 0,-1 1 1,0-1-1,0 1 0,0-1 0,1 1 0,-1 0 1,0-1-1,1 1 0,-1-1 0,43-61 7,-29 51-1,37-22-40,20-8 130,-65 38 118,-15 8-263,-115 39 71,88-34-40,0 3-1,1 1 1,-59 31 0,91-43 17,0 0 1,0 0-1,0 0 1,0 1-1,0-1 1,0 1-1,1-1 1,-1 1-1,1 0 1,-3 5-1,-1 0 14,4-5-6,0-1-1,1 0 1,-1 1 0,1-1 0,0 1-1,0-1 1,0 1 0,0 0-1,0-1 1,1 1 0,-2 4 0,3 0 5,0-1 1,0 1 0,0-1 0,1 1 0,0-1-1,0 0 1,0 1 0,1-1 0,4 7 0,-7-12-3,1 0 1,-1 0-1,1 0 0,0 0 1,-1-1-1,1 1 1,0 0-1,0 0 1,-1-1-1,1 1 1,0 0-1,0-1 1,0 1-1,1 0 1,22 16 154,2-1 0,0-1 1,1-1-1,43 16 1,-26-16 30,-21-6 2007,-233-105-1435,196 91-712,1-1 0,0-1 0,0-1 0,0 1 1,1-2-1,1 0 0,0 0 0,0-1 0,1-1 0,0 1 0,1-2 0,1 1 1,0-1-1,0 0 0,1-1 0,1 0 0,0 0 0,1-1 0,1 1 0,0-1 1,1 0-1,1 0 0,0 0 0,1-28 0,3-63-61,5 1 0,25-126-1,-28 211-275,-1 0-1,-1 0 0,-1-1 0,-1 1 0,0 0 0,-7-39 0,5 53-1377,-5 1-676,-28-17-318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7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458 0 4932,'28'37'1049,"9"-5"159,-14 0-168,-3 2 48,-11 3-272,-9 3-176,-9 1-260,-19 4-196,-10 8-72,-10 0-100,-12 0-48,-12 4-764,-8-3-416,0-6-1032,0-3-113,0-8 165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49:47.9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378 0 3472,'23'50'768,"-3"-2"204,3 2 85,-9 3-101,-5 0-180,-9 5-364,-9 3 16,-20-5-200,-8 10-128,-6-5-68,-14 5-8,-17-5-120,3-4-892,-1-8-808,-2-4-201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17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19 9309,'0'0'2320,"-5"-19"-476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18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59 3916,'6'-25'1368,"-5"20"-35,-1 0-97,0-13-180,0 13 992,-2 9-1862,-8 23 90,0 1 1,2 0-1,-8 53 1,5-24-6,-46 300 733,30-158-831,9-53-112,-8 43-438,25-186 249,0 0 0,1-1 1,-1 1-1,1 0 0,0 0 1,-1 0-1,1 0 0,1 4 1,0 9-5501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19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5108,'0'0'4705,"-2"4"-4472,-3 22 112,0-1 1,-1 44 0,-1 4 11,-11 116 336,-5 34-242,-16 109-247,37-321-192,0 33-55,2-39-156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110 457 2292,'22'-58'1439,"4"1"-1,1 1 0,69-101 0,-87 146-1299,0 1-1,1 0 1,0 0-1,0 1 1,1 0 0,0 1-1,1 0 1,0 1-1,0 0 1,1 1-1,-1 0 1,1 1-1,1 0 1,17-3-1,-16 5-114,1 0 0,-1 2-1,1-1 1,-1 2 0,1 0 0,0 1-1,-1 1 1,1 0 0,-1 1-1,0 0 1,0 2 0,18 6 0,-22-3 63,-8-5-49,0 0 0,0 0 0,0 0 0,-1 0 1,1 1-1,-1-1 0,0 1 0,0 0 0,0-1 0,0 1 0,-1 0 0,1 0 0,-1 0 1,0 0-1,0 1 0,0-1 0,-1 0 0,0 0 0,0 0 0,0 1 0,0-1 0,0 0 1,-3 8-1,0-3 14,0-1-1,0 0 1,-1 0 0,-1-1 0,1 1 0,-1-1 0,0 0-1,-12 12 1,-4 2 2,-31 22-1,33-27-24,-25 17-32,-1-1 0,-1-3 0,-80 39 0,97-57 25,24-9 301,8-6-305,4-3-21,1 0 0,-1 0 0,1 1 0,0 0 0,0 0 0,1 1 0,0 0 0,0 1 0,18-7-1,-7 4 12,0 1-1,1 1 1,40-5-1,-46 9-8,0 1-1,0 0 1,0 1-1,0 0 1,0 2-1,0-1 1,-1 2-1,1 0 1,-1 1-1,24 11 1,-30-12 23,-1 0 1,0 0 0,0 1 0,0 0 0,-1 0-1,0 1 1,0 0 0,0 0 0,-1 0-1,0 1 1,0-1 0,0 1 0,-1 0-1,0 1 1,0-1 0,-1 1 0,0 0-1,-1 0 1,1 0 0,-1 0 0,0 8 0,0-3 73,-2-1 0,0 1 0,0-1 0,-1 0 0,0 1 0,-1-1 0,-1 0 0,0 1 1,-1-2-1,0 1 0,0 0 0,-13 20 0,7-15-36,-1-2 1,-1 1-1,0-2 1,-1 0-1,-1 0 1,0-1-1,-28 20 0,12-13-11,-1-1-1,0-2 0,-1-1 1,-1-1-1,-57 17 0,63-25-25,0-1-1,0 0 0,0-2 0,-1-2 0,1 0 0,-1-2 1,-51-5-1,71 3-15,1 1 1,0-1 0,-1 0 0,1 0-1,0-1 1,0 0 0,0 0 0,1-1-1,-1 0 1,1 0 0,0 0 0,-10-11-1,12 12-37,1-1 0,0 0 0,1 0 0,-1 0 0,1 0-1,-1 0 1,1-1 0,1 1 0,-1 0 0,0-1 0,1 0 0,0 1 0,0-1 0,1 0-1,-1 0 1,1 0 0,0 1 0,0-1 0,1 0 0,1-9 0,3-1-930,0-1 0,2 1 1,7-15-1,-11 24 262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1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3568,'0'0'4502,"5"-6"-4187,5-4-203,0 0-1,0 1 0,0 1 0,1 0 0,1 0 0,-1 1 0,1 0 0,0 1 1,1 0-1,-1 1 0,27-6 0,161-44 256,-198 54-342,0 0 1,0 1-1,0-1 0,1 1 0,-1-1 0,0 1 0,0 0 0,0 0 1,3 0-1,-2 1-344,-1-1 1,0 0 0,0 0 0,0-1 0,1 1-1,-1 0 1,0-1 0,0 1 0,3-2-1,12-3-1831,-13 4-91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1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0 6685,'0'0'3005,"-3"6"-2911,-13 26-25,1 1 1,1 0-1,-8 36 1,10-31-23,-11 29-88,-72 202 417,75-220-623,-2-2-1,-3 0 1,-37 54-1,58-95-1033,-1 1-389,-11 20-149,11-21 27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20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238 114 4740,'8'-43'1390,"-4"19"-707,1 14-216,12-9-198,-17 18-260,1 0 0,-1 1 0,0-1 0,1 1 0,-1 0 0,1-1 0,-1 1 1,1-1-1,0 1 0,-1 0 0,1-1 0,-1 1 0,1 0 0,0 0 0,-1-1 0,1 1 0,0 0 0,0 0 0,10-3 15,0 1-1,0 0 1,-1 0 0,1 1 0,0 1 0,0 0 0,0 0-1,0 1 1,0 0 0,0 1 0,0 1 0,19 6 0,-17-3 15,0 2-1,-1-1 1,0 1 0,0 1 0,-1 0-1,0 1 1,0 0 0,-1 1 0,-1 0-1,0 0 1,0 1 0,-1 1 0,8 15-1,1 6 77,-2 0 0,-1 2-1,18 71 1,-29-96-44,0 1-1,-2 0 1,1 1 0,-2-1-1,1 0 1,-2 0-1,1 0 1,-2 0-1,0 0 1,0 0 0,-1 0-1,-1 0 1,1-1-1,-2 1 1,-8 15 0,2-9-28,0-1 0,-1-1 0,-1 0 1,0-1-1,-2-1 0,1 0 0,-2 0 1,-25 17-1,-28 14-116,-2-3 0,-2-2 0,-97 36 0,137-65-2723,-51 11 0,78-21 513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2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5092,'0'0'1333,"18"35"-833,-18 12-48,-13 11-120,-5 11-160,-2 7-84,0 0-44,2-1 76,-2 5-104,2-1-16,-2-4 28,-5-5-224,0-6-1292,-8-1-549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0:2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13 439 3460,'11'-17'159,"11"-21"574,2 1 1,2 1-1,58-62 0,-55 71-301,0 2 1,2 1-1,60-35 1,-67 46-270,0 1 1,1 1 0,0 1 0,1 2 0,0 0-1,35-5 1,-54 12-137,0 0-1,1 1 1,-1 0 0,1 0-1,-1 1 1,1-1 0,-1 2-1,1-1 1,-1 1 0,0 0-1,0 1 1,0-1 0,0 1-1,0 1 1,-1-1 0,9 7-1,-8-4 10,0 0 0,-1 0 0,0 1 0,0-1 0,0 1 0,-1 1-1,0-1 1,0 1 0,-1 0 0,0 0 0,0 0 0,-1 1 0,3 12 0,0 7 58,-1 0 1,-2-1-1,-1 1 1,-1 1-1,-1-1 1,-2 0 0,0 0-1,-2-1 1,-2 1-1,0-1 1,-1 1-1,-22 48 1,10-34-22,-2-1-1,-1-1 1,-2 0 0,-2-2 0,-2-1 0,-1-1-1,-36 34 1,35-43-41,-1-1 0,-52 35 1,-71 30-101,131-78 12,0-2-774,0 0 1,0-1 0,-1-2 0,-1 0-1,-31 4 1,50-10-1663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25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24 825 3572,'0'0'5814,"-6"4"-4944,-12 7 1067,41-20-196,-7 3-2194,534-169 1443,-108 86-312,-298 64-458,1035-144 560,-768 130-736,-124 14-18,-226 21 55,67-3 274,72-7 169,434-6-338,-202 16 1761,-372 3-1579,-6 0 831,11-2-489,-3-2-624,-4 2-70,-9-2 28,-6 3 1845,-51-5-1844,-2-2-60,6 4-28,-1 1 0,0 0 0,0 0 0,0 0-1,-1 0 1,-8-3 0,-137-87-742,141 88 669,2-1 134,-27-20-62,27 21 0,-1-2-31,-25-22 78,25 23-30,21 17-327,26 20 417,0-1 1,77 43-1,-68-50-42,70 21 0,-50-20-5,-22-9 29,-33-11-49,-3 0 1222,-20 5-1156,10-7-62,-41 30 34,0-3 0,-50 25 0,-245 96-14,274-121-258,53-23 14,6-2-174,-1 0 1,0-1-1,0 1 1,0-1-1,-11 2 0,-13 5-1811,22-7-113,-1-2-111,-27 3-575,27-3-810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27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1400 325 4140,'0'0'6601,"-6"-8"-6533,-19-24-35,24 31-35,0 0 0,1 0 0,-1 0 1,0 0-1,0 0 0,1-1 0,-1 1 1,1 0-1,-1-1 0,1 1 0,-1 0 1,1-3-1,-5-23-48,-2-41 0,9 49 23,22-69-3,-22 80-6,7 2-19,32-22 15,-35 24 34,0 1 0,0 0-1,0 0 1,0 1 0,9-3 0,-12 4 5,1 0 0,-1 1 0,1-1 0,-1 1 0,0 0 1,1 0-1,-1 1 0,1-1 0,-1 1 0,1-1 0,4 3 1,-1 0 7,1 1 1,-1 0 0,11 7 0,-17-10-7,1 0 1,-1 0-1,0 0 1,1 0-1,-1 1 1,0-1-1,0 0 1,0 0-1,0 1 1,1 1-1,5 7 3,0 1 1,11 23 0,-16-28 15,1 0 1,-2 0-1,1 0 1,-1 0 0,1 0-1,-2 0 1,1 0 0,-1 0-1,0 0 1,-1 12 0,-9 19 130,2-20-50,-1-2-74,-1-1 0,0 0 0,-1-1-1,0 0 1,-1-1 0,-1 0 0,0-1-1,-15 10 1,3-8-18,-2-1 1,1-1-1,-1-1 0,-1-1 1,0-2-1,0 0 0,-38 2 1,65-9-9,0 1 0,0-1 0,0 0 0,0 0 0,0 0 1,0 0-1,0 0 0,0-1 0,0 1 0,0 0 0,0 0 0,0-1 1,-2 0-1,-29-11-41,15 3-146,9 2 124,0 0 0,0-1 0,1 0 0,0 0 0,0 0 0,1-1 0,-8-14 0,6 11 10,6 9 35,0-1-1,0 1 0,1 0 1,-1 0-1,1-1 0,0 1 1,0-1-1,0 0 0,-1-4 1,-11-50-98,10 49 92,2 6 6,0 0 0,0-1 0,1 1 0,-1-1 0,1 1 1,0-6-1,8 10 31,26 1-12,-25-2 344,-6 9-146,11 24-24,-14-33-170,0 1-1,1-1 0,-1 1 0,0-1 0,0 1 1,0-1-1,1 1 0,-1-1 0,0 1 0,0-1 1,0 1-1,0-1 0,0 1 0,0 0 0,0-1 1,0 1-1,0-1 0,0 1 0,0-1 0,0 1 1,-1-1-1,1 1 0,0-1 0,0 1 0,-1-1 1,1 1-1,0-1 0,0 1 0,-1-1 0,0 1 1,-6 12 21,-1-1 1,-1 0 0,0-1 0,0 0-1,-1 0 1,0-1 0,-1 0 0,0-1-1,-14 9 1,1-4-19,0-1-1,0-1 1,-1-1 0,-1-2-1,0 0 1,0-2 0,0 0-1,-1-2 1,0-1 0,-29 0-1,17-5 6,4-4-28,28 3-24,3-4-22,-15-19-4,14 19 53,1-1-900,-11-21 753,11 21 43,4 1-73,0-59-227,0 59 337,0 4-46,0 0 119,1 0 1,-1-1-1,0 1 0,1 0 0,0 0 0,-1 0 1,1 0-1,0 0 0,0 0 0,2-2 1,0-2-2,-1-1-16,4 0-86,19-21 100,-19 21 30,1 4-43,22-10 3,-22 10 14,0 1 43,22-7-38,-22 7-31,-1 3 60,19 2-26,-19-2 175,1 7-96,2 0-56,-4-4 6,0 0-1,-1 0 1,0 1 0,0 0 0,6 9-1,9 12 158,-14-19-68,-5-4-110,0-1 1,0 1-1,1 0 1,-1-1-1,1 1 0,0-1 1,-1 1-1,1-1 1,0 1-1,2 2 1,1 2 26,-2 0 365,-4 1-282,-2-1-98,3-5-17,0 0 1,0 1-1,0-1 1,0 1-1,0-1 1,0 1-1,1-1 1,-1 1-1,1-1 1,0 4-1,-9 0 12,-35 18 7,11-9-23,-1-2 0,-1-1 1,0-2-1,0-2 0,-38 5 0,67-13-1,0 1 0,1 0 0,-1 0 0,1 1 0,-9 2 0,2 1-3,-26 11-14,12 1-11,22-14 70,-1 3-32,-14 15-15,19-21 4,-1 0-1,1 1 1,0-1-1,0 0 1,-1 0-1,1 0 1,0 1-1,0-1 1,-1 0-1,1 0 1,0 0-1,0 1 1,0-1-1,0 0 1,0 1-1,-1-1 1,1 0-1,0 0 1,0 1-1,0-1 1,0 0-1,0 1 1,0-1-1,0 0 1,0 1-1,0-1 1,0 0-1,0 1 1,0-1-1,0 0 1,0 0-1,0 1 1,1-1-1,-1 0 1,0 1-1,0-1 1,0 0-1,0 0 1,0 1-1,1-1 1,-1 0-1,0 1 1,5 6 8,0-1 0,0 1-1,1 0 1,0-1 0,0 0 0,0-1-1,1 1 1,-1-1 0,2-1 0,-1 1 0,0-1-1,1 0 1,-1-1 0,10 3 0,19 6-14,71 14-1,-78-21 6,90 26 108,-113-29 262,-9-2-357,1 1-1,-1-1 0,1 0 0,0 1 0,-1-1 1,1 1-1,-5 2 0,-7 1-2,-12-1-6,0-1 0,0-2 0,0 0 0,0-2 0,-44-9 0,3 2-10,29 6 87,0 2-1,1 1 0,-1 3 0,1 0 0,-1 3 0,2 1 0,-1 1 1,-55 22-1,79-23-32,-12 13-9,15-9-12,-5 16-13,10-13 8,1 13 4,4-26-25,0 0 0,0-1-1,0 1 1,0-1 0,0 1 0,0-1 0,0 1 0,0 0 0,0-1 0,0 1-1,0-1 1,0 1 0,0-1 0,0 1 0,1-1 0,-1 1 0,0-1 0,0 1 0,1-1-1,-1 1 1,0-1 0,1 1 0,-1-1 0,1 1 0,18 26-6,-18-26-9,-1 0-1,1 0 0,-1-1 1,1 1-1,0 0 0,0 0 1,-1 0-1,1-1 1,0 1-1,0-1 0,0 1 1,0 0-1,1 0 0,27 15-679,-14-11-638,1-2 169,0-2-1,1 0 1,18-1 0,-4-6-1466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28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 5613,'0'0'1664,"-35"-8"-1412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0:5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4964 852 2864,'0'0'897,"6"-6"246,25-25 8370,-30 25-8793,5-16-289,-6 21-420,0 1-1,0-1 1,0 1 0,1-1 0,-1 1-1,0-1 1,0 1 0,0-1-1,0 1 1,0-1 0,0 1-1,0-1 1,0 1 0,-1-1 0,1 1-1,0-1 1,0 1 0,0 0-1,0-1 1,-1 1 0,1-1-1,-1 0 1,0-5 52,0 4-41,0-1-1,1 1 0,-1 0 0,0 0 1,0 0-1,0 0 0,0 0 1,0 0-1,-1 1 0,1-1 1,0 0-1,-1 1 0,0-1 1,-2-2-1,-42-40 66,-1 2 0,-3 2 0,-104-64 0,45 40-94,-275-148 440,318 182-15,-121-39-1,105 45-248,22 6 4,-81-13-1,-143-2 31,205 24-171,-138-7 109,122 14-131,-94 4 421,-33 4-57,-15 1-66,89 0-206,74-6-134,-139 23-1,83 5 47,-225 80-1,165-39-43,54-23 21,-169 86-1,271-113 30,1 1 0,-42 36 0,31-20-23,3 3 0,1 1 0,-41 56 0,-14 39 11,32-44 1021,-97 186 0,142-235-722,1 0 1,3 1-1,1 0 0,-7 55 1,6-29 67,4 1 0,-2 100 0,21 47 409,-4-180-671,1 0-1,2-1 1,22 64-1,-5-36 24,3-1-1,3-2 1,3-1-1,69 95 1,-70-115-91,1-1 1,3-1 0,0-2 0,3-2 0,0-2 0,83 52-1,-22-29-19,3-3-1,1-5 0,3-5 0,165 43 0,-162-61 25,2-5 0,159 8-1,228-19-29,-409-9-33,326-8 81,-298-1-12,171-34 0,-213 27-50,-1-3 1,0-3 0,89-40 0,58-49-4,208-140 0,-426 247-2,1 1 0,-1-1 0,0 1 0,0-2 1,0 1-1,5-6 0,5-6 13,18-11 0,-2-2 1,0-1-1,-2-1 0,36-51 1,-61 77-15,11-17 16,-1 0-1,-1-1 1,20-47 0,-4-12-22,23-75 12,-48 141-11,10-28-5,-3 11 30,-1 0 0,-1-1 0,7-64 0,-16-107-44,-3 175 41,-15-59 0,4 22-29,-8-82 29,15 72-44,4 60 30,-7-33-34,4 15 47,-18-55 0,7 41 33,7 9-56,-29-98-85,13 58-12,4 0 0,-16-107-1,29 143-268,5 19 194,3 19-199,-11-23-8982,10 23 6431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0:5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1146 0 4776,'0'0'3547,"9"3"-2515,216 84 2198,-188-70-2858,-2 1-1,0 2 1,-1 2 0,34 27-1,-63-45-275,3 5-56,5 7 9,-1 1 0,18 32 1,-30-49-46,0 1 1,1-1 0,-1 1-1,0-1 1,0 1 0,1-1-1,-1 1 1,0-1-1,0 1 1,0 0 0,0-1-1,0 1 1,0-1 0,0 1-1,0-1 1,0 1 0,0 0-1,0-1 1,0 1-1,0-1 1,0 1 0,0-1-1,-1 1 1,1 0 0,-2 3 0,1 0 0,-1-1 0,0 1 0,0-1 1,0 1-1,0-1 0,-1 0 0,-3 4 0,-6 5 1,-2-1-1,1-1 0,-1-1 1,-1 1-1,0-2 1,-31 13-1,25-13-72,0 0-1,-1-1 1,0-2-1,-43 6 1,48-13-240,-21-9-71,37 11 361,0 0 1,1 0 0,-1 0 0,0-1 0,0 1 0,0 0 0,1-1 0,-1 1 0,0 0-1,1-1 1,-1 1 0,0-1 0,1 1 0,-1-1 0,0 1 0,1-1 0,-1 0-1,1 1 1,-1-1 0,1 0 0,-1 1 0,0-3 0,-8-11-96,0-1 1,-11-26-1,18 34 93,-1 0 1,1 0-1,0 0 0,0 0 0,1-1 1,0 1-1,0-1 0,1 1 0,0-1 0,1-9 1,8-20 32,1 1 0,22-51 1,-28 76 18,-3 8 22,0 0 0,0 0 0,0 0 0,1 1 1,-1-1-1,1 0 0,-1 1 0,4-4 0,-1 1 71,0-1 507,-14 6-522,-12 0-109,0 2 0,0 0 0,0 1 0,0 2 0,1 0 0,-1 1 0,1 1 0,1 1 0,-1 1 0,-36 22 0,50-27-11,-1 1 0,1 0 0,0 1 0,-7 6 0,8-5 6,0-1 0,1 1 0,-1 0 0,2 1 0,-1-1-1,1 1 1,0 0 0,1 0 0,-4 12 0,5-15 2,1-1-1,0 1 0,1 0 1,-1 0-1,1 0 0,0 0 1,0 0-1,0 0 0,1 0 1,0 0-1,0 0 0,0-1 1,0 1-1,1 0 1,0 0-1,0-1 0,0 0 1,5 7-1,0-1 7,1-1 0,0 0 0,1 0-1,0-1 1,13 9 0,54 33-1,132 60-24,-174-93 56,-25-13-30,-2-1 267,-18 0-212,-24 7-40,0-1-1,0-3 1,-1 0 0,0-2-1,0-2 1,0-2-1,-45-4 1,55 1-11,-1-1 0,1-1 0,0-1 0,0-1 0,1-2 0,0-1 0,1 0-1,0-2 1,0-1 0,-42-31 0,34 17 2,1-1 0,1-1 0,-45-61 0,40 41 8548,29 57-7474,-2 1-742,2-3-38,1 0-1,1 1 1,-1 0 0,-5 12-1,-23 40 311,-31 56 147,48-90-630,0-1 1,-30 34 0,-2-11-55,-2-2 1,-76 53-1,117-91-62,4-3-695,-18 12-736,17-12-1418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1 353 5416,'0'0'5414,"6"-7"-5134,29-27-24,2 2 0,80-54-1,-62 47-173,81-64 29,-107 81-111,-22 17-11,-2 1 20,17-12 1,-16 12 30,-7 15-31,-1 1 0,0 0 1,0 0-1,-1-1 0,-9 22 1,7-19 0,-11 33 135,-147 452 2365,93-284-2202,19-62-182,44-122-126,1 1-4,5-6-48,1-20-206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0:56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4055 1124 3332,'0'0'1106,"8"-5"395,26-14 45,-25 14 3053,-5-2-4111,11-23-71,-14 29-399,-1 0 0,0 1 1,1-1-1,-1 0 0,0 0 1,1 1-1,-1-1 0,0 0 1,0 0-1,0 1 1,0-1-1,0 0 0,0 0 1,0 1-1,0-1 0,0 0 1,0 0-1,0 0 1,-1-1-1,-1-12 72,-1 0 1,-1 0 0,0 0-1,-1 0 1,-1 1-1,0 0 1,0 0-1,-2 0 1,1 1-1,-16-18 1,-24-18 77,-1 3-1,-2 2 1,-3 2 0,-1 2-1,-59-31 1,-304-139 552,275 143-377,-74-30 140,60 28 71,94 40-423,-1 3 0,-1 3 0,-1 2 0,-1 3 0,-1 3 0,0 3 0,-119-3 0,-176 38-76,2 29 380,248-36-312,-33 13-70,99-18-43,-1 7-18,-85 47 0,83-38 23,-71 54 0,-124 108 429,218-169-242,-25 26 0,10-6 265,-182 210 1554,215-241-1838,0 1-1,-12 18 1,7-7-53,-19 21 291,21-24 30,5-5-311,-46 117 667,50-126-740,0 0 1,1 0 0,0 1-1,0-1 1,0 1-1,1-1 1,0 10-1,0 3 53,0 79 450,2-79-359,15 73 72,-12-71-168,7 12-11,-4-7 59,2-1 0,1 0-1,25 42 1,-18-39-85,2-1-1,1-1 1,1-2 0,1 0-1,0-1 1,31 21 0,14-1 105,2-4-1,147 59 1,160 25 262,-244-89-329,263 32 0,143-34 98,-350-33-40,1-8-1,-1-9 1,207-48-1,-261 36-148,136-52-1,-228 66-20,0-2-1,-2-2 0,0-2 0,-1-1 0,-2-2 0,-1-2 1,58-55-1,-76 67 2,-6 3 13,24-26 0,91-121-47,-117 141 72,11-33-32,-7-1-27,-11 29 16,2-48-1,-9 54-28,-31-134-33,21 109 39,2-1 11,0 7-34,9 29-15,-1 1 14,-6-23 4,6 22-30,1 1-265,0-1 84,-2-5 250,-7-8-6802,-8-14 3503,15 26-203,-4 1-656,-27-34-980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0:58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2019 880 5156,'0'0'9293,"-7"-10"-9177,-2-2-123,2-1-1,0 1 1,0-1 0,2-1-1,-1 1 1,2-1-1,0 0 1,0 0-1,1 0 1,1-1-1,-1-28 1,5 20-26,1 0 0,1 0 1,1 1-1,1-1 0,1 1 0,18-39 0,-9 28-7,2 1-1,0 1 0,39-47 0,-43 62 17,0 2-1,27-23 1,-40 36 21,-1 1 0,1-1 0,-1 1-1,1-1 1,0 1 0,-1-1 0,1 1 0,0 0 0,-1-1 0,1 1-1,0 0 1,-1 0 0,1-1 0,0 1 0,0 0 0,0 0 0,5 0 2,0 0 1,0 0 0,-1 0-1,1 1 1,0 0-1,0 0 1,-1 1 0,9 2-1,-13-3 4,0-1-1,0 1 0,-1-1 1,1 1-1,0-1 1,0 1-1,0-1 0,-1 1 1,1 0-1,0 0 0,-1-1 1,1 1-1,-1 0 1,1 0-1,0 1 0,9 12 69,-1 1 1,-1 0-1,0 1 0,-1-1 0,0 1 0,-2 1 0,1-1 1,-2 1-1,-1 0 0,0 0 0,1 21 0,-4-19 7,-1 0 0,-1-1-1,-1 1 1,0-1-1,-1 0 1,-8 21 0,0-20 6,-3-1-53,-1-1-1,0-1 0,-1 0 1,-22 15-1,32-26-28,-1 0 1,0 0-1,-1-1 0,1 0 1,-1 0-1,1-1 0,-1 0 1,0-1-1,0 0 0,0 0 1,-1-1-1,1 0 0,0 0 0,-1-1 1,-8-1-1,6-1-2,0-1-1,0 0 1,1 0-1,-1-1 1,1-1 0,0 0-1,0-1 1,1 1-1,0-2 1,0 0-1,0 0 1,1-1 0,0 0-1,-9-10 1,6 4-19,1-1 0,0 0 0,0 0 0,2-1 0,0-1 0,1 1 0,1-2 0,-8-24 0,7 14-57,1 0-1,1 0 0,2-1 1,-1-44-1,6 81 135,-4 28 349,-2 2-183,4-36-209,1-1 1,0 1 0,0-1 0,-1 0-1,1 1 1,-1-1 0,1 1 0,-1-1-1,0 0 1,1 1 0,-1-1-1,0 0 1,-1 2 0,-9 13 39,0-1 0,-1 1 0,-1-2 1,-1 0-1,0 0 0,0-2 0,-1 1 0,-27 15 1,17-15-28,-2-1 0,0-1 1,0-1-1,-42 9 0,55-16 3,0 0 1,0-1-1,-1-1 0,1-1 0,0 0 1,-1 0-1,1-2 0,0 1 0,0-2 1,0 0-1,-15-5 0,21 4-21,1 0-1,-1 0 0,1-1 1,0 1-1,0-1 0,0-1 0,1 0 1,-1 0-1,2 0 0,-1 0 1,1-1-1,-1 0 0,2 0 1,-1-1-1,1 1 0,0-1 1,1 0-1,0 0 0,0 0 1,-2-10-1,1-3-34,1 0-1,0 0 1,1 1 0,1-1-1,2-1 1,0 2 0,4-25 0,-1 21-26,1 1 1,1 0 0,0 0 0,15-30-1,-15 39 32,1 1-1,0 0 0,1 0 0,1 1 0,0 0 1,1 1-1,0 0 0,13-11 0,-15 16 3,0 1-1,0 0 1,0 1-1,0 0 0,12-5 1,-8 8-11,17 3-18,-22-1-2,0 4 26,26 23 4,-11 6 37,-22-34-15,1 1-1,-1 0 1,1 0 0,-1 0-1,1 0 1,-1-1-1,0 1 1,0 0-1,1 0 1,-1 0 0,0 0-1,0 0 1,0 0-1,0 0 1,0 1 0,0 30 20,0-32-23,0 1 0,0 0 0,0-1 0,0 1 1,0 0-1,0-1 0,0 1 0,0-1 0,-1 1 0,1 0 0,0-1 0,0 1 0,0-1 0,-1 1 0,1-1 0,0 1 0,-1-1 0,1 1 1,0-1-1,-1 1 0,1-1 0,-1 1 0,1-1 0,-1 1 0,1-1 0,-1 0 0,0 1 0,-20 16 13,0 0-1,-1-1 1,-1-2-1,-42 21 1,-269 84-42,283-103 10,14-3-30,30-10 10,10 6-71,-1 0 109,1 0 0,0 0 0,0 0 0,1-1 0,1 1 0,-1-1-1,1 0 1,10 12 0,14 6 1,2 0 0,1-2 0,1-1 0,46 24 0,-60-35 12,21 16 25,-30-21 335,-21-2-339,0 0-30,0 0 0,-1-1 0,1 0 0,-1-1 1,0-1-1,0 0 0,0 0 0,0-1 0,-14-1 0,-10-3-3,0-2 0,0-2 0,0 0-1,-35-14 1,-139-61-27,52 19 32,123 50-15,-22-8-38,-92-22-1,147 43 47,1 0 0,0 0 0,0-1 0,0 1 0,0 0 0,0 0 1,0 0-1,-1 1 0,1-1 0,0 0 0,0 0 0,0 1 0,-2 0 0,-35 9-57,37-10 57,0 1-1,0-1 1,0 0 0,0 1-1,-1-1 1,1 1 0,0 0-1,0-1 1,0 1 0,0 0-1,0-1 1,0 1 0,1 0-1,-1 0 1,0 0 0,-1 1-1,-10 10 5,1 1 0,0 0 0,1 0 0,0 1 0,1 1 0,1-1 0,0 2 0,-10 29 1,13-24-11,2 0 0,0 1 1,2-1-1,0 1 0,1-1 1,2 1-1,0 0 0,1-1 1,1 0-1,1 0 0,9 25 1,-12-40-228,0 0 1,0 0 0,1 0-1,0 0 1,5 9 0,-1-5-216,-7-9 320,1 1 1,0-1-1,-1 0 1,1 0 0,0 0-1,0 0 1,-1 0-1,1 0 1,0 0 0,0 0-1,0 0 1,0 0-1,1 0 1,0 0 0,-2-1 127,10 7-1015,-1 0 0,21 9 0,-18-12-9,-1 0 0,1-1 0,18 2 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0:58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 11481,'0'0'992,"-37"-5"2284,45 38-3704,12 8-7680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0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3119 570 1036,'0'0'5415,"-7"0"-5031,-1 2-279,3-2-27,1 1-1,0-1 0,0 1 1,0-1-1,0 0 1,-6-2-1,-19 0 285,16-2-57,-97-58 760,-33-33 173,17 10-141,123 84-1082,0-1 1,1 1-1,0-1 0,-1 1 0,1-1 0,0 0 1,0 0-1,0 0 0,-2-3 0,-6-5 10,3 6 5,0 0 0,1 0 1,-2 1-1,1 0 0,-13-4 1,19 7-24,0 0 0,-1 0 0,1-1 0,0 1 0,0 0 0,0-1 0,-1 1 0,1-1 0,0 1 0,0-1 0,0 0 0,0 1 0,0-1 1,0 0-1,0 0 0,-1-1 0,0 0 0,1 0 1,-1 0-1,1 1 1,-1-1 0,0 1-1,0-1 1,0 1 0,0 0-1,-2-1 1,-1-1 0,-18-10 43,0 1-1,-28-10 1,19 12-50,-5-3 19,-1 2 0,-66-11 0,-149-17 21,79 7 130,95 18 13,-32-10 46,-30 10-176,22 3-19,87 9 52,0 2 0,-31 3-1,31 0-75,-18 2 80,-83 19 0,60-9-53,-112 29 159,154-36-180,-147 52 366,87-28-206,75-26-132,1 0 0,-16 9 1,13-6-16,13-7-8,1 0 0,0 0 1,0 1-1,0-1 0,0 1 0,0 0 1,-5 5-1,-3 3 44,-55 41 425,63-49-457,1 0 0,-1 0 0,1 0-1,-1 0 1,1 0 0,0 1 0,0 0 0,-3 5-1,-4 6 28,2-5-21,-7 8 142,1 0 1,1 2 0,-22 40-1,13-7 140,2 0 0,2 1-1,-11 60 1,24-88-145,1-1 0,2 1 0,0 0 0,2 0 0,0-1 0,2 1 0,9 43 0,-5-43-23,1-1 1,1 0 0,13 29-1,-11-41-6,16 13-18,2-1 0,0-1-1,2-1 1,0-2-1,1-1 1,1-2-1,54 24 1,324 93 832,19-17-478,-365-104-444,76 6-1,-90-13 22,45 2-29,-1-4 0,1-4 0,163-20 0,273-83 82,-480 89-111,-2-2 0,50-22-1,-77 27 95,0-1-1,0-1 1,-2-1-1,0 0 0,0-2 1,28-26-1,-36 27-2,-1 0 1,0 0-1,-1-1 0,0 0 0,-2-1 0,1 0 0,-2-1 1,10-33-1,-1-8-82,9-79-1,-17 88-4,5-17-21,9-79 37,-18 104 3,-2 27-9,0-1 1,-2-30 0,-3 33-8,2 9-3,0 1 0,1-1-1,-1 0 1,1 1 0,-1-1 0,1 0 0,0 0 0,0-3 0,-2-27 12,-8 4-31,8 24 31,-1-1-19,-6-19 4,7 19-8,-2 0-64,-12-19-46,13 19-298,-1 2-2336,-9-12 629,10 12-122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0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2964,'0'0'7973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3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11685,'0'0'236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1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9565,'0'0'3892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39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1 859 6689,'0'0'5353,"4"-6"-4936,13-18 5,-17 23-396,1 0 1,0 0 0,0 0 0,0 0 0,-1 0 0,1 1 0,0-1 0,0 0 0,0 0 0,0 1 0,0-1 0,3 0 0,196-92 746,19 11-277,545-146 342,-547 171-737,196-47 649,-29 33-650,5 20-11,-346 46-63,415-33 729,1 21-362,-353 14-348,838 28 198,-300 51-87,-513-57-106,262 44 119,-66 1 1809,-253-54-1364,-40-2-496,-26-6 1042,0-2-565,22 0-97,-23 0-33,-11-39-1809,-1 22 711,-86-135-994,68 120 1344,-1 5 207,3 1 70,15 19-32,1 1 0,-15-18 2,15 18 24,13 13-458,129 90 537,-82-62-1,-21-16-37,-26-15-33,0 0-11,22 10 4,-22-10 430,-8 3-617,0 22 199,0-21-43,-6 0 51,1 2-16,1-4 4,1 0 0,-1 0 0,0-1 0,0 0 0,-5 6 0,2-2 8,-26 26 36,26-26-42,3-5-5,1 0 0,-1-1 1,1 1-1,-1-1 0,0 0 1,-1 0-1,-7 5 0,-22 13-9,26-15 3,0-1 5,-26 15 15,26-15-53,0-1-3,-22 12 14,22-12 48,2-1-58,-20 9 79,20-9-67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1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1295 620 3904,'0'0'7533,"-4"-6"-7486,-2-5-76,1 0 1,0 0 0,0 0-1,1 0 1,0-1-1,1 0 1,1 1 0,-1-1-1,2 0 1,0 0-1,0-1 1,1 1 0,1 0-1,0 0 1,1 0-1,0 0 1,0 0 0,9-20-1,-7 20 12,1 1 0,0 0 0,1 0 0,0 1 0,1 0 0,0 0 0,1 0 0,0 1 0,0 0 0,1 1 0,0 0 0,1 0 0,0 1 0,0 0 0,0 1 0,1 0 0,14-6 0,9 2 2,-1 5 13,44 10-30,-64-4 18,-8 0 25,0 4-65,-1 0 53,0 0 0,0 1-1,-1-1 1,0 1-1,0 0 1,0 0 0,0 0-1,-1 0 1,0 1 0,0-1-1,-1 1 1,0-1-1,0 1 1,0-1 0,-1 1-1,-1 11 1,-1-6 22,-2 0-1,1 0 1,-1 0-1,-1 0 1,0-1-1,-1 1 1,0-1 0,-1-1-1,-14 19 1,9-16-5,0 0 1,0-2 0,-2 1-1,1-2 1,-1 0-1,-26 14 1,16-12-3,-2-1-1,1-1 1,-2-1 0,1-1-1,-1-2 1,0 0 0,0-2 0,-55 1-1,71-5 1,0-1 0,1 0 1,-1-1-1,1 0 0,-1 0 0,1-1 0,0-1 0,-11-5 0,20 9-15,1 0 0,-1-1 0,0 1 0,1-1 0,-1 1 0,0-1 0,1 1 0,-1-1 0,1 0 0,-1 1 0,1-1 0,-1 0 0,1 1 1,-1-1-1,1 0 0,0 0 0,-1-1 0,-9-17-80,1 0 0,0-1 1,2 0-1,0 0 0,2-1 1,-4-24-1,6-3-119,6-61 0,0 29 159,-3 74 38,-1 13-188,-2 11 250,-1-1 1,0 0-1,-1 0 0,-1 0 0,0-1 1,-1 0-1,-1 0 0,-1 0 0,0-1 0,-1-1 1,-1 0-1,0 0 0,0-1 0,-2 0 1,0-1-1,-25 19 0,10-14 15,-1 0 0,-1-2 0,-52 18-1,70-27-61,9-4-1,0-1-1,1 0 1,-1 0 0,0 0-1,0 0 1,0 0-1,0-1 1,0 1-1,-5-1 1,-1 2 38,6-1-21,-1-1 0,0 1 0,1-1 0,-1 1 0,0-1 0,1-1 0,-1 1 1,-4-1-1,-22-2 59,29 3-85,0 0 0,1 0 0,-1 0 1,0 0-1,1 0 0,-1 0 0,0 0 0,1-1 0,-1 1 0,0 0 0,1 0 1,-1-1-1,1 1 0,-1-1 0,0 1 0,1 0 0,-1-1 0,1 1 0,-1-1 1,0 0-1,-7-7-28,0 0 0,0-1 1,1 0-1,0 0 1,1 0-1,0-1 0,0 0 1,1 0-1,1-1 1,-1 1-1,2-1 0,-1 0 1,-2-21-1,4 17-36,1 1 0,1 0 0,0-1 1,1 1-1,0-1 0,2 1 0,-1 0 0,2 0 0,0 0 0,10-22 0,-10 23 20,-3 10 29,0 0 1,0 0 0,1 0 0,-1 1 0,1-1 0,-1 0 0,1 1 0,0-1 0,0 1-1,4-4 1,20-25-16,-23 28 22,-1 0 1,0 0-1,1 1 1,-1-1-1,1 1 1,0-1-1,-1 1 1,1 0 0,0 0-1,5-2 1,1-1-5,5-2-26,-7 4 13,-5 2 12,0 0-1,0 0 1,1 0-1,-1 1 1,0-1-1,1 1 1,-1-1-1,1 1 1,3 0-1,-2 6 61,27 57 23,-30-62-70,-1-1 0,0 1 0,0-1 0,0 1 0,1-1 0,-1 1 0,0 0 0,0-1 0,0 1 0,0 0 0,0-1 0,0 1 0,0-1 0,0 1 0,-1 0-1,1-1 1,0 1 0,0-1 0,0 1 0,-1-1 0,1 1 0,-1 0 0,-8 20 11,-1-1 1,0-1-1,-2 0 0,0-1 0,-1 0 0,-1-1 0,-1 0 0,0-1 0,-27 22 1,-237 148 79,221-150-110,10-2-3,18-12 4,22-17 22,6 3 21,-7 21-7,9-28-20,0-1-1,0 0 1,0 1 0,-1-1-1,1 1 1,0-1 0,0 1-1,0-1 1,0 1 0,0-1 0,0 1-1,0-1 1,0 1 0,0-1-1,0 1 1,0-1 0,1 1-1,-1-1 1,0 1 0,0-1-1,0 1 1,0-1 0,1 1 0,-1-1-1,0 1 1,1-1 0,0 1-1,5 8 4,1-1-1,0 0 1,1 0 0,0-1-1,0 0 1,1 0-1,-1-1 1,1 0 0,19 8-1,102 40 37,-101-44-38,16 8 4,-6-2 5,-7 1-4,-26-14 83,-6 4-56,-4 19-2,4-25-29,0-1-1,0 1 1,0 0-1,0-1 0,0 1 1,0-1-1,-1 1 0,1 0 1,0-1-1,0 1 1,-1-1-1,1 1 0,0-1 1,-1 1-1,1-1 1,0 1-1,-1-1 0,1 1 1,-1-1-1,1 1 1,-1-1-1,-6 6 7,1-1 0,-1-1-1,0 1 1,0-1 0,0 0 0,-1-1 0,1 1 0,-1-1 0,0-1-1,0 0 1,-14 2 0,1-1 172,1-1 0,-1-1 0,-33-2 0,39-4 193,-7-5-108,-32-22 0,41 18-46,0-5-147,0-1-1,1 0 0,1-1 1,1 0-1,1-1 1,1 0-1,1 0 0,-6-34 1,10 28-29,2 0 1,1 0-1,0 0 1,10-52 0,34-107 14,1-13-15,-38 121-1007,-6 76 761,-1 0 1,0 0-1,0 0 1,0 1-1,-1-1 1,1 0 0,-1 0-1,0 0 1,1 0-1,-1 0 1,-3-4 0,1-1-576,1 0-2575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1284 1 6129,'1'9'888,"22"106"1339,-21-106-2084,-1 0 0,1 0 0,-2 0 0,1 0 0,-1 0 0,-1 0 1,0 0-1,0 0 0,-1 0 0,0 0 0,0 0 0,-1-1 0,0 1 1,-1-1-1,0 0 0,0 0 0,-1 0 0,1 0 0,-2-1 0,1 0 1,-1 0-1,-13 12 0,2-5-31,-1-1 1,0-1 0,-1 0 0,0-2-1,-1 0 1,0-1 0,-1-1-1,-25 7 1,-26 3 107,-2-3 1,1-3-1,-2-3 0,1-4 0,-1-3 1,-119-12-1,150 5-114,1-1 0,-42-14 0,63 14-152,0-1 0,0-1 0,1-2 0,0 0 0,-23-15 0,30 12-1069,6 3 449,1 1-1,1-1 1,-1 0 0,1-1-1,1 0 1,0 0 0,-6-20-1,-2-29-3105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49 3472,'0'0'1568,"-6"5"-1124,-8 9-233,0 0 0,1 0 0,0 2 0,2-1 0,-1 1 0,2 1 0,0 0 0,1 1 1,1 0-1,1 0 0,-7 24 0,9-21 11,0-1 0,2 1 0,-2 25 0,5-39-163,-1 0 0,1-1 0,1 1 0,0 0 0,0 0 0,0 0 0,0-1 1,1 1-1,0 0 0,1-1 0,0 0 0,5 11 0,3-7 74,-2-4-115,0 0-1,0-1 0,0 0 1,0-1-1,1 0 0,0 0 1,0-1-1,0 0 0,1 0 1,14 0-1,-8-3-3,0-1-1,0-1 1,-1-1-1,1 0 1,-1-2 0,0 1-1,0-2 1,0 0-1,-1-1 1,0-1 0,0 0-1,-1-1 1,0 0-1,0-1 1,-1-1 0,-1 0-1,13-15 1,-12 13 88,-1-1-1,0-1 1,-1 0 0,-1-1 0,0 0-1,-1 0 1,-1-1 0,0-1 0,-2 1-1,0-1 1,0 0 0,-2 0 0,0-1-1,-2 1 1,2-20 0,-4 30-67,-1 1 0,1-1 0,-1 1 0,-1-1 0,1 1 0,-1 0 0,0 0-1,-4-8 1,6 14-31,-1 0-1,1 1 1,-1-1-1,1 0 0,-1 1 1,1-1-1,-1 0 1,1 1-1,-1-1 0,1 1 1,-1-1-1,0 1 1,1-1-1,-1 1 0,0 0 1,1-1-1,-1 1 1,0 0-1,-1-1 0,-12-5 0,-1 0 0,1 1-1,-1 1 1,0 0 0,-1 1-1,1 0 1,0 1 0,-1 1-1,-18 1 1,13 2-9,0 1 0,1 1 0,-1 1 0,1 0-1,0 2 1,0 0 0,1 1 0,0 2 0,0-1 0,1 2 0,0 1 0,1 0-1,0 1 1,-28 29 0,36-32-210,1 0-1,1 0 1,0 1-1,0 0 1,1 0-1,0 1 1,1 0-1,1 0 1,0 0-1,-4 19 1,8-31 146,0 1 1,0-1 0,0 1-1,0-1 1,0 1 0,0 0-1,0-1 1,0 1 0,0-1-1,0 1 1,0-1 0,0 1 0,0-1-1,0 1 1,0 0 0,1-1-1,-1 1 1,0-1 0,0 1-1,1-1 1,-1 1 0,0-1-1,1 1 1,-1-1 52,6 11-795,1-1 0,0 1 1,0-1-1,17 16 0,12 1-1134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9785,'43'-7'1160,"10"-4"-124,18 4-300,5-4-328,7 1-204,13-2-88,0 5-64,-5-3-556,-8 2-1272,1 1-2124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1097 383 1852,'0'0'3997,"0"6"-3982,0 23 291,5-21-81,0 0-165,-3-4-34,0-1 0,0 0 0,0 0 0,0 1 1,1-2-1,-1 1 0,1 0 0,0 0 0,5 3 1,12 10 17,1-1 0,1-1 1,33 16-1,-43-24-33,25 6 57,-1-5-68,-27-6 10,-7 0-7,0-1 0,1 1 0,-1-1-1,0 0 1,1 0 0,-1 0 0,0 0-1,1-1 1,-1 1 0,0 0 0,0-1-1,1 0 1,-1 0 0,4-1 0,19-9 6,-19 9 48,-3-5-41,9-22-50,-9 16 40,-3-10 16,0 17-79,-5-1 31,-15-17 33,19 23-9,1 0 0,-1 1 0,1-1 0,-1 0-1,0 1 1,1-1 0,-1 0 0,0 1 0,0-1 0,1 1-1,-1-1 1,0 1 0,0 0 0,0-1 0,-1 1 0,-10-5-3,-1 2 0,0-1-1,0 2 1,0 0 0,0 0 0,0 1 0,-18 1 0,-105 15 40,70-5-1,-1-2 0,0-4 0,0-2 0,-76-8 0,124 4-18,-29-5 36,37 6-40,6 1-4,1 0 0,0-1-1,0 1 1,0-1-1,0 0 1,0-1-1,0 1 1,0-1-1,-4-2 1,-21-8-53,29 12 41,-1 0-1,0-1 1,0 1 0,1 0-1,-1-1 1,0 1 0,1-1-1,-1 1 1,0 0 0,1-1 0,-1 0-1,1 1 1,-1-1 0,1 1-1,-1-1 1,1 0 0,-1 1-1,1-2 1,-19-26-139,14 20 75,7 0 59,0-2-14,2-23-77,4 28 83,32-20-1,-21 18 21,1 1 0,0 1-1,0 1 1,1 1 0,40-2 0,51 4 168,-107 1 105,-12 6-290,-14 7 40,1 0 1,-2-2-1,0 0 0,0-1 1,-47 13-1,6-6 17,-74 9-1,17-15-34,75-8 44,41-2-42,-1 0 0,0-1 0,1 0 1,-1 0-1,0 0 0,0-1 0,-4-1 1,-1 1 12,1 0 32,1-1-85,-22-4-77,23 4 23,-2 7 97,-41 24 80,40-22-60,5-3-12,-1 0-1,0 0 1,0-1-1,0 1 1,-6 1-1,1 1 15,-29 12 547,35-15-288,3-2-60,0 0 1,0 0 0,1 0-1,-1 0 1,0 0 0,0 0-1,0-1 1,0 1 0,0-1 0,-1 0-1,-1 1 1,-1-10-148,0-4-83,0-1 1,1 1-1,1-1 0,0 0 1,1 1-1,0-1 1,1-1-1,1 1 0,1-20 1,8-45-1282,24-97-1,-14 110-1024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5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9077,'46'12'4356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5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9441,'0'0'736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342 206 6085,'0'0'2304,"-4"6"-1366,-9 15-292,10-15 757,2-16-1631,1 0 145,1 1 0,-1-1 0,2 0 0,-1 1 1,1-1-1,1 1 0,0-1 0,0 1 0,1 0 0,0 1 0,1-1 0,8-13 0,-5 10 23,-7 9 42,1 1 0,0-1 0,0 0-1,0 1 1,0-1 0,1 1-1,-1 0 1,1-1 0,-1 1-1,1 0 1,4-2 0,3-4-12,31-18-101,-16 12 61,-25 13 67,0 1 1,1 0 0,-1 0 0,0 0 0,0-1-1,1 1 1,-1 0 0,0 0 0,1 0 0,-1 0 0,0-1-1,1 1 1,-1 0 0,0 0 0,1 0 0,-1 0-1,0 0 1,1 0 0,-1 0 0,0 0 0,1 0 0,-1 0-1,0 0 1,1 0 0,-1 0 0,0 0 0,1 1-1,-1-1 1,0 0 0,1 0 0,-1 0 0,0 0 0,0 1-1,1-1 1,-1 0 0,1 1 0,21 13-35,-22-14 37,1 0 0,-1 1 0,1-1 1,-1 0-1,0 1 0,1-1 1,-1 0-1,1 1 0,-1-1 1,0 1-1,1-1 0,-1 1 1,0-1-1,1 1 0,-1-1 0,0 1 1,0-1-1,0 1 0,1-1 1,-1 1-1,0-1 0,0 1 1,0 0-1,2 6 8,0-1 0,-1 1 0,0-1 1,0 1-1,0 0 0,-1 0 0,0-1 0,0 1 1,-1 0-1,0-1 0,0 1 0,-1 0 0,1-1 1,-1 1-1,-1-1 0,-4 10 0,-1-4 47,0-2 0,0 1 0,0-1-1,-2 0 1,1-1 0,-1 0 0,0-1-1,-1 0 1,0-1 0,0 0 0,-1 0-1,0-1 1,-17 6 0,1-3-16,-1-1 0,1-1-1,-1-1 1,-58 3 0,67-9-427,1 0 1,0-2-1,-1 0 1,1-1-1,-26-8 0,38 9-2443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6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7657,'0'0'756,"32"44"-724,-14 3-16,-10 3-604,-1 1-1212,-22 0-613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7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712 78 4788,'0'0'1741,"5"6"-1652,13 20 110,-17-26-189,-1 1 0,0-1 0,1 1-1,-1-1 1,1 1 0,-1-1 0,0 1 0,0-1 0,1 1 0,-1 0 0,0-1 0,0 1 0,1-1 0,-1 1 0,0 0 0,0-1 0,0 1 0,0 0 0,0 0 0,0 24 162,0-25-169,0 1 0,0-1 1,0 1-1,0-1 0,0 1 0,0-1 1,0 1-1,0-1 0,-1 0 0,1 1 1,0-1-1,0 1 0,0-1 0,0 1 1,-1-1-1,1 0 0,0 1 0,0-1 1,-1 1-1,1-1 0,0 0 0,-1 1 1,1-1-1,-1 0 0,1 0 0,0 1 1,-1-1-1,1 0 0,-1 0 0,-6 7 17,5-4-12,-1 0 0,1-1 0,-1 1 0,0-1 1,0 0-1,0 0 0,0 0 0,0-1 0,-6 3 1,1 0 4,3 0-4,-1-1-1,-1 0 1,1-1-1,0 0 1,-1 0-1,1 0 1,-1-1-1,-12 2 1,-38 0-33,21-2 28,0 2-1,-45 9 1,66-4-38,3 0 51,0 1 1,0 1-1,1 0 0,0 1 1,1 0-1,0 0 0,0 1 1,-10 18-1,6 0 259,1 1 1,2 1-1,-15 63 1,-6 100 1630,28-164-1499,4-28-325,0-1 0,-1 1 0,1 0 0,-1 0 0,1-1 0,-1 1 0,0 0 0,0-1 0,-2 3 0,0 2 70,1-1 264,-5-3-27,-3 2-202,0-1-1,-1 0 0,0-1 1,-12 2-1,22-4-170,1-1 0,-1 0 0,1 0-1,-1 0 1,1 0 0,0 0 0,-1 0 0,1 0 0,-1 0 0,1 0 0,-1 0-1,1-1 1,-1 1 0,1 0 0,-1 0 0,1 0 0,-1 0 0,1-1 0,0 1-1,-1 0 1,1 0 0,-1-1 0,1 1 0,0 0 0,-1-1 0,-6-5 47,0 0 0,1 0 1,0 0-1,0-1 0,1 0 1,-1 0-1,1-1 0,1 1 1,0-1-1,-4-10 0,3 5-24,1 1 0,1-1 1,0 1-1,1-1 0,0 0 0,1-18 0,2 0-23,1 0 0,2 0 0,1 1-1,2-1 1,14-39 0,-13 46-18,2 0 1,1 1-1,1 0 0,0 1 1,2 1-1,1 0 0,0 1 1,22-22-1,-15 20-489,1 1-1,0 2 1,1 0-1,1 2 1,1 0-1,42-19 1,-52 29-536,1 1 0,24-7 0,44-3-2795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47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10081,'-5'44'1920,"50"-20"-1240,14-8-356,9-14-120,15-4-144,16-3-1012,-16-2-1908,-7-4-1833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0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1225 1 700,'0'0'759,"4"2"-324,13 7 3608,-24-4-3819,-6 4-198,-1-1 0,-1 0 0,0-1 1,0 0-1,0-1 0,0-1 0,-1 0 1,0-1-1,0-1 0,-28 2 0,-33 2 69,0-3-1,-129-11 1,175 4 418,26 3-158,6 12-398,0-1 57,1 1 0,3 12-1,-3-14 11,1 1 0,-2-1 0,0 1-1,0 15 1,-3-11 35,0 1 0,-1 0 0,-1-1 1,-1 0-1,0 1 0,-1-2 0,0 1 0,-16 25 0,-8 6 257,-42 49-1,70-92-303,-172 201 1039,18-24-579,109-120-402,-44 72-1,85-121-46,0 1 0,1 0 0,1 0 0,-1 1 0,-3 19 0,4-16 22,4-15-43,0-1 1,0 0-1,0 1 1,0-1-1,0 1 1,0-1-1,0 0 1,0 1-1,0-1 1,0 1-1,0-1 1,0 0 0,0 1-1,0-1 1,0 0-1,0 1 1,0-1-1,1 1 1,-1-1-1,0 0 1,0 1-1,0-1 1,1 0-1,-1 1 1,0-1-1,0 0 1,1 1-1,-1-1 1,7 8 8,0-1 0,0 0 0,1 0 0,0-1 0,0 0 0,0 0 0,1-1 0,0 0 0,0 0 0,0-1 0,0-1 0,1 1-1,0-1 1,11 1 0,11 3-3,0-2-1,1-2 1,42 0-1,-47-3-5,19 0 5,-1-1 0,51-9 0,47-21-177,-128 27-303,1-2-1,-1 0 1,-1-1-1,1 0 0,-1-1 1,15-11-1,-16 6-1715,24-30-85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3304,'0'0'2613,"50"-28"-1725,1 9-196,14 9-152,6-1-124,0 4-188,-8 0-156,0 0-72,-5 0-748,-12-9-1372,-8 2-533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6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66 6925,'0'0'2361,"-8"3"-2027,-5 4-292,0 1 0,0 0 0,1 1 1,0 0-1,0 1 0,1 0 1,1 1-1,0 0 0,0 0 0,1 1 1,0 1-1,1 0 0,1 0 1,0 0-1,0 1 0,2 0 0,0 0 1,-4 17-1,8-22-19,1 1 1,-1-1-1,2 1 1,2 15-1,2-13 41,-1-5-56,1-1-1,0 0 0,0 0 1,1 0-1,-1-1 0,1 1 1,1-2-1,-1 1 1,1 0-1,-1-1 0,1-1 1,0 1-1,1-1 0,-1 0 1,1 0-1,-1-1 0,1 0 1,0-1-1,-1 0 1,1 0-1,0 0 0,11-1 1,-7-2-6,-1 0 0,1 0 0,-1-1 1,1-1-1,-1 0 0,0 0 1,0-1-1,0-1 0,-1 0 0,0 0 1,0-1-1,13-11 0,-13 8 17,-1 1 0,0-1 0,0 0-1,-1-1 1,0 0 0,0 0 0,-2-1-1,1 0 1,-2 0 0,9-24 0,-10 23 59,-1-1 1,0 0 0,-1 0-1,0 0 1,-1 0 0,0 0-1,-3-18 1,2 27-62,-1 0 0,0 0 0,0 0 0,-1 0 1,1 0-1,-1 0 0,0 0 0,-1 0 0,1 1 0,-1-1 0,0 1 0,0 0 1,0 0-1,-1 0 0,1 0 0,-1 0 0,0 1 0,0 0 0,0 0 0,-1 0 0,1 0 1,-1 1-1,-4-3 0,-2 1-1,-1 1 1,1 0 0,0 1 0,-1 0-1,0 0 1,1 2 0,-1-1-1,0 1 1,-17 3 0,-8 2 11,-58 17-1,71-15-28,0 0-1,1 2 1,1 0-1,-39 23 1,52-26-27,1-1 0,-1 1 0,1 1 1,1-1-1,-1 1 0,1 1 1,0-1-1,1 1 0,0 1 1,0-1-1,1 1 0,0 0 0,0 0 1,-3 11-1,7-16-179,-1 1-1,2 0 1,-1-1 0,0 1-1,1-1 1,0 1 0,0 0-1,0-1 1,1 1 0,1 5-1,5 1-1789,21 15-389,9-1-23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1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605 22 4980,'28'-18'1430,"-23"14"1298,-2 10-2438,1 4-171,-1-1-1,0 0 0,0 1 1,-1-1-1,-1 1 1,1 0-1,-2 0 0,1 0 1,-1 0-1,-1-1 1,0 1-1,0 0 0,-4 11 1,-4 16 237,-2-1 1,-19 43 0,2-16 104,-52 85 0,-49 54 154,69-111-502,-179 315 677,226-380-737,2 1 0,0 1 0,2 0 0,-6 29 0,13-48-44,0 0 0,1 0 0,0 0 1,0 0-1,1 0 0,1 1 0,-1-1 0,1 0 1,1 0-1,0 0 0,0-1 0,1 1 1,0 0-1,0-1 0,1 1 0,6 10 0,1-9 2,-1-4-217,0 0-1,0-1 0,0 0 1,0 0-1,1-1 1,0-1-1,0 0 1,0 0-1,0-1 1,1-1-1,-1 0 1,19 0-1,-14-4-1054,-1 0 0,0-1 1,0-1-1,0-1 0,23-11 0,-29 13 1006,41-18-1704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1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1 236 4748,'0'0'1807,"11"0"-1191,150 14 777,9 2-989,-131-15-378,1-1 1,50-6-1,-55-1-8,0-1 1,-1-2 0,56-23 0,-89 33-20,0-1 1,0 1 0,0 0-1,-1-1 1,1 1 0,0-1-1,0 1 1,-1-1 0,1 1-1,0-1 1,-1 0 0,1 1-1,0-1 1,0-1 0,19-23-42,-11 11-28,-6 7 84,-1 0 0,1 0 0,-1 0 0,-1 0 1,1 0-1,-1-1 0,0 1 0,-1-13 0,0 18-6,0 0 0,0-1 0,-1 1 0,1 0 0,-1 0 0,0 0 0,0 0 0,0 0 0,0 0 0,0 0 0,0 1 0,0-1 0,-2-2 0,-2-1-5,-1 0 0,0 1 0,0-1 0,0 1 0,0 1 0,-1-1 0,0 1 0,0 0 0,0 0 0,0 1 0,0 0-1,0 1 1,0-1 0,-1 1 0,1 0 0,0 1 0,-1 0 0,-7 1 0,-12 1 22,0 1-1,1 1 1,-47 14-1,45-9 87,0 1 0,0 1-1,1 2 1,1 0 0,0 2 0,-26 20-1,35-23 6,1 2-1,0 0 1,1 0-1,1 2 1,1 0-1,0 0 1,1 1-1,0 1 1,-14 29-1,23-38-64,-1 0 0,1 0-1,1 0 1,0 0-1,0 1 1,0-1 0,1 1-1,1-1 1,0 1-1,0-1 1,1 1 0,0-1-1,0 0 1,1 1-1,1-1 1,0 0 0,0 0-1,0 0 1,1 0-1,0-1 1,1 1 0,10 13-1,1-2 34,1 0 0,0-1 0,1-1 0,1-1 0,1-1-1,1 0 1,28 16 0,-22-16-152,2-2 1,-1-1-1,2-1 0,0-1 0,44 10 1,-44-15-754,1-1 0,0-2 0,31 1 0,-42-5-503,37-4 0,21-14-1273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2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615 968 7049,'2'-5'1332,"6"-15"-51,-6 15 359,-4 1-1273,-6-15-172,1 11-89,1 4-98,0 1 0,0 0 0,-1 0 0,1 0 0,-1 1 0,1 0-1,-1 0 1,0 1 0,-14-1 0,9 1-4,-1 1 0,0 1 0,0 1 0,1-1 0,-14 5 0,-2 2-2,0 2 0,0 1 0,1 1 0,-30 18 0,27-12-8,1 1 0,0 2-1,-45 42 1,62-51 13,1-1 1,0 2-1,0 0 0,2 0 1,0 0-1,0 1 1,1 1-1,1 0 0,1 0 1,-7 21-1,11-30-5,1 1 0,0 0 0,0 0 0,1 0 0,-1 0 0,2 0 0,-1 0 0,1-1 1,0 1-1,0 0 0,1 0 0,0-1 0,0 1 0,0-1 0,1 1 0,4 6 0,-2-5-4,1-1-1,-1 1 1,2-1 0,-1 0-1,1 0 1,0-1-1,0 0 1,1 0 0,0-1-1,0 1 1,12 4 0,-2-1-130,1-2 1,0 0-1,0-1 1,0-1-1,0-1 1,1-1-1,0 0 1,0-1 0,-1-2-1,1 0 1,0-1-1,0-1 1,0 0-1,-1-2 1,1 0-1,-1-1 1,0-2-1,0 1 1,-1-2-1,0-1 1,0 0-1,-1-1 1,0-1-1,-1 0 1,29-27-1,-13 3-843,-2-1-1,-1-1 0,-2-1 0,-1-2 0,32-68 0,77-224-1161,-105 238 2723,-4-1-1,-5-2 0,14-156 0,-11 48 4706,-23 200-3786,-2 34-1161,-2 0 1,-1-1 0,-9 37 0,-2 8 197,-2 59 421,6 1 0,12 241 0,7-258-754,32 154 1,46 109-718,-67-309-2127,-18-65 143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5 253 8409,'-5'-32'1884,"38"-1"-1172,10 12-188,10-1-200,23 4-156,7 4-84,8-5 4,5 5-88,0 0 0,-7 0 0,-11-2-712,-2 2-1008,-11 4-1024,-19-2-165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3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11 190 2988,'0'0'3558,"-3"9"-2984,0 6-366,1 1 1,1-1 0,0 1-1,1-1 1,3 29-1,17 88 572,-6-63-605,13 80 193,-25-123-274,-3-4 429,1-3 104,0-15 2226,2-9-2623,16-40-122,32-86-408,67-123 0,-90 205-70,-1-2-1276,3 1 0,49-64 0,-46 73-1291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3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238 148 4564,'0'0'896,"1"6"167,0 1-711,5 23 1548,30 70-503,-28-89-1099,7 4-221,1-1 1,0 0-1,1-2 1,26 16-1,-28-21-56,1 0 0,0-2 0,0 0 0,25 5 0,-39-10-11,0 1 0,0-1 1,0 0-1,0 0 1,0 0-1,0 0 1,0 0-1,0 0 0,0 0 1,0-1-1,3 0 1,1-1 11,-6 2-18,1 0 0,-1 0 0,1 0-1,0 0 1,-1 0 0,1-1 0,-1 1 0,1 0 0,0 0 0,-1-1-1,1 1 1,-1 0 0,1-1 0,-1 1 0,1 0 0,-1-1 0,1 1 0,-1-1-1,5-4 15,0 0 0,-1-1 0,0 1 0,0-1 0,0 0 0,-1 0 0,0 0 0,0 0 0,-1-1 0,0 1 0,0-1 0,0 0 0,-1 1 0,0-1 0,1-11 0,-2 0 16,0 0 0,-2 1 0,0-1 0,-1 1 0,0-1 0,-1 1-1,-1 0 1,-1 0 0,-15-29 0,18 39-23,-1 1 0,0-1 0,0 1 1,-1 0-1,0 0 0,0 1 0,0 0 0,-1-1 0,0 2 0,0-1 1,0 1-1,0 0 0,-1 0 0,1 0 0,-1 1 0,0 0 0,-10-2 0,4 2-5,0 1-1,0 0 0,-1 1 0,1 0 0,0 1 0,0 1 0,-1 0 0,1 1 0,-15 3 0,1 3-4,0 1 0,1 1 0,0 1 0,0 1 0,-35 23 0,47-23-26,-49 57-1016,62-68 888,1-1 0,-1 1 0,0 0-1,1-1 1,-1 1 0,1 0 0,-1 0-1,1 0 1,-1 0 0,1-1 0,0 1-1,-1 0 1,1 0 0,-1 2-1,-9 36-3283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1023 3052,'-2'5'1327,"-7"14"2896,14-33-3223,48-115 152,9-28-1027,-18 21-129,123-355-31,-162 479 28,5-14-18,13-51 0,-22 73-26,-4 14-1,-13 47 47,-16 109 0,28-131 22,1 0-1,2 0 0,2 0 0,8 65 1,-2-70 13,1 0 1,1-1-1,2 0 1,1 0 0,1-1-1,1-1 1,2 0 0,0-1-1,2-1 1,1-1-1,31 32 1,-39-48 90,-7-6-109,-1 0 0,0-1 0,1 0 0,-1 1 0,1-1 0,-1 0 0,1-1 0,0 1 0,-1-1 0,1 0 0,0 1 0,-1-2 0,1 1 0,0 0 1,-1-1-1,1 1 0,-1-1 0,1 0 0,-1-1 0,1 1 0,-1 0 0,1-1 0,4-3 0,4-6-14,-1-1-1,0 0 1,0 0-1,-1-1 1,-1-1 0,0 1-1,9-21 1,-7 15-2,36-73 22,56-159 0,-36 81 128,-65 165-166,-2 8-67,0 0 85,-1-1 0,1 1 0,-1-1 0,1 1 0,-1 0 0,0-1-1,0 0 1,-2 3 0,-2 8 4,-1 11 2,0-1 1,2 1 0,1 0-1,1 0 1,1 0 0,1 0 0,1 0-1,6 37 1,1-17 9,3 1-1,1-1 1,29 69-1,-29-87-56,2 1 1,0-1-1,1-1 0,21 25 0,-29-42-415,1-1 0,-1 1 0,1-1 1,1-1-1,0 0 0,-1 0 0,2-1 0,-1 0 1,1 0-1,-1-1 0,1 0 0,18 4 1,25 1-2234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294 132 7281,'-2'-7'1270,"-4"-26"1652,0 27-2749,-26-17-111,27 20-62,-1 1 0,0 0-1,1 1 1,-1-1 0,0 1 0,0 0-1,0 1 1,0-1 0,0 1-1,-10 1 1,14-1-1,1 0 1,1 0-1,-1 1 0,0-1 0,0 0 0,0 0 0,0 0 0,0 0 1,1 1-1,-1-1 0,0 0 0,0 1 0,0-1 0,1 0 0,-1 1 1,0-1-1,1 1 0,-2 0 0,-21 16-10,-22 21 0,38-31 7,-1 0 0,1 1-1,1 0 1,0 0 0,0 1 0,0 0 0,-5 13 0,4-8 5,2 0 0,0 1 0,1 0 1,0 0-1,-3 27 0,11-14-20,-4-28 18,1 1 0,-1-1 0,0 1 0,0 0 0,0-1 0,1 1 0,-1-1 0,0 1 0,1 0 0,-1-1 0,1 1 0,-1-1 0,0 0 0,1 1 0,-1-1 0,1 1 0,-1-1-1,2 1 1,23 21-159,-24-22 147,-1 1-1,1-1 1,-1 1-1,1-1 1,-1 1-1,1-1 0,-1 0 1,1 1-1,-1-1 1,1 0-1,0 1 1,-1-1-1,1 0 1,0 0-1,-1 0 0,1 1 1,0-1-1,-1 0 1,1 0-1,1 0 1,5 0-33,0 0 0,0-1 0,0 1 0,0-2 0,-1 1 0,1-1 0,0 1 0,-1-2 0,10-3 0,-4 0 6,-1-1 1,-1 1-1,1-2 0,-1 1 0,10-11 1,-7 5-3,0-2 1,0 1-1,-1-2 1,18-32-1,30-73 171,-40 77 170,-8 18-40,-10 21 78,-8 11-345,-5 4 10,1 0 0,0 1 0,1 0-1,0 1 1,1-1 0,0 2 0,1-1 0,0 1 0,1 0 0,0 1 0,-5 21 0,7-8 2,2 1-1,1 0 1,3 41-1,0-1-7,-2-55-3,-1 6 10,1-1 0,1 0 0,1 0 0,0 0 0,10 32 0,33 72-22,-22-64 73,-22-56-50,0 0 0,-1 0 0,1 0 0,0 1 0,-1-1 0,1 0 0,-1 0 0,0 1 0,1 2 0,-1 1 1,1-1 153,0 0-152,4 15 4,0-3 3,-2-15-11,3 5-2,8 36 13,8 17 0,-20-54-2,0-2-1,6 13-6,-6-13 32,39-32-8120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6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480 337 3424,'6'-31'764,"-5"25"142,-5 0-37,-13-17-135,6 13-153,3 7-400,-25-17 751,18 10-698,-42-29 604,49 35-792,1 1 0,0-1 0,-1 1 0,0 1 1,0-1-1,1 1 0,-12-1 0,9 3-33,1 0-1,0 0 1,0 1-1,0 1 0,0-1 1,0 2-1,-10 2 1,-50 24 61,67-28-72,-13 10 40,-1 4-45,2 0 0,-16 21 1,25-29 6,0 0 0,0 0 0,1 1 0,0 0 0,0 0 0,1 0 0,0 0 0,0 1 0,-1 10 0,5-4 48,3-2-42,2 0 0,-1 1 0,11 15 0,-3-17 10,-2-5-13,0-1 0,1 0 0,-1-1 0,1 0 0,0-1 0,1 0-1,-1 0 1,1-2 0,0 0 0,-1 0 0,1-1 0,0-1 0,0 0 0,0 0 0,0-1-1,0-1 1,15-4 0,-9-1 1,0-1 0,-1-1 0,1-1-1,-2 0 1,1-1 0,-2-1 0,1-1-1,-2 0 1,25-27 0,6-13 22,58-87 1,-89 118-5,34-58 490,-24 36-59,-21 38-295,-3 5-156,0 0 0,0-1-1,0 1 1,0 0 0,-1-1-1,1 1 1,0-1-1,-1 0 1,1 1 0,-1-1-1,1-2 1,0-1-4,1 0-30,-4 16-15,-9 46 53,3 1 0,2 0 0,2 66-1,9-47 90,21 106-1,33 73 435,13-39-39,-43-136-279,14 34 78,29 90 35,-71-201-316,0 0 0,0 0 0,0 0 0,-1 0 0,1 0 0,-1 1 0,0-1 0,0 0 0,-1 0 0,1 0 0,-2 5 0,2-9-9,0 0 0,0 1 0,0-1 0,-1 0 0,1 1-1,0-1 1,0 0 0,0 1 0,0-1 0,-1 0 0,1 0 0,0 1 0,0-1 0,-1 0 0,1 0 0,0 0 0,0 1-1,-1-1 1,1 0 0,0 0 0,-1 0 0,1 0 0,0 1 0,-1-1 0,1 0 0,0 0 0,-1 0 0,0 0 0,-11 3 6,0 0 0,0-1 0,-1 0 0,1-1 1,-1 0-1,1-1 0,-1 0 0,0-1 1,1-1-1,-1 0 0,1-1 0,0 0 0,-13-5 1,-1-2 0,0 0 0,1-2 0,1 0 1,0-2-1,-31-23 0,41 25 6,0-1 1,0 1-1,2-2 0,0 0 0,0-1 0,1 0 0,1 0 0,0-1 0,1 0 0,1-1 0,1 0 1,0-1-1,1 1 0,1-1 0,1 0 0,1 0 0,0-1 0,-1-31 0,4 8-93,1 1-1,2-1 1,1 1-1,3 0 1,1 0-1,2 0 1,2 1-1,26-60 1,-17 54-2507,54-88-1,-42 85-409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4604,'0'0'1555,"2"-5"-1,0-2-1051,1-3-31,6-6 2647,4-6-3114,-12 21-5,0 0-1,0-1 0,-1 1 0,1 0 0,0 0 0,0-1 0,0 1 0,0 0 1,0 0-1,0 0 0,1 0 0,-1 0 0,0 1 0,0-1 0,1 0 0,2-1 1,0 0-12,-3 1 8,1 0 0,-1 0 0,0 0 1,1 0-1,0 0 0,-1 1 0,1-1 1,-1 0-1,1 1 0,0-1 0,0 1 1,-1-1-1,1 1 0,2 0 0,1-1-2,7 1-29,14 7-13,-26-7 48,1 0 0,0 0 0,0 1 0,-1-1 0,1 0-1,0 1 1,0-1 0,-1 0 0,1 1 0,0-1 0,-1 1 0,1-1-1,0 1 1,-1-1 0,1 1 0,0 1 0,7 7-1,0 0-1,0 1 1,-1 0 0,-1 0 0,8 14-1,-1 16 12,-6 6-22,-7-5-7,-5-11 11,4-24 91,0 0-91,-3 19 10,4-19 178,6-13-182,250-298 245,-251 299-225,-1 12-110,5 9 94,-1 0 0,-1 1 0,0-1 0,-1 1 0,5 28 0,-7-27 11,1 0 0,0 0 0,1 0 0,1-1 0,1 0 0,0 0 0,14 20 0,-16-27-193,1-1 0,1 0 0,0 0 0,0 0 0,0-1 0,1 0 0,0 0 0,1-1 0,-1-1 0,1 0 0,0 0 1,21 7-1,-20-9-235,0 0-1,0-1 1,1 0 0,-1-1 0,0 0 0,0-1 0,1 0 0,-1-1 0,0 0 0,0-1 0,1 0 0,-1-1 0,-1 0 0,1-1 0,0 0 0,10-6 0,25-18-939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27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61 143 5392,'0'0'4086,"-4"7"-4040,-8 25-4,1-1 0,2 2 0,-8 44 1,14-61-26,1 1 1,0 0-1,1 0 1,1 0-1,1 0 1,0 0-1,1 0 1,7 27-1,-2-30 57,-7-14-74,3 5 13,0 1 1,1 0-1,0-1 0,7 9 0,-5-9-5,-1 0 0,1 0 0,0 0 0,1-1 0,-1 0 0,1 0-1,0-1 1,0 0 0,0 0 0,0 0 0,0-1 0,12 2 0,-9-3-4,0 0 0,1 0 1,-1-2-1,0 1 0,0-1 1,1 0-1,-1-1 0,15-5 1,-9 1 3,0 0 0,0-1 1,-1-1-1,0 0 1,-1-1-1,0-1 0,0 0 1,-1-1-1,0 0 0,-1-1 1,12-14-1,-10 8 83,-1-1 0,-1 0 0,0-1 0,-2-1 0,0 1 0,-1-2-1,-1 1 1,-1-1 0,-2 0 0,0-1 0,-1 1 0,2-33 0,-7 41 14,-1 0 0,0 0 0,-1 0 0,-5-14 0,8 28-97,0-1 0,0 0-1,-1 0 1,1 0 0,0 0 0,-1 0 0,1 1-1,-1-1 1,1 0 0,-1 0 0,1 1 0,-1-1-1,0 0 1,1 1 0,-2-2 0,1 1-5,-5-5 27,-1 0-1,0 0 0,0 0 1,0 1-1,-1 0 0,0 0 1,-13-5-1,6 5-39,0 2 1,0 0-1,0 0 1,-1 1-1,1 1 1,-1 1-1,1 0 1,-1 1-1,1 0 1,-1 2 0,1 0-1,0 0 1,0 1-1,0 1 1,1 1-1,-1 0 1,1 1-1,1 0 1,-1 1-1,1 1 1,1 0-1,-14 12 1,-1 3-974,16-11-964,-10 24-838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6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177 312 5032,'7'-35'889,"-6"27"1532,59 11-2169,65-9-201,-121 6-50,-1-1 0,0 1 0,0-1 0,1 1 1,-1-1-1,0 0 0,0-1 0,0 1 0,0 0 1,4-3-1,5-3-5,1 3 8,-11 3 1,1 1 0,0-1 1,-1 0-1,1 0 0,0-1 1,-1 1-1,0-1 0,1 1 0,-1-1 1,0 0-1,0 0 0,3-2 1,5-5 55,-1 0 0,0-1 1,0 0-1,0 0 0,-2-1 1,1 0-1,-1-1 1,-1 1-1,0-1 0,-1 0 1,4-14-1,-9 12 200,-5-14-123,4 21-58,-9 2-60,-2 0-19,0 1-1,0 0 1,0 1-1,0 0 0,0 1 1,-1 0-1,1 1 1,-1 0-1,1 1 1,-1 0-1,1 1 0,-1 1 1,-23 6-1,14-1 16,0 1 1,0 1-1,1 1 0,0 1 0,1 1 0,1 1 0,-1 0 0,2 2 1,0 0-1,1 1 0,0 1 0,-15 20 0,23-25 20,0 0-1,1 0 0,0 1 1,1 0-1,0 1 1,1-1-1,0 1 1,2 0-1,-1 1 1,2-1-1,0 1 0,1 0 1,0 0-1,1 0 1,1 0-1,0 0 1,1 0-1,1-1 0,0 1 1,5 16-1,-3-18-19,2 0 0,-1 0 1,2 0-1,0-1 0,0 0 0,1 0 0,1-1 0,0 0 0,0-1 0,16 15 0,-13-15-4,1 1 0,0-2 0,1 0 0,0 0-1,0-1 1,1-1 0,0 0 0,28 7 0,-9-6-139,1-1 1,-1-2 0,1-2 0,0-1-1,0-1 1,1-2 0,60-10 0,-68 4-435,0-2 0,0-1 0,0-1 0,-2-1 0,1-1 0,-2-2 0,0 0 0,0-2 0,23-21 0,55-50-1505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7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47 5368,'-8'-47'2493,"1"47"-2284,-22 0 182,29 0-375,0 0-1,-1 0 1,1 0-1,-1 0 1,1 0-1,-1 0 0,1 0 1,0 0-1,-1 0 1,1 0-1,-1 1 0,1-1 1,0 0-1,-1 0 1,1 0-1,0 0 1,-1 1-1,1-1 0,0 0 1,-1 0-1,1 1 1,0-1-1,-1 0 1,1 1-1,0-1 0,0 0 1,-1 1-1,1-1 1,0 0-1,0 1 0,0-1 1,-1 0-1,1 1 1,0-1-1,0 1 1,0-1-1,0 0 0,0 2 1,-15 33 501,1 1 1,1 1-1,-11 61 1,-26 345 1868,42-348-2198,7 346 43,2-397-210,10 53 27,-2-43-7197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7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56 7021,'0'0'1388,"-30"-30"1016,68 15-2244,33 8-76,4 3-68,29 4 40,5 4-36,-1 1-64,3-3 4,-10 3-644,3-5-1116,-8 3-748,-8 1 99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7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5332,'0'0'2711,"-4"7"-2307,-2 0-231,4-4-66,0 0 0,0 1 0,0-1 0,0 0 0,0 0 0,1 1-1,-1 0 1,1-1 0,-1 5 0,-4 12 82,1-1 0,2 1 1,0 0-1,0 0 0,2 0 1,1 1-1,0-1 0,5 28 0,18 96 27,-18-127-198,14 36-260,-7-22-801,-9-23-969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7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7949,'0'0'2692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1:58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 173 8345,'-10'-17'765,"-1"-1"-1,0 2 1,-25-29 0,29 38-707,-1 0 0,0 0 0,0 1 0,0 1 0,-1-1 0,0 1 0,0 1 0,0-1 0,-19-4 0,9 4-46,0 1 0,0 1-1,-1 1 1,1 1 0,-1 1 0,1 0 0,-1 2 0,1 0 0,-31 7 0,9 2 0,0 1 1,1 2 0,-54 27 0,57-22 60,1 1-1,1 2 1,1 1 0,1 2 0,1 1 0,-31 33-1,49-44 11,0 0-1,1 1 1,1 0-1,1 1 1,0 0-1,1 1 0,1 0 1,1 1-1,1-1 1,0 2-1,1-1 1,1 1-1,1 0 0,-2 27 1,5-33-33,2 1-1,0-1 1,0 0 0,1 0-1,1 0 1,0 0 0,1 0-1,1-1 1,0 1 0,8 14-1,-4-11-14,2-1-1,0 0 0,0 0 0,1-2 1,1 1-1,29 24 0,-16-19-22,1-1 0,1-2-1,0 0 1,1-2 0,1-1-1,1-1 1,0-2 0,52 13-1,-45-17-5,1-1 0,-1-2 0,1-2 0,0-2 0,0-1 0,0-1 0,-1-3 0,40-9 0,-32 2-2,-1-1 1,-1-2 0,0-2 0,-2-3 0,0 0 0,42-30 0,-76 45-83,0 0 1,0 0 0,11-12 0,-9 8-90,-1 2-649,-5-1-545,13-23-652,-17 31 1930,1-1-1,-1 1 1,0-1 0,1 1 0,-1 0-1,0-1 1,0 1 0,0-1 0,1 1-1,-1-1 1,0 1 0,0-1 0,0 1-1,0-1 1,0 1 0,0-1 0,0 1-1,0-1 1,0 1 0,0-1 0,0 1-1,0-1 1,0 1 0,0-1 0,0 1-1,-1-1 1,1 1 0,0-1 0,0 1-1,-1-1 1,-16-36-2749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4612,'0'0'3997,"-8"28"-2537,16 1-1304,25-6-4973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2761 7601,'0'0'3626,"0"-4"-3165,0-13-162,0 1 0,2-1-1,0 1 1,5-20 0,46-156 1064,10-20-817,41-246 0,-79 320-483,52-362-65,-57 357 11,-11 90-30,5-97-1,-10 124 9,0 1 0,2 0 0,16-47 0,-12 44-8,38-122-43,-48 148 60,1 0 1,-1 0 0,1 0 0,-1 0-1,1 1 1,0-1 0,0 0 0,0 1-1,0-1 1,0 0 0,0 1 0,2-3-1,-1 3 3,-1-1-1,0 1 0,0-1 0,0 1 0,0-1 0,0 0 1,0 1-1,0-1 0,-1 0 0,1 0 0,0 0 1,-1-2-1,13-37-15,40-97-260,-50 132 230,0 0-3,11-15-13,-11 15 8,6-1 19,9-7 27,1 1 1,1 1-1,0 0 0,0 1 0,1 1 1,1 2-1,0 0 0,0 1 0,29-6 1,96 0-1,189 7 1,-228 6 9,646 12-21,-592-8 24,356 26 11,-240-11-17,24-1 2,679 44-2,-310-22 39,-555-33-36,411 25-39,-482-31 30,-11 1 1,-28-1-36,-6-34-4447,1 32 4455,-1 0 0,-1 0 1,1 0-1,0 0 0,0 0 0,0 0 0,0 0 0,-1 0 0,1 0 0,0 0 0,-1 0 1,1 0-1,-1 0 0,0-1 0,-10-17-115,0 1 0,-1 0 0,-1 1 0,-1 1 0,0 0 0,-1 0 0,-19-14 0,-75-48-147,101 73 312,1 1-19,-23-15 72,22 14-29,17 11-104,52 33 105,140 78 484,-148-92-358,1-3 0,1-2 0,1-2 0,64 11 0,-75-18 92,-37-9 291,-8 0-541,-1 1 0,1 0 0,-1 0 0,0-1 0,0 1 0,0 0-1,0-1 1,0 1 0,-1 0 0,1-1 0,-1 0 0,1 1 0,-1-1 0,-2 3 0,-32 26 5,-158 91 102,-1 0-1446,189-117-966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7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483 703 3428,'-4'2'50,"-53"23"690,-1-2-1,-68 17 0,120-38-520,-1-1 1,1 0-1,-1 0 1,1 0-1,-1-1 1,0 0-1,1 0 0,-1-1 1,1 1-1,-1-1 1,1-1-1,-1 0 1,-6-2-1,9 1-120,2 1 0,-1-1-1,0 0 1,0 0 0,1 0 0,0-1-1,0 1 1,0 0 0,0-1-1,0 1 1,0-1 0,1 0 0,0 0-1,0 1 1,-1-7 0,1 5 21,-1-5-39,0 0 0,1-1 0,0 1 0,1 0 0,0-1 0,0 1 0,1 0 0,4-15 0,1-18 126,4-27 205,37-130 1,-3 23 583,-42 165-925,0-1 0,0 0-1,-1 1 1,-1-24 0,0 34-66,-1 0 1,1 0 0,0 0 0,-1 0 0,1 1 0,-1-1 0,0 0-1,1 0 1,-1 0 0,0 1 0,0-1 0,-2-1 0,1 1-9,0 0 1,-1 0 0,1 1 0,-1-1 0,0 1 0,1 0 0,-1 0-1,0 0 1,0 0 0,0 0 0,0 1 0,0-1 0,0 1 0,0 0-1,0 0 1,0 0 0,0 0 0,0 0 0,0 1 0,0-1-1,1 1 1,-5 1 0,-3 1-168,-1 0-1,1 1 1,0 0 0,-17 11-1,17-10-224,7-3 59,0 0 0,0 0 0,0 0 0,0 0 0,1 1 0,-1-1 0,1 1 0,-1 0 0,-1 3-1,-30 33-2783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8341,'-5'44'2912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3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0 5917,'0'0'3024,"2"7"-2439,1 4-396,-1-1 0,0 1 1,-1 0-1,-1 0 0,1 0 0,-3 17 0,-15 72 501,13-77-578,-7 21 30,-2 0 0,-34 76 0,27-72-108,-40 69 48,39-81-1388,-17 44 0,37-78 1037,0 1 0,1-1 0,-1 0 0,0 0 0,0 0 0,0 0 0,-1-1 0,1 1 0,0 0 0,-1 0 0,-1 1 0,-1 1-350,0 1-1074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7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813 1 5232,'0'0'2495,"-4"7"-2349,-21 36 19,8-14-132,13-22 2788,-4-10-2843,4 1 25,0 0-1,0 0 1,0 1 0,0-1 0,0 1 0,-1 0 0,1 0 0,-5 1 0,-1 0 8,0 1 1,-1 1 0,1 0 0,0 0 0,0 1-1,0 0 1,-13 7 0,-69 38 256,-99 86 504,99-65-622,43-32-127,21-15-311,-1-2 0,-43 24 0,54-39-1427,-20 3-979,28-6-320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2471 56 6053,'-10'-10'352,"-1"1"0,1 0 0,-1 1 0,-17-9 0,28 17-324,-1-1 0,0 1 0,0 0 0,1-1 0,-1 1 0,0 0 0,1 0 0,-1 0 0,0 0 0,0-1 0,1 1-1,-1 0 1,0 0 0,0 0 0,1 0 0,-3 1 0,-27 2 281,15 1-97,-16 10-72,31-14-135,-1 1 0,0-1 0,0 0 0,1 1-1,-1-1 1,0 1 0,0-1 0,1 1 0,-1-1-1,0 1 1,1-1 0,-1 1 0,1 0-1,-1-1 1,1 1 0,-1 1 0,-16 23 55,11-12-15,2 1-19,1 0 0,-1 23 0,4-31-37,10 2 58,76 56 1,-83-62-47,0 0 0,1 0 0,-1 0 0,1 0 0,-1 0 0,1-1 0,0 1 0,-1-1 0,6 1 0,1 0 3,-2 1 18,-16 1 33,-14 5-55,0-1 1,0-1-1,0-2 0,-1 0 1,0-1-1,0-1 0,-37 0 1,-73-7-12,113 2-24,0 0-1,0-2 1,0 0 0,-23-9-1,29 6-111,-16-15-29,27 21 150,1-1 1,0 1 0,0 0-1,0-1 1,0 0-1,1 1 1,-1-1 0,0 0-1,1 0 1,-1 0-1,1 0 1,-2-3 0,-1-2-21,0 2-54,4 3 39,0 0 53,-1 0 0,1 0 0,-1 0 0,1 0 0,-1 0 0,1 0 0,-1 0 0,0 0 0,-2-3 0,0-1 1,1 0 133,-5 14 240,-18 16 40,-77 72 2778,78-79-2853,-1-1-1,0-2 1,-1-1 0,0 0 0,-1-2-1,0-1 1,-47 10 0,-6-5 135,-114 8 0,79-17-388,0-5 0,0-5 1,-183-31-1,234 25-90,1-3-1,0-3 1,-112-45 0,157 53-211,1-1 1,1 0 0,-27-20-1,36 22-250,-1 1 0,1-1 0,1 0 0,0 0 0,0-1 0,0 0 0,1 0 0,-9-17 0,-6-25-3172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48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10089,'32'-4'1476,"6"-3"-228,15-3-384,11-6-348,19 6-212,8-8-180,10-1-20,2 5-88,6-4-708,0 1-1204,-6 2-2040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0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220 290 8889,'0'0'8881,"0"-7"-8981,-1 0 36,0 5 32,1-1-1,0 1 0,0-1 1,0 1-1,0-1 1,0 1-1,0-1 0,0 1 1,1 0-1,0-1 0,-1 1 1,2-3-1,3-18-151,-3 13 85,0 0-1,0 0 1,1 0-1,0 1 1,1-1-1,0 1 1,11-18-1,-7 17 41,0 0 0,1 1 0,0-1 0,1 2 0,0-1-1,0 2 1,1-1 0,0 1 0,0 1 0,1 0 0,-1 0 0,1 1 0,1 1 0,-1 0-1,1 1 1,-1 0 0,21-1 0,3 0 29,0 3 0,59 5 0,73 18 11,-89-11 23,-11-1 12,-42-7-40,-21-2-9,-12 2-380,-8 4 403,0 1 0,1 1 0,0 0 0,0 1 0,1 0 0,-23 24 0,1 3 21,-33 47-1,-233 383 62,204-306-67,-21 15 87,47-74-36,68-97-43,0 0 1,0 0 0,-1 0-1,1-1 1,-1 0-1,-8 7 1,3-3 9,-7 6 41,-19 7-29,26-15-37,0-4 13,-24 5 7,24-5-36,6-12-5982,-14-41 2592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2528,'0'0'7614,"4"2"-6974,4 1-450,1 0 0,0-1 1,0 0-1,0 0 1,0-1-1,15 0 0,65-4 325,-49 1-349,198-17 186,-82 6-1023,-149 12-570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1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597 278 4572,'-71'-18'3594,"64"15"-2801,-18-9 621,19 10-525,5-24-624,0 22-267,0-1 0,1 1 0,0 0-1,0 0 1,0-1 0,1 1 0,-1 0 0,1 0-1,2-8 1,1 4 0,0 0 0,0 1 0,0 0 0,1 0 0,0 0 0,1 0 0,-1 1-1,1-1 1,1 2 0,-1-1 0,1 1 0,0 0 0,10-6 0,2 1-1,1 0 0,0 0 0,0 2 0,23-6 0,62-4-98,-96 20 78,13 15 24,-19-13-1,0 1 0,0-1 0,0 1-1,0 0 1,-1 0 0,1 0 0,-1 0-1,-1 0 1,1 1 0,-1-1 0,0 1-1,0-1 1,0 1 0,-1-1 0,0 1-1,0-1 1,-2 10 0,-1 5 17,-1 1 0,-1-1 0,-12 31 0,-5 6 4,-4-1-1,-1-1 1,-3-2-1,-2-1 1,-46 56-1,14-30 17,-4-3 1,-103 89-1,-136 69 924,300-229-419,7-10-680,1-5 82,0 0 1,1 1-1,1-1 0,0 1 1,0 0-1,1 0 0,0 0 1,1 0-1,0 1 0,0-1 1,1 1-1,0 1 0,12-13 1,0 1 27,1 1 0,0 0 1,1 1-1,35-22 0,-41 31 16,-1 1 1,1 0-1,0 1 0,1 1 0,0 0 0,0 1 0,23-5 0,-29 9 10,0 0 0,1 0 0,-1 1-1,1 0 1,-1 1 0,0 0 0,1 0 0,-1 1 0,0 0 0,0 1 0,0 0 0,0 0 0,-1 1 0,9 5 0,5 5 18,0 1 0,-1 0 0,28 28 0,43 53 22,-84-86-89,1 0 0,17 13 0,-8-7-62,17 17-609,-34-32 609,0 0 0,0 0 0,-1 0 0,2 0 0,-1-1 0,0 1 1,0 0-1,0-1 0,0 1 0,0-1 0,1 1 0,1 0 0,45 14-2239,10-5-524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218 274 7117,'-15'-31'695,"15"31"-674,0 0 1,0-1-1,-1 1 1,1-1-1,0 1 1,0 0-1,0-1 0,-1 1 1,1 0-1,0-1 1,0 1-1,-1 0 1,1-1-1,0 1 1,0 0-1,-1-1 0,1 1 1,-1 0-1,1 0 1,0 0-1,-1-1 1,1 1-1,0 0 0,-1 0 1,1 0-1,-1 0 1,0 0-1,-20-7 425,20 7-430,0-1-1,1 1 1,-1 0-1,0 0 1,1 0-1,-1 0 1,0 0-1,1 0 1,-1 0-1,0 0 1,1 0 0,-1 0-1,0 0 1,1 0-1,-1 1 1,0-1-1,1 0 1,-1 0-1,0 1 1,-33 10 206,33-10-209,0-1 1,-1 1 0,1-1-1,0 1 1,0-1-1,0 1 1,0-1-1,0 1 1,0 0 0,0 0-1,0 0 1,0-1-1,-1 3 1,-14 12 99,1 1 1,-20 28-1,30-36-82,-1 0-1,2 0 0,-1 0 0,1 1 1,0 0-1,1 0 0,0 0 0,1 0 1,0 1-1,-2 14 0,3 14 222,1-37-229,0 0 0,0 0 0,0 0 0,0 0 0,1 0 1,-1 0-1,0 0 0,0 0 0,1 0 0,-1 0 0,0 0 1,1 0-1,-1-1 0,2 2 0,14 31 274,-15-31-287,-1-1 1,1 0-1,-1-1 0,1 1 1,0 0-1,-1 0 1,1 0-1,0 0 1,-1 0-1,1-1 0,0 1 1,0 0-1,0 0 1,0-1-1,0 1 1,1 0-1,13 8 60,32 16 0,-40-22-52,0-1 1,1 1-1,-1-1 1,1 0 0,-1-1-1,1 0 1,0 0-1,-1-1 1,11 0-1,-4-2-7,-1 0-1,1-1 1,-1 0-1,0-1 1,0-1-1,0 0 1,0-1-1,-1 0 0,17-12 1,-13 7-19,-1-1 0,-1 0 1,0-1-1,0-1 0,-2-1 0,15-19 1,-10 8 69,-1-1 0,-1-1 1,-2 0-1,-1 0 1,-1-1-1,-1-1 1,-2 0-1,6-39 0,-11 53 20,-2 1 0,1-18 0,-2 28-69,-1 1 1,1-1-1,-1 1 1,0-1-1,0 1 1,0 0-1,0-1 1,-1 1-1,0 0 1,-2-4-1,4 7-11,0 1-1,-1-1 0,1 1 0,0 0 0,-1-1 0,1 1 0,0 0 0,-1-1 0,1 1 0,0 0 0,-1-1 0,1 1 0,-1 0 0,1-1 0,0 1 0,-1 0 0,1 0 0,-1 0 0,1 0 0,-1-1 0,1 1 0,-1 0 0,1 0 0,-2 0 0,-8-2-2,0 1 0,-1 0 0,1 1 0,-1 0 0,1 0 0,-1 1 0,1 0 0,0 1 0,-1 0 0,1 1 0,0 0 0,0 1 0,1 0 0,-1 0 0,-11 8 0,1 1-4,0 0 1,1 1 0,1 1-1,0 1 1,1 0 0,-17 21-1,23-25 5,7-9 1,1 1-1,0-1 0,0 1 0,0 0 1,0 0-1,-2 6 0,-6 10-540,-12 32 0,21-45-1205,4 0-796,9 30-516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198 143 8841,'-15'-24'1129,"12"19"309,-2 6-1445,1-1 10,-1 1 0,0 0-1,0 1 1,1-1 0,-1 1 0,1 0 0,-1 0-1,1 1 1,0-1 0,-7 6 0,-1 6-13,-7 14 35,-27 55-1,38-68-18,2 0 0,0 1 0,1 0 0,0 0 0,1 0 1,-2 27-1,5-8 54,4-21-13,9 17-17,-4-16 9,14 11 24,-22-25-60,1 0 0,-1-1 1,1 1-1,-1 0 0,1-1 0,0 1 0,-1-1 1,1 1-1,-1-1 0,1 1 0,0-1 0,0 1 1,-1-1-1,1 0 0,0 0 0,0 1 0,-1-1 1,1 0-1,1 0 0,6 2 8,1 0 0,0-1 1,0 0-1,0 0 0,-1-1 0,1 0 0,0-1 0,0 0 1,0 0-1,-1-1 0,1 0 0,-1-1 0,1 0 0,-1 0 1,0-1-1,0 0 0,0 0 0,-1-1 0,9-6 0,-2-2-10,0-1-1,-1-1 0,0 0 0,-1-1 1,-1 0-1,-1-1 0,0 0 0,8-21 1,-4 3 219,-1 0 0,-2-1 1,8-47-1,-16 73-89,-2-1 1,1 0-1,-1 0 1,-1 0-1,0 0 0,0 1 1,-5-23-1,5 33-127,0-1 0,0 1 0,0 0 0,0-1 0,0 1 0,-1-1 0,1 1 1,0-1-1,0 1 0,-1 0 0,1-1 0,0 1 0,0-1 0,-1 1 0,1 0 0,0-1 0,-1 1 0,1 0 0,-1 0 0,1-1 0,-1 1 0,-5-4 0,0 1 0,0-1-1,-1 1 1,1 1 0,-1-1 0,0 1 0,1 0 0,-1 1-1,0 0 1,0 0 0,0 0 0,0 1 0,0 0 0,0 0-1,0 1 1,-13 2 0,-10 4-48,-1 1 0,-44 19 0,68-25 30,-82 40-2159,82-37-772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51 374 3196,'0'-4'173,"-4"-34"1523,3 11 3262,-3 10-3611,2 14-1141,1-1 692,-1 11-854,-4 61 7,1 108-1,4-45-30,-19 387 91,16-429-94,4-82 13,0-1 52,1 12 1167,3-51-842,36-244-976,-21 149 341,102-434-139,-97 485 319,59-126 0,-80 195 10,4 6 29,18-7-15,-25 8 24,1 1 0,-1 0 0,0 0 0,1 0 0,-1 0 0,0 0 0,1-1 0,-1 1 0,0 0 0,1 0-1,-1 0 1,1 0 0,-1 0 0,0 0 0,1 0 0,-1 0 0,0 0 0,1 0 0,-1 0 0,1 1 0,-1-1 0,0 0 0,1 0 0,-1 0 0,0 0 0,1 1 0,-1-1 0,0 0 0,0 0 0,1 1 0,-1-1 0,0 0 0,1 0 0,-1 1 0,0-1 0,0 0 0,1 1 0,9 8-1,-1 1 1,0 0 0,0 1 0,-1 0 0,-1 0 0,0 1 0,0-1-1,-1 2 1,8 21 0,-8-6 11,-1 0 0,-2 0-1,-1 1 1,-1 0 0,-1-1 0,-2 1-1,-5 34 1,4-45-2,-1-1-1,0 0 0,-1 0 1,-1 0-1,-1-1 1,0 1-1,-1-2 0,-1 1 1,0-1-1,-1 0 1,-1-1-1,0 0 0,-1-1 1,0 0-1,-1-1 1,0-1-1,-1 0 0,-1 0 1,-30 16-1,42-26 98,-3 3 125,-1-1 0,1 0 0,0 0-1,-1-1 1,0 1 0,-13 1 0,26 0-228,2-1-7,-5-2 2,0 0 0,0 1 0,0-1 1,0 1-1,0 0 0,-1 0 0,1 0 1,-1 0-1,4 4 0,10 9 6,-1 1 0,0 0 1,-2 1-1,0 1 0,11 19 0,52 108 38,-48-87-162,41 64 0,-38-79-832,-14-26-1087,38 28-1314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3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5669,'0'0'640,"-5"7"228,-3 7-517,0 0 1,1 1 0,0 0-1,1 1 1,1-1-1,-6 32 1,-9 109 807,10 61-388,10 0 1,40 311-1,11-96-699,-42-298-1441,-7-125 975,0 21-2725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30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1 322 5144,'5'-22'785,"2"-1"-1,1 1 0,1 1 0,22-40 0,-21 47-527,5-2-192,1 1-1,0 1 1,1 0-1,1 1 1,0 1-1,0 1 1,1 1-1,32-14 1,-30 17-53,1 1-1,0 1 1,0 1 0,1 0-1,-1 2 1,1 1 0,-1 0-1,1 2 1,-1 1 0,1 0 0,-1 2-1,23 6 1,-13-1-28,-26-7 57,-1 5 74,-2-1-93,1 0 20,0 1 1,0 0 0,-1-1 0,0 1-1,2 8 1,-5-12-29,1 0 0,-1 0-1,1-1 1,-1 1 0,0 0 0,0 0-1,0 0 1,-1-1 0,1 1 0,-1 0-1,1 0 1,-1-1 0,0 1 0,0 0 0,0-1-1,0 1 1,-1-1 0,1 0 0,-4 4-1,-4 5 5,0-1 0,-1-1 0,0 0 0,-1-1 0,0 0 0,-22 13 0,-77 31-34,103-49 18,-263 93 84,243-86 92,52-11-138,13-2-25,-8 4-21,-1 1 0,0 1 1,0 2-1,0 1 0,0 1 0,-1 1 0,0 1 0,30 16 1,-40-17 58,-1 2 0,0 0 0,0 0 0,-1 2 0,0 0 0,-1 1 0,-1 1 0,0 0 0,-1 1 0,0 0 0,-1 1 0,-1 0 0,10 19 0,-19-31 5,0 0 1,0 1-1,-1-1 0,1 1 1,-1-1-1,0 1 1,0-1-1,-1 1 0,1 0 1,-1-1-1,0 1 0,0 0 1,-1 0-1,1-1 0,-1 1 1,0-1-1,0 1 0,-1 0 1,1-1-1,-1 0 0,0 1 1,0-1-1,-1 0 1,1 0-1,-1 0 0,0-1 1,0 1-1,0-1 0,0 1 1,-6 3-1,-5 4-8,0 0-1,-1-2 1,0 0 0,0 0-1,-1-2 1,1 0 0,-18 5-1,-18 4-26,0-2-1,-1-2 1,-88 8-1,115-20-6,-44-4 0,52 2-17,15 2-20,0 0-1,0 0 1,0 0-1,0 0 1,0-1-1,0 1 1,0-1-1,1 1 1,-1-1 0,0 0-1,0 0 1,-1-1-1,-2-1-113,0 1-570,-23-27-6505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3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51 702 7593,'-12'-69'1226,"-2"-5"231,3 0 0,-2-139 1,14 195-1403,0 0 0,2-1 0,0 1 0,1 0 0,1 0 0,0 0 0,14-28 0,-16 40-57,0-1 1,1 1-1,0 0 1,0 0-1,1 0 1,-1 1-1,1-1 1,0 1-1,1 0 1,-1 1-1,1-1 1,0 1-1,0 0 1,0 1-1,1-1 1,-1 1-1,1 0 1,0 1 0,0 0-1,0 0 1,0 0-1,11 0 1,-4 2-1,-1 0 1,1 1-1,-1 1 1,0 0 0,0 1-1,0 0 1,0 1 0,0 0-1,0 1 1,12 7 0,7 6-1,-1 0 0,43 35 1,-57-40 3,-1 1 1,-1 1 0,0 1-1,0 0 1,23 35 0,-31-39-2,1 1 1,-2 0 0,0 0-1,0 1 1,-1 0 0,-1 0-1,0 0 1,-1 0 0,2 24-1,-5-28 3,-1 0 0,0 0 0,0 0 0,-1-1 1,-1 1-1,1-1 0,-1 1 0,-1-1 0,0 0 0,0 0 0,-1 0 0,0-1 0,0 1 0,-1-1 0,0-1 0,-9 9 0,-4 4 8,-2 0 0,0-2 0,-1 0 1,-35 20-1,12-12-93,0-1-1,-2-3 1,0-2 0,-98 27 0,138-45-690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4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1 873 7701,'0'0'7135,"6"-8"-7018,11-16-126,-2 0-1,-1-1 1,18-45-1,30-95-375,-21 47 142,125-285-22,-151 373 217,-12 24-1,-2 25 39,1 0 23,5 23-1,1 16 1,-4 11 18,1 28-22,28 115 82,-24-169-25,3 0 0,31 77-1,-26-81-21,1-1 0,30 44 0,-42-74-9,-1-1 25,17 25 59,-17-25 43,4-12-74,3-4-82,0 0 0,-1-1 0,0 0-1,-1-1 1,0-1 0,-1 0 0,0 0-1,0 0 1,-2-1 0,13-27 0,33-83-10,72-253 1,-104 308 183,4-23 118,-24 84-255,0 15-35,8 87 17,20 130 343,-20-185-350,1 0 0,3-1-1,1 0 1,1-1 0,3-1 0,1 0 0,1-2-1,32 42 1,-41-61-132,18 20-1421,-4-7-425,-19-22-1159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64 9221,'-20'-31'2500,"65"8"-2364,6 14-124,7 9 32,0 2-220,0 3-760,-8 9-1164,-4 7-896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5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0 5208,'0'0'4505,"3"7"-3754,57 111 951,-50-102-1565,-2 1 1,0 1 0,-1-1 0,-1 1-1,-1 0 1,0 1 0,-2 0-1,3 28 1,-5-33-61,-1 0 0,0 0 0,-1 0 0,-1 0 0,0 0 0,-1-1 0,0 1 0,-1-1 0,-1 1 0,0-1 0,-1-1 0,-9 18 0,-5-3-172,-1 0 0,0-2 0,-2 0 0,-1-2-1,-1 0 1,-1-2 0,-1-1 0,-55 32 0,67-44-936,-1-1 1,1 0-1,-1-1 1,-23 6-1,-1-7-3054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309 152 7797,'-38'-40'3981,"35"32"-3689,-14-35-80,22 37-172,25-24-33,4 9-3,-27 17 164,-3 14 105,1-1-175,-1 0-1,-1 1 1,0 0 0,0 0-1,-1-1 1,0 1 0,0 1-1,-1-1 1,-1 0 0,0 0 0,0 0-1,-3 14 1,-2-4 8,-2-1-1,0 1 1,-2-1 0,-10 18 0,18-36-104,0 1 1,1-1-1,-1 0 1,0 0-1,0 0 0,0 0 1,0 0-1,0 0 1,0 0-1,0-1 1,0 1-1,-2 1 1,-13 9-262,-1-1 0,0 0 0,-1-2 0,0 0 0,0 0 0,0-2 0,-23 5 0,-24-5-2312,2-7-1046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6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 0 8873,'0'0'6852,"-33"54"-5311,-13 0-345,3 2-484,-10 0-300,-10-2-240,0 5-52,-8-5-388,0 0-1012,1-10-969,-1-4-1135,-7-16-2208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7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1028 1 2084,'0'0'6563,"3"8"-6398,1 2-124,39 125 314,-42-129-89,-9-2-216,-22 12-12,15-11-15,-25-1-18,30-3 1,-45-3 60,22-1-26,15 4-2,-8 7 76,-35 15 0,43-10 387,-5 11-110,0 0 0,2 1 1,-21 31-1,-57 100 859,37-57-637,35-58-439,-2-2-1,-2-1 1,-46 44-1,50-57-208,0-1 1,-2-2-1,-1-1 1,0-1-1,-35 16 0,55-30-526,-1-2 0,1 0 0,-1 0 0,0-1 0,0 0 0,-1-1 0,1 0 0,-19 1 0,24-3-3156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8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8517,'46'32'3724,"-13"-17"-3528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4276,'0'0'2894,"6"6"-1559,19 18-125,-13-9-159,0 6-679,-1 2 1,-1-1 0,-1 1-1,-1 1 1,-1-1 0,6 34-1,-10-35-250,0 0-1,-1 0 0,-1 0 0,-2 1 0,0-1 1,-1 0-1,-9 40 0,8-52-156,-1 0 0,0-1 0,0 0-1,-1 1 1,0-1 0,0-1 0,-1 1 0,0-1 0,-1 0 0,0-1-1,-13 12 1,6-8-591,1-1 1,-1 0-1,-1-1 0,0-1 0,0 0 0,-22 6 1,-25 6-2804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1190 324 10145,'17'-30'1219,"-14"24"-345,-2-9-58,-3-13-381,0 21-371,0-23 180,2 20-260,-1 4-10,1-1-1,0 1 1,0-1 0,1 0 0,-1 1 0,2-1 0,-1 1 0,1 0 0,0-1 0,0 1 0,0 0-1,1 0 1,5-7 0,2 0-27,0 0 0,22-19 1,-4 12 4,-2 8 28,-20 10-36,-1 0 7,17-2 15,-16 2 43,-1 9-19,15 20 17,-14-14 51,-1 13 27,-5-25-82,1-1 0,-1 1 0,0-1 0,0 1 0,0-1 0,0 1-1,0-1 1,0 1 0,0-1 0,0 1 0,0-1 0,0 1 0,0-1 0,0 1 0,-1-1 0,1 1-1,0-1 1,0 1 0,0-1 0,-1 1 0,1-1 0,0 0 0,0 1 0,-1-1 0,0 1 0,-16 24 39,17-24-41,-1 0 1,0 0 0,0 0 0,0 0 0,1 0-1,-1 0 1,0 0 0,0-1 0,0 1 0,-1 0-1,1 0 1,-1 0 0,-20 12 13,1-2 1,-1 0-1,-1-1 1,0-1-1,0-1 0,-1-2 1,-41 8-1,42-13-55,0-1-1,-1 0 1,1-2-1,0 0 1,1-2-1,-25-6 1,34 2-140,-13-12 38,20 15 32,0 0 18,-15-16 23,15 16 98,4 6-16,1 1 0,-1-1-1,1 1 1,0-1-1,-1 1 1,1 0 0,0 0-1,0-1 1,0 1-1,-1 3 1,0-1-1,0-1-1,1 1 1,-2-1-1,1 0 0,0 0 1,-1 1-1,1-1 1,-1-1-1,-4 4 1,-9 10 2,0-1 1,-1 0 0,0-2-1,-2 0 1,1-1-1,-1-1 1,-29 13 0,18-14-23,0-1 1,-1-1 0,0-1 0,0-2-1,-38 1 1,51-9-165,9-1 81,-1 0 0,0-1 0,1 0 0,0 0 0,1-1 0,-10-7 0,15 10 51,0 0 0,0 0-1,0 0 1,0-1 0,1 1 0,-1-1 0,1 0 0,0 1-1,0-1 1,0 0 0,1 0 0,-1-1 0,1 1 0,0 0-1,0 0 1,0 0 0,1-1 0,-1 1 0,1-1 0,1-4-1,0-1 23,1-1 0,1 1-1,0-1 1,0 1 0,1 0-1,0 0 1,1 1 0,0-1-1,0 1 1,1 0 0,1 1-1,-1-1 1,1 1 0,1 1-1,-1-1 1,1 1 0,1 0-1,-1 1 1,1 0 0,0 0-1,1 1 1,-1 0 0,1 1-1,0 0 1,0 1 0,0 0-1,19-3 1,-19 4 18,-7 1 1,0 1 0,-1-1 0,1 1 0,0 0-1,0 0 1,-1 0 0,1 1 0,0-1 0,-1 1-1,1-1 1,4 2 0,22 6 3,-22-6 1,-4 5 5,11 21 80,-14-27-83,0 0 0,1-1 0,-1 1 0,0 0 1,1 0-1,-1-1 0,0 1 0,0 0 0,0 0 1,1-1-1,-1 1 0,0 0 0,0 0 0,0-1 0,0 1 1,0 0-1,-1 1 0,-2 27 152,3-28-154,0-1 0,0 1 0,0 0 0,-1-1 0,1 1 0,0 0 0,0-1 0,0 1 0,-1-1 0,1 1 0,0 0 0,0-1 1,-1 1-1,1-1 0,-1 1 0,1-1 0,0 1 0,-1-1 0,1 1 0,-1-1 0,1 0 0,-1 1 0,0-1 0,1 0 0,-1 1 0,0-1 0,-16 13 51,-1-1-1,0 0 0,-1-1 0,0-2 0,0 0 0,-24 8 0,-53 4 85,58-14-65,1 2 0,-55 20-1,50-12 34,24-5-30,-2 6-42,1 1 0,1 1 1,-18 24-1,29-34-18,1-1 1,0 1-1,0 1 0,1-1 0,0 1 1,0 0-1,2 0 0,-1 0 0,1 1 1,-2 22-1,4-22-3,1 0 1,1-1-1,0 1 1,1 0-1,0 0 1,1-1-1,0 1 0,1-1 1,0 0-1,7 13 1,-8-19-8,1 1-1,-1-1 1,1 0 0,0 0-1,8 7 1,-4-6-146,0 1 0,1-2 0,-1 1 0,1-1 0,0 0 0,1-1 0,-1 0-1,1 0 1,0-1 0,0-1 0,0 1 0,0-2 0,0 1 0,1-1 0,-1-1 0,0 0 0,1-1 0,-1 1 0,0-2 0,12-2 0,41-15-2792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5:0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8433,'0'0'548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9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9853,'0'0'1488,"41"18"-1200,14-18-104,16-18-168,0-11-704,12-8-1376,0-12-1773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2:59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10137,'0'0'1360,"58"-11"-932,5 8-208,20-1-112,8 4-96,-2-3-700,-6 3-1256,-17 0-1508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3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546 484 6853,'0'0'1474,"4"0"-195,17 0 879,-15-6-1868,33-39-169,-1-3 0,46-75 0,-22 31-96,-34 53-23,39-62-24,-53 77 24,-11 19-35,-10 8-144,-269 143 144,-6 3 24,16-31 385,261-115 335,8 3-860,1 0 149,0 1 0,0 0 0,-1 1 0,0-1 0,-1 1 0,1-1-1,-1 1 1,-1 0 0,0-1 0,0 1 0,0 9 0,-3 3 0,-1-1-1,-1 1 1,-1-1-1,-8 23 0,-35 70 11,18-51-12,27-55 97,9-8-66,105-39-45,-42 14 5,113-27 1,-114 40 15,99-7 1,-136 19-16,1 2 1,-1 1-1,1 1 0,-1 1 1,48 13-1,-68-13 9,0 0 0,-1 1 1,1 1-1,-1 0 0,0 0 0,-1 1 0,1 0 1,-1 1-1,0 0 0,0 0 0,-1 1 1,0 0-1,11 16 0,-14-16 1,0 0 1,0 0-1,-1 1 0,0-1 1,-1 1-1,0 0 0,0 0 1,-1 0-1,0 1 0,-1-1 1,0 0-1,0 1 0,-1-1 1,0 1-1,-1-1 0,-3 16 1,0-9 6,0-1 0,-2 0 1,0 0-1,0 0 1,-2-1-1,1 1 1,-2-2-1,0 1 1,-1-2-1,-19 22 0,6-11 13,-2-1 0,0-1 0,-1 0 0,-35 19 0,20-16-9,-1-2 0,-86 33 0,104-47-3,0-1 0,0-2 0,-1 0 0,0-1 0,0-1 0,0-2 0,-29-1 0,40-1-28,1-1 1,0-1-1,0 0 1,-1 0-1,2-2 1,-1 0 0,-12-6-1,15 3-378,-28-43-1733,38 51 2052,0-1 0,-1 1 0,1 0 0,0-1 0,0 1 0,-1-1 0,1 1 0,0-1 0,0 1 0,0-1 0,0 1 0,0-1 0,0 1 0,0-1 0,0 1 0,0-1 0,0 1 0,0-1 0,0 1 1,0-1-1,0 1 0,0 0 0,1-1 0,-1 1 0,0-2 0,14-35-2629,16-4-233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4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780 729 3724,'0'0'7668,"-7"2"-7014,-84 17-326,-1-4-1,0-4 1,0-4-1,-1-4 0,-99-10 1,124-2 378,66 9-684,0 0 0,1-1 0,-1 1-1,0-1 1,0 1 0,1-1-1,-1 0 1,0 0 0,1 1 0,-1-1-1,0 0 1,1-1 0,0 1 0,-2-2-1,-2 0 24,-3-6 37,6 5-79,0 0-1,0 1 1,1-1-1,-1 0 1,1 0-1,0 0 1,0 0-1,1 0 1,-1-1-1,1 1 1,0-5-1,0 1 0,2 1 0,-1-1 0,1 1 0,0 0 0,0 0 0,6-12 0,35-65 2,4 2 0,68-91-1,-33 54-1,35-46 232,-113 159-78,1 14-354,2 7 200,-1 1 0,-1 0 0,0 0 0,-1 0-1,0 1 1,1 19 0,5 114 35,-9-107-21,2 210 358,0 11-63,-2-211-257,-1-25-76,0-21-9,1-1-43,4 19-281,-4-19-381,37 18-10266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4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275 285 8837,'0'0'3613,"-4"5"-3480,-4 4-99,0 1 1,1 0-1,0 0 0,1 1 0,0-1 0,-5 14 1,9-19-23,0 1 1,0-1-1,1 1 1,0 0-1,0 0 1,0-1-1,1 1 1,-1 0-1,1 0 1,1 0-1,-1-1 1,1 1 0,0 0-1,0 0 1,5 10-1,4 9 68,-9-25-77,-1 1 1,0 0 0,0-1 0,1 1 0,-1-1-1,1 1 1,-1 0 0,0-1 0,1 1 0,-1-1 0,1 1-1,0-1 1,-1 1 0,1-1 0,-1 0 0,1 1-1,0-1 1,10 8 14,0-2-1,0 1 1,0-2-1,1 0 0,19 7 1,-24-10-11,1-1 1,-1 1 0,0-1-1,0 0 1,1-1-1,-1 0 1,1 0-1,-1 0 1,0-1-1,0 0 1,1-1-1,10-3 1,-7 0 3,0 0 1,0-1-1,-1 0 0,0 0 1,0-1-1,-1-1 1,1 0-1,-2 0 0,1 0 1,-1-1-1,-1-1 0,1 1 1,-2-1-1,1 0 1,-1-1-1,-1 0 0,0 0 1,0 0-1,3-13 0,0-6 142,-1 0-1,-2-1 0,-1 0 1,-1 0-1,-1 0 0,-4-39 0,1 55-72,-1 0-1,-1 0 0,-6-19 1,9 33-78,0 1 0,0-1 0,0 1 0,0-1 0,-1 1 0,1-1 0,0 1 0,0-1-1,-1 1 1,1-1 0,0 1 0,-1-1 0,1 1 0,0 0 0,-1-1 0,1 1 0,-1-1 0,1 1 0,-1 0 0,1 0 0,-1-1 0,1 1 0,-1 0 0,1 0 0,-1-1 0,1 1 0,-2 0 0,-10-5-1,0 1 0,-1 0 0,1 1-1,-1 0 1,0 1 0,0 1 0,0 0 0,0 0 0,0 2-1,-1-1 1,-18 5 0,4 1 0,-1 1 0,1 2 1,0 1-1,-29 14 0,-101 65-56,140-76-48,-32 27 1,48-39 38,0 1 0,0-1 1,1 1-1,-1 0 0,1 0 0,-1-1 0,1 1 0,0 0 1,-1 0-1,1 0 0,-1 5 0,-1-1-151,3-6 185,-1 0 0,1 1 1,0-1-1,0 0 0,-1 1 0,1-1 1,0 0-1,0 1 0,0-1 1,0 1-1,0-1 0,-1 0 1,1 1-1,0-1 0,0 1 1,0-1-1,0 0 0,0 1 0,0-1 1,0 1-1,0-1 0,0 0 1,0 1-1,1-1 0,-1 1 1,0-1-1,0 0 0,0 1 1,1-1-1,7 25-1255,-8-24 1220,0-1 1,1 1-1,-1-1 1,0 1-1,0-1 1,0 1-1,1-1 0,-1 1 1,0-1-1,1 0 1,-1 1-1,0-1 1,1 1-1,-1-1 0,1 0 1,-1 1-1,0-1 1,1 0-1,-1 0 0,1 1 1,-1-1-1,1 0 1,-1 0-1,1 0 1,-1 1-1,1-1 0,-1 0 1,2 0-1,48 16-2603,19-3-382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4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174 153 10029,'0'0'2462,"-5"5"-2293,-17 17-125,2 0 1,0 1 0,-30 48-1,44-60-41,0 0 0,1 0 0,0 1 0,1-1 0,-5 20 0,8-24 1,0 1 1,0-1 0,1 0 0,0 1-1,0-1 1,0 1 0,1-1 0,1 1-1,-1-1 1,4 10 0,9 13 6,-4-19 20,-4-5-27,1-1-1,0 0 1,0 0 0,0-1 0,1 0-1,-1 0 1,1 0 0,0-1 0,0-1-1,0 1 1,1-1 0,-1 0 0,1-1-1,-1 0 1,1-1 0,-1 1 0,1-2-1,-1 1 1,1-1 0,-1 0 0,1-1-1,-1 0 1,8-3 0,-3-1 2,0 0-1,-1-1 1,0 0 0,0-1 0,-1 0 0,0-1 0,0 0-1,-1-1 1,0 0 0,-1-1 0,0 0 0,-1 0-1,9-15 1,-3-1 115,-1 0 1,0-1-1,-3 0 0,0-1 0,6-34 1,-13 51-37,0 0 0,-1-1 1,-1 1-1,0-1 0,-1 0 1,0 1-1,-3-17 0,3 25-67,-1-1 0,0 1-1,-1 0 1,1-1-1,-1 1 1,0 0-1,0 0 1,0 0 0,0 0-1,-1 0 1,0 1-1,1-1 1,-1 1 0,-1 0-1,1 0 1,0 0-1,-1 0 1,0 0-1,1 1 1,-1-1 0,0 1-1,0 0 1,-8-2-1,-3 0-4,1 1 0,-1 0 0,0 1 0,0 1 0,0 0-1,0 1 1,-23 3 0,-3 3-21,-62 16 1,76-14-92,-43 21 1,38-15-545,26-11-806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6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248 243 5605,'0'0'1778,"-3"6"-960,-2 4-560,0 1 1,1 0-1,1 0 0,-1 0 1,-1 13-1,-6 64 611,5-39-405,-41 232 1224,30-209-1454,-47 128 0,-10-5 217,247-567-2057,31 10 1079,-140 266 457,120-140 0,-169 219 60,6-7 5,40-36 0,-56 55 5,1 1-1,0-1 1,0 1-1,0 0 1,0 1-1,1-1 0,-1 1 1,1 1-1,0-1 1,0 1-1,0 0 1,14-1-1,-19 3 1,1 0 1,0 0-1,0 0 1,0 1-1,0-1 0,0 1 1,-1 0-1,1 0 0,0 0 1,0 0-1,-1 0 0,1 1 1,-1-1-1,1 1 1,-1 0-1,3 2 0,-1 0 4,0 0 0,0 1 0,-1-1 0,0 1 0,0 0 0,0 0 0,4 10-1,-2-1 20,0 1-1,-1 0 1,-1 1-1,0-1 1,1 18-1,-4-18 14,0 1 0,0-1 0,-1 0 0,-1 0 0,-1 0 0,0-1-1,-1 1 1,0-1 0,-1 1 0,-1-1 0,-9 16 0,4-13-13,0 0-1,-1-1 1,0 0 0,-1-1-1,-1 0 1,-1-1 0,-28 21-1,16-16 3,-2-2-1,0 0 1,0-2-1,-2-2 1,1 0-1,-2-2 1,0-2-1,0 0 1,-66 7-1,42-12 631,52-4-257,7 7-401,11 19 12,0-1 0,2-1 0,33 41 0,8 11 26,96 123-77,-117-155-430,-32-39-812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7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 4048,'0'0'5548,"0"7"-4958,-2 36 82,-1-1 0,-12 52 0,-27 91 120,13-62-532,-21 90-97,-8 34-135,57-240-36,39-59-10989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8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193 350 8205,'0'-36'1465,"7"-53"0,-4 73-1291,0 0 1,1 0-1,1 0 1,0 1-1,13-24 1,-3 9-85,-15 29-88,1 0 0,-1 1 0,1-1-1,-1 0 1,1 0 0,-1 0 0,1 1-1,0-1 1,-1 0 0,1 1 0,0-1-1,0 1 1,-1-1 0,1 0 0,2 0-1,3-3 11,12-8-11,31-16 0,-42 25 2,1-1 1,0 2 0,-1-1 0,1 1 0,0 0 0,0 0 0,1 1 0,14 0-1,-13 2-3,0 0 0,0 1 0,0 0 0,0 1 0,0 0 0,0 0 0,-1 1-1,1 1 1,-1-1 0,0 1 0,-1 1 0,1 0 0,-1 0 0,0 1 0,0 0-1,-1 0 1,8 10 0,-8-8 52,0 1 0,0-1 0,-1 1 0,0 1 0,-1-1 1,0 1-1,0 0 0,-1 0 0,-1 0 0,0 1 0,-1 0 0,0-1 0,0 1 0,-1 21 0,-1-20 34,-2 0 0,1 0 0,-1 1 0,-1-1 0,-1-1 0,0 1 0,0 0 0,-1-1 0,-1 0-1,0 0 1,0 0 0,-1-1 0,-1 0 0,0-1 0,-14 16 0,-9 3-55,-1-2 0,-2 0 0,0-3 0,-2 0 0,0-3 0,-1-1 0,-1-1 0,-1-2 0,-1-2 0,0-2 0,-1-2 0,-54 9 0,90-19-153,0-1-1206,-17 2-6,17-2-723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08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1 880 4696,'0'0'10175,"2"-6"-9894,96-225 55,-62 151-331,198-362-23,-220 418 10,-7 11-3,0 0 0,1 1 0,0 0 0,11-12 0,-2 5-43,-13 16 31,-1 9 9,10 59 8,-2 0 0,3 72 0,-8-55 9,4-1-1,4 0 0,45 149 1,-46-198 30,31 50 0,-39-74-26,-2-2 146,4-9-105,3-2-51,-1 0-1,0 0 1,0-1 0,0-1-1,-1 0 1,0 0-1,0 0 1,-1-1-1,0 0 1,0-1-1,9-14 1,8-19-86,27-57 0,-35 65 42,168-359-131,-171 360 164,-11 26-40,-1 18 31,1 117 177,1 27 207,1-113-174,1 1 0,3-2 0,1 1-1,3-1 1,1 0 0,1-1 0,3-1-1,1-1 1,2 0 0,32 46 0,-46-76-154,-1-1 1,1 1-1,12 10 0,-8-9-11,-3 0 32,1-2-19,22 22 19,-22-21 21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5:0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7053,'0'0'276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397 374 6549,'-1'-4'965,"1"-5"-852,0 0-1,0 0 1,0 0 0,1 0-1,1 0 1,-1 0 0,2 0-1,-1 1 1,1-1 0,0 1-1,1 0 1,5-10 0,10-16-53,33-45 0,-40 63-56,-1 1 0,2 0 0,0 1 1,1 1-1,0 0 0,1 1 0,28-18 0,-40 29-4,0 0-1,1 0 0,-1 0 1,0 0-1,0 1 1,0-1-1,0 1 0,1 0 1,-1 0-1,0 0 1,0 1-1,0-1 0,1 1 1,-1-1-1,0 1 1,0 0-1,5 3 0,-5-3 12,9 6 81,13 15 20,-15-10 0,-5-3-65,0 0 1,-1-1-1,-1 1 1,1 1-1,-1-1 1,2 17 0,-4-22-29,0 1 1,-1 0 0,0 0 0,0-1 0,0 1 0,-1 0-1,1 0 1,-1-1 0,0 1 0,-1 0 0,1-1 0,-1 1-1,0-1 1,0 1 0,0-1 0,0 0 0,-6 7 0,0-3-3,0 0 1,0 0-1,0-1 1,-1 0-1,0-1 1,-1 0-1,1 0 1,-1-1 0,0 0-1,0-1 1,-1 0-1,1-1 1,-1 0-1,0-1 1,0 0-1,0 0 1,0-1 0,-21-1-1,21-1 38,-1 0 0,1 0 0,-1-1 0,1-1 0,0 0 0,0 0 0,0-2 0,0 1 0,1-1 0,0 0 0,0-1 0,0 0 0,1-1 0,-1 0-1,2-1 1,-1 0 0,-14-17 0,3-3 384,-19-38 0,21 36-73,18 29-356,-1 0 1,0 0-1,1 0 0,-1 0 0,1 0 0,-1 0 0,1 0 0,-1 0 0,1-1 0,0 1 0,0 0 0,-1 0 0,1-2 0,0-1 2,-1 1-3,-2 11 62,0 1 10,0 0 1,-3 18-1,2-7 93,-4 17 147,-19 68 316,22-88-587,-1-1-1,0-1 1,-1 1-1,-11 17 1,-4-2-90,-30 36 0,40-58-418,4-3 179,5-3-81,-1 0 1,0 0 0,0-1 0,0 0 0,0 0-1,-9 3 1,-12 6-2571,19-8-745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2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8581,'0'0'4672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2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791 1 5316,'25'0'1060,"-24"0"-995,-1 0 0,1 0 0,0 0 1,-1 0-1,1 0 0,-1 0 0,1 0 0,0 1 0,-1-1 1,1 0-1,-1 0 0,1 1 0,-1-1 0,1 0 1,-1 1-1,1-1 0,-1 0 0,1 1 0,0 0 0,7 6 240,0 0-1,0 0 0,-1 1 0,0 0 1,0 1-1,-1 0 0,0 0 0,0 0 1,6 16-1,-8-16-198,-1-1 1,0 1-1,0 0 1,-1-1-1,-1 1 0,1 0 1,-1 0-1,-1 0 1,1 1-1,-2-1 0,1 0 1,-4 16-1,1-13-83,-1 0 0,0 0 0,-1 0 0,0-1 0,-1 0 0,0 0 0,-1 0 0,0-1 0,-1 0 0,0 0 0,0-1 0,-1 0 0,-1 0 0,1-1-1,-1-1 1,0 1 0,-1-2 0,0 1 0,0-1 0,0-1 0,-1 0 0,-18 5 0,23-9-19,1 0 0,-1-1 0,0 1 0,1-2 0,-1 1 0,1-1 0,-1 1 0,0-2-1,1 1 1,0-1 0,-12-4 0,17 5-4,0 1-3,0 0 1,1-1 0,-1 1-1,0 0 1,0-1-1,1 1 1,-1-1 0,0 1-1,1-1 1,-1 1-1,1-1 1,-1 1 0,1-1-1,-1 0 1,1 1-1,-1-1 1,0-1-1,-18-26 48,1-1-1,2-1 1,0 0-1,2-1 1,2-1-1,-9-33 1,16 48-41,4 13-44,-4 9 49,-59 56 7,7-5-281,-74 56-1,-46 4-5987,123-84 3236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7681,'58'0'1604,"0"0"-308,-2-4-452,-3 1-388,5-1-224,-2 1-148,2 3-536,-5 3-1284,-3-3-1704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3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2336,'0'0'10337,"4"3"-10115,4 2-182,0 0 1,0-1 0,0 0 0,0 0 0,1-1 0,0 0 0,-1 0 0,1-1 0,0-1 0,14 2 0,17-1-13,46-3 0,-27 0 33,501 12 32,-498-7-99,345 23 23,-2 21-27,-359-41 8,-21-4 18,37 10 0,-51-11-6,9 1 2,-15-2 177,-8-8-1197,0-2 781,0 3 37,1 0 0,-1 0 0,0 0 0,-1 0 0,0 0 0,0 1 0,0-1 0,-8-7 0,4 5 34,-33-34-469,-44-59 0,52 60 933,28 35 1220,28 5-1330,-18 0-173,1 1 0,0 0-1,0 0 1,0 0 0,6 2 0,213 58 510,-139-35-492,-82-24 106,-4 5-76,0-1-58,-1-1-1,0 1 1,0-1-1,0 1 1,0-1-1,-1 1 1,1-1-1,-1 0 1,0 0-1,0 0 0,-1 0 1,1 0-1,-1-1 1,-4 6-1,-8 6 54,0-1-1,-17 13 0,14-12-18,-119 98-689,-150 94 0,271-197-1771,-26 17-1190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4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687 149 9825,'0'0'1333,"-2"-4"-813,-13-33-9,14 34-549,0 0-1,1-1 1,-1 1-1,0-1 1,1 1-1,0 0 0,0-1 1,0 1-1,0-1 1,0 1-1,1 0 1,-1-1-1,2-2 1,7-13-235,-2 10 87,-2 6 172,0-1 1,1 1-1,-1 0 0,1 0 1,-1 1-1,1-1 0,0 1 1,0 0-1,0 1 0,0 0 1,0 0-1,0 0 0,0 1 1,1-1-1,-1 2 0,0-1 1,7 2-1,13 6 1,-15-2 27,-11-6-14,31 35 10,-28-32-7,-1 0 0,0 0 0,0 1 0,0-1 1,-1 1-1,1 0 0,-1-1 0,0 1 0,0 0 0,0 0 1,0 0-1,-1 4 0,-1 4 68,-1 0 0,-6 22 1,8-32-59,-8 9 100,1-3-74,-3 3-8,0 0 1,-1-1 0,-1 0-1,1 0 1,-2-2-1,-16 11 1,15-14-25,0 0 0,0 0-1,-1-1 1,1-1 0,-1-1 0,0 0-1,0-1 1,0 0 0,0-1 0,0-1-1,0 0 1,0-1 0,0-1 0,-15-5-1,19 1-59,0-4 26,5 6-8,1 0-1,0 0 0,0-1 1,1 1-1,-1-1 1,-4-9-1,5 4 18,-1 0 0,2 0 0,0 0-1,0 0 1,1 0 0,-2-23 0,1 10 105,2 20 234,-6 9-96,-122 119 452,97-89-656,-2-2 0,-2-1 0,-66 46 0,99-76-198,0 0 1,-1 0-1,1 0 1,-1 0-1,1-1 0,-1 1 1,0-1-1,0 0 1,1 0-1,-5 0 0,-5 1-470,-22 4-2275,29-6-438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4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10001,'32'-19'692,"-1"-2"-212,14-1-248,13 1-84,0 3-124,6-1-372,-1-2-632,-5 10-1156,-5 1-861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5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688 1 7453,'0'0'2009,"-3"6"-1992,1-2-9,0-1-1,0 1 1,0 0 0,1 0 0,-2 7 0,2-8 3,1 1 1,0 0-1,0-1 1,0 1-1,1 0 1,0 4-1,5 4 32,11 10-13,-13-17 33,1-1-41,17 10 73,-16-11 264,-6-4-356,0-1 0,0 1 0,1-1 1,-1 0-1,1 1 0,-1-1 1,1 1-1,0-1 0,-1 1 1,1-1-1,0 1 0,1-2 0,0 0 2,-1-8 28,-1 7-9,0 2-16,0 1 0,0-1 1,0 1-1,0-1 0,0 1 1,-1-1-1,1 1 1,-1 0-1,1-1 0,-1 1 1,1-1-1,-1 1 0,0 0 1,0 0-1,1-1 1,-1 1-1,-2-2 0,-14-19 68,17 22-74,-1-1 1,1 0-1,-1 1 0,1 0 0,0-1 0,-1 1 1,1-1-1,-1 1 0,1-1 0,-1 1 0,1 0 0,-1-1 1,1 1-1,-1 0 0,0 0 0,1-1 0,-1 1 1,1 0-1,-1 0 0,0 0 0,0 0 0,-7-2 27,0 1-1,-1 0 0,1 0 0,0 1 1,-1 0-1,1 0 0,0 1 0,0 0 1,-1 1-1,1 0 0,0 0 0,-14 6 1,9-1 112,1 0 0,0 1 0,0 1 0,1 0 0,0 0 0,-17 20 0,-52 71 655,79-99-790,-37 57 319,3 2 0,-35 78 0,-44 76 434,110-210-739,1 1 0,-1-1 0,-1 0 0,1 0 0,-1 0 1,0-1-1,1 0 0,-1 0 0,-1 0 0,1 0 0,0-1 1,-12 4-1,17-6-16,0 0 0,-1 0 0,1 0 0,-1 0 1,1 1-1,0-1 0,-1 0 0,1 0 0,0 0 1,-1 0-1,1 0 0,0 0 0,-1 0 0,1 0 1,0 0-1,-1-1 0,1 1 0,0 0 0,-1 0 1,1 0-1,0 0 0,-1 0 0,1-1 0,0 1 0,-1 0 1,1 0-1,0-1 0,-5-2 5,1 0 0,0 0 0,0 0 0,0-1-1,0 1 1,0-1 0,1 0 0,0 0 0,0-1 0,0 1 0,0-1 0,1 1-1,0-1 1,0 0 0,0 0 0,0 0 0,1 0 0,-1-7 0,-2-10-6,1-1 0,1 1 1,2-1-1,0 0 1,1 0-1,1 1 0,1-1 1,12-41-1,-6 35-221,1 1 0,1 0 0,2 1 0,0 0 0,2 1 0,23-31 0,-25 40-698,0 0 0,1 1 1,1 1-1,0 0 1,1 1-1,32-21 0,1 8-2309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1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10185,'30'26'1312,"11"-15"-384,-3-22-380,12-3-284,16 0-140,5-12-352,4 0-744,4-9-1120,-4-2-1264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1416,'0'0'4513,"6"-1"-4366,1 0-83,-5 0-28,0 0 0,1 1-1,-1-1 1,0 1 0,1 0 0,-1 0 0,0 0 0,0 0 0,1 0 0,-1 0 0,0 1 0,4 0 0,56 12 334,-2 2 0,62 24 0,299 142 380,-126-9-524,-274-159-212,111 78 87,-27-16-118,217 163-54,-23-7 1279,-33-12-982,-81-66-228,278 226 635,-376-310-554,36 35 136,162 177 0,85 145 349,-235-266-316,307 370 613,-254-291-462,-73-93-31,54 76 135,41 51-169,22-20-102,-178-204-190,2-3 0,3-3 0,76 44 0,202 88 30,-227-126-35,182 55 0,126 1 27,-258-78-46,188 7-1,-286-29-16,208 3 10,-231-9 4,20-1-15,-50 0 22,18-10-34,-5-7-24,-22 19 35,1 0-1,-1-1 0,0 1 0,0 0 1,1-1-1,-1 1 0,0 0 0,1-1 0,-1 1 1,0 0-1,0-1 0,0 1 0,1 0 1,-1-1-1,0 1 0,0-1 0,0 1 1,0 0-1,0-1 0,0 1 0,0-1 0,0 1 1,0-1-1,0 1 0,0-1 0,0-6-28,0 1-1,-1-1 0,0 0 1,0 1-1,-1-1 0,0 1 0,0 0 1,0-1-1,-1 1 0,-3-6 1,-1 1-49,-1 0 0,0 0 0,0 1 0,-1 0 0,-13-11 0,6 7 20,-70-60-326,54 53 213,6 3 62,0-2 0,-36-34-1,59 51 94,5 8-28,4 6 49,0 0 1,1-1-1,0 0 0,1 0 0,0-1 0,0 0 1,1 0-1,0-1 0,1 0 0,0 0 0,20 10 1,3 1 0,2-1 0,60 20 0,46 6 39,-136-43 120,-12-1-60,-14 4 36,1-1 0,0 2-1,0 1 1,-31 13 0,-82 45 296,53-24-378,-211 116-114,235-124-252,50-29-551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1895 715 8193,'-38'-22'3384,"32"17"-2817,-16-19-229,17 18-147,4-2-71,-1-8-89,0 1-33,0 0 0,1 0 0,1-1 0,2-22 1,2 20-35,0-1 0,12-29 1,-15 46 30,-1 0 0,1 0 0,0 0 0,0 0 0,0 0 0,0 1 0,1-1 0,-1 0 0,0 1 0,1-1 0,-1 1 0,1 0 0,1-2 0,2-1-15,20-20-126,-18 19 118,5-2-41,19 1 46,-24 7 19,-1-1 0,0 1 0,1 1 0,-1-1 0,0 1 0,0 0-1,0 0 1,0 1 0,0 0 0,0 0 0,-1 0 0,1 0 0,7 8 0,-3 1 39,-8-9-31,15 23 8,-1 1 0,-1 0-1,-1 1 1,12 36 0,6 53 43,-32-114-47,1-1-1,0 1 1,-1-1-1,0 1 1,1-1-1,-1 1 1,0 0-1,-1-1 1,1 4-1,-1 1 16,1-1 115,-10-4-140,-2 1-12,-1 0 0,0-2 0,0 1 0,0-2-1,0 1 1,0-2 0,1 0 0,-1 0-1,0-2 1,-22-5 0,6-4-158,0-1 0,1-2 0,0 0 1,-34-27-1,17 8 36,-55-55 0,87 77 97,-12-15 26,-9-9-63,29 30 83,37 6-16,-26 0 42,-2 6 33,13 18 17,-11-11-9,3 16-15,-9-28-55,0 0 0,0-1 0,1 1 0,-1 0-1,0 0 1,0-1 0,0 1 0,0 0 0,0 0 0,0-1-1,0 1 1,0 0 0,0 0 0,0-1 0,0 1-1,-1 0 1,1 1 0,-2 6 18,2-5-15,0 0 1,-1 0-1,0 0 0,0-1 1,0 1-1,0 0 0,0 0 0,0 0 1,-1-1-1,-2 5 0,-13 22 53,17-28-58,-1 0 1,1 0-1,-1-1 0,1 1 0,-1 0 0,1 0 1,-1-1-1,0 1 0,1 0 0,-1-1 1,0 1-1,0 0 0,0-1 0,1 1 1,-1-1-1,-2 1 0,-30 18 61,15-12 23,7-3-56,6-2-7,-1-1 0,1 1-1,0-1 1,-1 0 0,1 0 0,-9 0 0,-5-1 98,0 0 0,-19-3 1,37 3-113,0 0 1,1 0-1,-1 0 1,0-1 0,0 1-1,0 0 1,1 0-1,-1-1 1,0 1-1,0-1 1,1 1-1,-1-1 1,0 1 0,1-1-1,-1 1 1,1-1-1,-2-1 1,-12-10 30,1-1 0,0-1 0,1 0 0,1-1 0,0 0 0,-16-30 1,-9-39 31,4-1 0,-33-133 0,58 186 252,-18-48 0,23 75-198,1 0-88,-2-12-36,2 13-21,4 9-76,12 24 92,81 154 62,-79-150-32,29 42 0,-30-52 9,-1 0 1,-1 2-1,18 44 1,-26-56-27,-5-9-3,1 0 0,-1 0 0,1 1 1,-1-1-1,0 1 0,0 5 0,4 25 69,-5-35-70,0 1 0,1 0 0,-1 0 0,0 0 0,0 0 0,0 0 0,0 0 0,0-1 0,0 1 0,0 0 0,-1 0 1,1 0-1,0 0 0,0 0 0,-1-1 0,1 1 0,-1 1 0,-13 29 91,3-15-39,-1-5-50,-1 0 0,-1 0 0,0-1 0,0-1 0,-1-1 0,0 0 0,-1-1 0,1 0 0,-2-1 0,1-1 0,-20 4 0,12-6-13,1-2 0,0 0 0,0-1 0,-1-1 1,1-1-1,0-2 0,-26-6 0,-154-54-126,195 61 125,-108-41-19,110 41 3,12 6-184,38 16 204,-2 2 0,0 2-1,75 55 1,-103-63 26,5 10-23,26 43 1,-38-57 3,-2 1 1,1-1-1,-1 1 0,-1 0 1,0 0-1,0 1 1,2 24-1,-5-33-1,1 25 13,-2 0 0,-3 39 0,-9 15 28,7-50 111,0-25-66,-4 3-64,-1 0 0,0-1 0,0 0 1,-1-1-1,-1 0 0,0 0 1,0-1-1,0-1 0,-27 12 0,13-11 27,-1-1 0,0-1-1,0-2 1,0 0 0,-1-2-1,0-1 1,1-1-1,-1-2 1,-31-5 0,19-1 287,1-1 1,0-2-1,1-2 0,0-1 1,-59-32-1,77 34-225,0-1 1,0 0-1,1-2 0,1 0 0,1-1 0,0-1 1,-21-28-1,25 29-114,1-1 0,1 0 1,1-1-1,1-1 0,0 1 1,1-1-1,1-1 0,-8-37 1,11 34-114,1-1 1,1 1-1,1-1 1,2 1-1,0 0 1,1-1-1,1 1 1,8-27-1,-6 32-352,1 0-1,1 0 0,1 0 0,0 1 1,2 0-1,0 1 0,0 0 0,2 1 0,0 0 1,20-20-1,24-16-3266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0:2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3687 68 3084,'24'8'5379,"-24"-8"-5271,0 0 0,0 0 0,0 1-1,0-1 1,0 0 0,0 0 0,0 0 0,0 0 0,0 0 0,0 0 0,0 1 0,-1-1 540,1 1-540,-13 3 5712,-2 0-5549,6-3-2049,-19 4 1946,-1-1-1,-56-1 1,-59-12 57,104 6-179,-244-25 110,57 10 72,-401-22 722,187 38-278,4 33-445,-145 12-142,540-41-94,-119 1-13,-84 7 24,201-5-24,7 2 13,-35 12 60,66-18-65,0 5-34,-19 15 52,23-19-1,0-1 0,0 1 1,0 0-1,0 0 1,0 0-1,1 0 0,-1 0 1,1 0-1,-1 0 1,1 1-1,0-1 1,-2 6-1,-1 2 9,-6 10 127,1 0 0,1 1 0,2 0 0,0 0 0,1 0 0,-5 41 0,5 136 906,5-144-892,6 346 1723,-6-348-1769,7 222 529,-5-214-393,10 144-32,-11-175-158,0 1 0,-8 55 0,0-20 5,0 14 73,-17 79 0,22-150-122,1-5-6,0 1 1,0-1 0,0 1 0,0 0-1,1-1 1,0 1 0,0-1 0,0 5 0,0 25 41,7-26-6,22 20-60,-13-16 20,14 2 8,1-2 0,0 0 1,1-2-1,0-2 0,1-1 1,47 3-1,119 7-43,247 14 94,157-27-88,-363-3 92,56 5-63,-41 6-27,19-23-14,126-5 64,-292 14-60,209 6 54,-113 1 22,-187-3-20,27 3-36,2-4-25,7 0 86,-45 0-13,1 0-3,25 0-15,-25 0 121,-9-3-135,0 0-1,0 0 1,1 0 0,-1 0-1,1 0 1,0 0 0,0 1-1,0-1 1,2-4 0,1-1-2,-3-9-13,-3 6 29,-1-32 19,2-3-38,-6-6-21,1-3 18,-3 4-2,-20-113 6,20 102 17,-16-93-94,23 118 68,1 0-1,2-1 1,10-63 0,-7 64-8,5-36 39,-3 4-24,-1 25-12,-5 24 24,-2 9-9,0 6 3,1-1 0,0 1-1,1 0 1,-1-1 0,1 1 0,0-7 0,1 2-9,-3-31-12,1 31 23,-2-33-31,3-10-25,1 43 57,-1 6-1,1-1 1,-1 1-1,0-1 0,0 1 1,-1-1-1,1 1 0,-3-7 1,-3-21 9,5 24-40,1-1 49,0-24-42,0 25 43,-1 0-56,-1-2 37,-1-29-10,3 3-15,0 28 41,0-1-42,0-24 29,0 25-58,1 0 32,1-2 31,1-28 0,-3-7-3,-1 37-1,1 4-6,-1 0 1,1 1 0,0-1 0,0 1 0,0-1 0,1 1-1,0-1 1,0-4 0,5-31-33,-4-21-24,-10-55-97,7 108 121,1 0 7,-1 0-199,0-7 422,4-5-5824,3-2 3807,-4 15-201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988 1 6141,'0'0'1555,"4"0"-596,1 0-830,0 1 0,-1 0 0,0 0 0,1 1 0,-1-1 0,0 1 0,0 0 0,0 0 0,0 0 0,0 1 0,0-1 0,0 1 0,-1 0 0,4 4 0,11 10 219,20 27-1,-33-38-268,27 34 108,-3 1-1,-1 1 0,-3 2 1,-1 0-1,28 73 0,-49-109-164,-1 0-1,0 0 1,0 0-1,-1 0 1,0 0-1,0 0 1,-1 0-1,0 0 1,0 0-1,-1 0 1,-3 13 0,4-21-19,0 1 0,0 0 0,0-1 0,0 1 0,-1 0 0,1-1 0,0 1 0,-1-1 0,1 1 0,0-1 0,-1 1 0,1 0 0,-1-1 0,1 0 0,-1 1 0,1-1 0,-1 1 0,1-1 0,-1 0 0,0 1 1,-12 9-4,0-1 0,-1 0 1,0-1-1,-1 0 1,0-1-1,0-1 0,-22 6 1,16-7-13,-1 0 1,0-1-1,0-2 1,0 0-1,-32-2 1,48 0-19,1 0 0,-1-1 1,1 0-1,-1 0 0,1 0 1,-1-1-1,1 1 0,0-1 1,0-1-1,0 1 0,0-1 1,0 0-1,0 0 0,1 0 1,0-1-1,-1 1 0,1-1 1,-5-6-1,7 5 7,-1 1-1,1-1 1,0 0 0,0 0-1,0 1 1,1-2-1,-1 1 1,1 0 0,0 0-1,1 0 1,-1 0 0,1-1-1,0 1 1,1 0-1,1-10 1,3-6-49,0 0 0,13-32 0,-8 25 51,13-34 81,-21 57-38,-10 9 28,-13 8-49,1 0 0,0 1 0,1 1 1,-26 25-1,14-10 16,16-15-14,0 0 0,1 1 0,1 0 0,0 1 0,-14 24 0,25-37-4,1 0 1,0 0-1,-1 1 0,1-1 1,0 0-1,1 1 0,-1-1 1,1 1-1,-1-1 0,1 0 1,0 1-1,0-1 0,1 1 1,0 6-1,0-9 2,-1-1 1,0 1-1,0 0 0,0-1 1,0 1-1,1-1 0,-1 1 1,0-1-1,1 1 0,-1-1 1,0 1-1,1-1 0,-1 1 1,0-1-1,1 1 0,-1-1 1,1 0-1,-1 1 0,1-1 1,-1 0-1,2 1 0,13 9 0,0-1-1,0-1 1,1 0-1,1-1 0,-1-1 1,1 0-1,0-1 1,0-1-1,1-1 0,-1 0 1,1-1-1,18-1 1,31-2 8,121-16 0,-177 15-9,-6 1 606,-13 5-414,-66 17-15,-1-4-1,0-2 1,-153 8-1,187-22-143,-66-9 0,79 6 7,27 2-39,1 0-1,-1-1 1,1 1 0,-1 0 0,1 0 0,-1 0-1,1 0 1,-1 0 0,1-1 0,-1 1-1,1 0 1,0 0 0,-1-1 0,1 1 0,-1 0-1,1-1 1,0 1 0,-1 0 0,1-1-1,0 1 1,-1 0 0,1-1 0,-1 0 0,-3-4-3,-1-1 1,1 1-1,-1-1 1,2 0-1,-1 0 1,1 0-1,0 0 1,0-1-1,0 1 1,1-1-1,0 0 1,0 0-1,1 1 1,0-1-1,0 0 1,1-14-1,5-9 11,-4 4-3,-1 20 274,-7 9-195,-12 6-11,0 1 0,0 0-1,1 2 1,-21 17 0,-70 66 48,38-32-180,60-54-442,0-1-1,-1-1 1,0 0 0,0-1 0,-1 0-1,0-1 1,0 0 0,0-1 0,-1 0-1,1-1 1,-16 1 0,-16 1-2505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5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1408 671 5420,'-6'2'412,"-16"8"70,13-2-43,4-2-333,0 2 1,1-1 0,0 0 0,-6 16 0,10-12 213,5 15 14,1-13-64,11 12-107,-8-15-74,-3-7-86,-1 0-1,0 0 1,1-1 0,0 0-1,-1 0 1,1 0-1,0 0 1,0-1-1,0 0 1,0 0-1,1-1 1,-1 0-1,0 0 1,0 0-1,0-1 1,0 0-1,10-2 1,-8 0 0,-1 0 1,0 0-1,0-1 0,0 0 1,0 0-1,-1 0 0,1-1 1,-1 0-1,0 0 1,5-7-1,3-4 23,-1-1 0,14-22 0,-26 38-5,0 0 1,0 0-1,0-1 0,-1 1 1,1 0-1,0-1 0,-1 1 0,1-1 1,-1 1-1,1-1 0,-1 1 0,0-1 1,0 1-1,0-1 0,0 1 1,0-1-1,0-2 0,0 0 90,0 2-68,0 1 0,1-1 0,-1 0-1,0 1 1,0-1 0,0 1 0,0-1-1,0 0 1,0 1 0,0-1 0,-1 1 0,1-1-1,-1 0 1,0-1 0,-1-2 62,2 5-98,0 0 0,0 0 0,0-1 0,0 1 0,0 0 0,0-1 0,0 1 0,0 0 0,0 0 0,-1-1-1,1 1 1,0 0 0,0 0 0,0-1 0,0 1 0,-1 0 0,1 0 0,0-1 0,0 1 0,-1 0 0,1 0 0,0 0 0,0 0 0,-1-1 0,1 1 0,0 0 0,0 0 0,-1 0 0,1 0 0,0 0 0,-1 0 0,1 0 0,0 0 0,-1 0 0,1 0 0,0 0-1,0 0 1,-1 0 0,1 0 0,0 0 0,-1 0 0,1 0 0,-24-2 190,1 1 0,-1 1 0,-37 5 0,-83 19 253,54-8-366,-176 15 51,228-29-132,-1-2 0,1-1 0,-1-3 0,-72-15 0,94 14-74,-31-14 0,46 17 53,-1 1 1,1-1 0,-1 0-1,1 1 1,0-1 0,-1 0-1,1 0 1,0-1-1,0 1 1,0 0 0,1-1-1,-1 1 1,1-1 0,-1 1-1,1-1 1,0 0 0,0 0-1,0 1 1,0-1 0,1 0-1,-1 0 1,1 0-1,-1 0 1,1 0 0,1-6-1,3 1-42,8-3 46,0 0 1,1 1-1,0 1 1,1 0-1,0 1 1,0 0-1,1 1 1,0 1-1,24-8 1,93-21 52,-60 17 0,-66 16-32,-1 1 1,0 0 0,-1 0-1,1-1 1,0 0 0,-1 0 0,1 0 0,-1-1 0,5-3 0,7-6-11,2-4-25,-15 11 29,1 2 250,-11 9-193,-39 37 41,-2-2 1,-2-2-1,-1-3 1,-75 40-1,101-63-94,0-1 0,-1-1 0,0-2 0,-1-1 0,-30 6 0,42-11-13,0-1 0,0-1 0,0 0 0,-1-1 0,1 0 1,0-2-1,0 0 0,0 0 0,0-1 0,-23-9 0,29 6-46,5 1 41,-1 0 1,1 0-1,0-1 0,0 0 0,1 0 0,0 0 0,0 0 0,0 0 0,1 0 0,0-1 0,0 1 1,0-1-1,-1-12 0,7-4 26,-2 5-15,-2 15-31,-3 9-9,-7 20 85,0 2 73,-23 44-1,25-63-81,-21 6-5,16-12 11,0 0-1,1-1 1,-1-1 0,0 0-1,0-1 1,1 0 0,-1-1-1,-19-4 1,29 5-22,1-1 1,0 1 0,-1-1-1,1 0 1,0 0 0,-1 0-1,1 0 1,0 0 0,0 0-1,0 0 1,0-1 0,-3-2-1,0 0 16,-7-6 43,5 1-59,0 0-1,1 0 1,1 0-1,-1-1 1,1 0-1,1 0 1,0 0 0,-5-20-1,6 8-8,1 0-1,0-1 1,2 1-1,1 0 0,5-38 1,32-112-150,-13 68-848,-11 44-817,5-3-953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6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10433,'30'0'292,"3"3"1796,-8 1-176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6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6837,'0'0'108,"13"-33"1144,12 33-3120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7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7 5613,'0'0'1114,"-5"-1"-774,-17-3-100,22 3-236,-1 1 0,1 0 0,0 0 0,0 0 0,-1 0 0,1 0 0,0 0 0,-1 0 0,1 0 0,0 0 0,-1 0-1,1 0 1,0 0 0,0 0 0,-1 0 0,1 0 0,0 0 0,-1 0 0,1 0 0,0 0 0,0 1 0,-1-1 0,1 0 0,0 0-1,0 0 1,-1 0 0,1 1 0,0-1 0,0 0 0,-1 0 0,1 1 0,0-1 0,0 0 0,0 0 0,-1 1 0,-6 10 15,0 0 1,0 0-1,1 1 1,0-1-1,1 1 1,1 1 0,0-1-1,-3 17 1,-5 29 10,11-52-82,-1-1-3,-9 20 2345,6-21-2281,-17 15 15,-5 4-63,23-20 41,-1-1-3,-15 6 26,15-6 51,1-8-57,2 1-19,-1 0 1,1 0-1,-1 0 1,1-1-1,1 1 1,-1 0-1,1-1 1,0 1-1,0-1 1,1 0-1,-1 1 1,1-1-1,0 1 1,1-1-1,1-6 1,2-4 1,1-1 1,1 1-1,1 0 1,10-19-1,-2 11-5,4 2-23,-13 18 26,4-2 16,21 0-42,-3 12 48,-27-6-21,-1 0 1,1 0 0,-1 1-1,1-1 1,0 0-1,-1 0 1,1 1 0,-1-1-1,1 0 1,-1 1 0,0-1-1,1 0 1,-1 1 0,1-1-1,-1 1 1,0-1 0,1 1-1,-1-1 1,0 1 0,1 0-1,2 4 32,1 1 1,-1-1-1,0 1 0,-1-1 0,0 1 0,0 0 0,0 0 0,0 0 0,-1 1 1,0-1-1,0 0 0,-1 0 0,0 1 0,0-1 0,0 0 0,-1 1 0,0-1 1,-3 11-1,0-7 56,0-1 1,0 1 0,-1-1 0,-1 0 0,0-1-1,0 1 1,0-1 0,-1 0 0,0-1 0,-1 0 0,0 0-1,0 0 1,0-1 0,-10 5 0,0 0-24,0-1 1,0-1 0,-1-1-1,0-1 1,0 0 0,-28 5-1,25-8-36,0-1 0,0-1-1,0 0 1,0-2 0,0-1-1,-30-4 1,42 4-142,0-1 0,1-1 0,-1 0-1,1 0 1,0-1 0,0 0 0,0 0 0,0-1-1,1 0 1,-1-1 0,2 0 0,-1 0-1,0 0 1,1-1 0,0-1 0,-10-14 0,2 0-1393,-11-24 1,22 38 1063,0 0-1,1 0 1,0 0-1,1-1 1,0 1 0,0-1-1,0-8 1,1-26-1253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7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4972,'25'42'605,"-13"5"355,-12 4 128,8 3-244,-8 7-364,0-2-188,0 2-136,5 0-48,8 0-72,-6 1-12,-2 0-24,-5-6-16,-5 3-828,-7-1-1076,-9-8-649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7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896 135 3244,'0'0'4188,"4"6"-3807,0 1-333,0 1-1,-1-1 1,0 1-1,0-1 0,-1 1 1,0 0-1,0 0 0,-1 0 1,0 0-1,0 1 1,-1-1-1,0 0 0,0 0 1,-1 0-1,-2 12 0,0-9 4,0-1-1,-1 1 0,-9 17 0,-5 8 27,10-27-27,-20 7-24,22-14-30,0 1 0,0-2 0,0 1 0,0-1 0,0 0 0,0 0 0,-1 0 0,1-1 0,0 0 0,-8-1 0,-5-2-28,-35-10 1,28 7 37,13 3-4,0 2-1,0 0 1,1 0 0,-1 1-1,0 1 1,0 0 0,-17 3-1,-4 9 33,3 9 3,10 0 179,1 2 1,1 0-1,-26 46 0,5-10 591,36-53-657,-1 0 0,0-1 0,0 0 0,-1 0 0,1 0 0,-1-1 0,0 0 0,-1 0 0,1-1 0,-1 1 0,0-1 0,0-1 0,-10 4 0,6-4-74,1-1-1,0-1 0,0 0 0,-1 0 0,1-1 0,0-1 0,-1 1 1,1-2-1,0 1 0,0-1 0,0-1 0,0 0 0,0-1 0,0 1 0,-10-7 1,8-1 81,6 4-145,-1 0 0,2 0 1,-1-1-1,1 1 0,0-1 1,1-1-1,-1 1 0,2-1 0,-1 1 1,1-1-1,1 0 0,-1 0 0,2 0 1,-2-14-1,4 8-10,0-1 0,1 0 0,1 1 0,1-1 0,0 1 0,1 0 0,1 0 0,0 1 0,1 0 0,0 0 0,1 0 0,18-23 0,-6 12-13,2 2 0,0 0 0,1 1 0,1 1 0,40-26 0,-24 21-376,1 3 0,67-30 0,-82 42-635,1 2-1,1 0 0,-1 2 1,1 1-1,43-3 1,1 9-2142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28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9365,'40'14'72,"3"-9"16,3-10 56,4-2-80,8-3-28,0-1-168,0 0-1584,1-6-1165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41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2200 3252,'0'0'156,"3"-8"86,10-24 70,-9 24 448,6 4-323,12-4-53,1 1-1,0 1 1,1 1-1,-1 1 0,1 1 1,46 0-1,-7 5 84,267-1 1310,401-49-712,-69-8-823,126-8-50,-354 36-244,-17-1 150,30 1 468,-133 7-438,-215 14-101,20-1-24,127 7-1,176 18 33,-222-20-82,260 10 70,151 13-8,-303-16-62,131-4 64,-412 0-18,-14 0 12,1 0 1,-1-1-1,1-1 0,21-4 0,6-4-13,-3 5-19,-31 4 33,0-2 11,21-7-48,-20 7 67,-2-4 10,19-20 141,-16 13 0,-4 1-167,0-1 1,-1 1 0,-1-1-1,0 0 1,-1-1-1,0 1 1,-1 0 0,-2-27-1,-7-29-55,-6-81 8,3 15-21,-36-167-1,37 262 52,-1 0-1,-22-48 1,3 7-24,-9-29-17,13 39 25,4 7 5,20 58 7,-1 3-28,-11-14 36,11 13-19,-3 0-31,0-1 36,4 4 1,0 0 0,0 0-1,0 0 1,-1 0 0,1 0 0,0 1 0,-1-1 0,1 1 0,-1 0-1,-5-3 1,-29-10 9,0 1-1,-41-8 0,-85-10-14,3 0-19,-59-11 18,42 9-9,2-3 36,-80-17-47,191 40 33,1 4 1,-2 2 0,-119 2 0,-123 13-12,127-6 7,1-9 1,-201-32-1,35 12 5,226 22-24,-220-8 35,-107 0-46,63 26 57,83-13-42,100 5-4,-206 10 27,315-10 7,-181 21-24,120-8-2,-299 56 14,312-36 2,124-34-6,0 1 1,-25 12 0,16-7-9,9-3-2,-22 14 24,-5 0-29,27-12 16,-14 13 10,22-17 7,0 2 5,-30 25-24,-5-3 13,34-23-18,0-1 14,-34 26 13,18-15-17,18-12-25,-2 1 8,-20 12-3,21-13 182,-2 2-143,-25 17 13,25-17-3,2-3-31,0 2-1,4-4 1,0 1-1,1-1 1,-1 1-1,0-1 1,0 0-1,0 0 1,0-1-1,0 1 1,0 0-1,-5-1 1,-2 3-5,5-2 4,1 0 1,-1 0-1,0 0 1,0-1-1,0 0 0,-8 0 1,-37 0-26,6-1 46,34-1-27,-51 0-22,47 2 1,-48 0 12,58 0 7,-2 2-7,-19 7 4,19-7 12,2 6-37,0 1 37,0 0 0,1 0 0,0 0 1,0 1-1,1 0 0,0-1 0,1 1 1,0 0-1,0 14 0,51 699 1538,-42-459-1286,-2-72-99,-5-149-133,-1-35 2,0 1 17,0 26-20,0-26 712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58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52 191 3308,'0'0'832,"-9"10"-8,-25 28-177,25-28 801,12-1-670,6 26 51,-9-34-793,0 0 0,0-1 0,1 1 0,-1 0 0,0 0 0,0-1 0,1 1 0,-1-1-1,0 1 1,1 0 0,-1-1 0,0 1 0,1-1 0,-1 1 0,1 0 0,-1-1 0,1 1 0,-1-1 0,1 0 0,0 1 0,-1-1-1,1 1 1,0-1 0,0 0 0,10 7 93,0-2-1,1 1 1,0-2-1,0 1 1,0-2 0,0 1-1,1-2 1,-1 0-1,1 0 1,-1-1-1,16-1 1,-4-3-77,1 0 0,-1-2 0,1-1 0,-1-1-1,-1-1 1,34-16 0,-15 3-38,-1-2 1,55-41-1,-51 29-26,-7 0 63,-38 34-47,1 1-1,0-1 0,-1 1 0,1-1 0,-1 1 0,1-1 1,-1 1-1,1-1 0,-1 0 0,1 1 0,-1-1 0,1 0 1,-1 1-1,0-1 0,0 0 0,1 0 0,-1 1 1,0-1-1,0 0 0,0-1 0,5-31 86,-13 26-121,-4-1 33,1 1 0,-1 0-1,0 1 1,-1 1 0,0 0-1,0 0 1,0 1 0,0 1-1,0 0 1,-1 1 0,1 0-1,-23 1 1,-4 1-5,0 2 0,0 2-1,-56 12 1,36-2-5,-84 31 0,137-42-15,5 6-8,1-5 32,0 0-1,0 0 1,0 0 0,1 0 0,0 0 0,0 0 0,0 0 0,0 0 0,2 6-1,1-1 5,0-1 0,1 1 0,0-1 0,0 0 0,1-1-1,0 1 1,0-1 0,1 0 0,0 0 0,9 8-1,79 63 37,-83-70-38,131 97 19,-40-33 137,156 146 1,-239-199-132,-1 1 1,25 36 0,-39-51-24,0 1 0,-1 0 0,1 0 0,-1 0 0,-1 0 0,1 0 0,-1 1 0,0-1 0,0 1 0,-1 0 0,0-1 0,0 1 0,-1 0 0,1-1 0,-2 12 0,-11 14 41,12-31-43,-1 1 0,0-1 0,1 0 0,-1 0 0,0 0 1,1 0-1,-1 0 0,0-1 0,0 1 0,0 0 0,0 0 0,0 0 1,-2 0-1,-13 11-10,0-1 1,0-1-1,-1-1 1,-20 9-1,26-14 5,0 0 1,0 0-1,-1-1 0,1-1 0,0 0 0,-1-1 0,0 0 0,1-1 0,-22-1 0,22-1-8,-1-1 1,1 1-1,0-2 0,0 0 1,0 0-1,1-1 0,-1 0 0,1-1 1,0 0-1,1 0 0,0-1 1,0-1-1,0 1 0,1-1 0,0-1 1,0 0-1,1 0 0,0 0 1,1-1-1,-6-11 0,-6-16-36,1-1 0,2-1 0,2 0 0,-11-53 0,3-30 41,12 68 10,8 46 17,-2 16 11,-12 47 9,2 0-1,3 1 1,2 0 0,2 1 0,3-1 0,5 70 0,1-107 175,2 15-4015,0 7 316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0:3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5654 1 3328,'0'0'6616,"-9"0"-6251,-214 16 1265,25 1-779,-315-25 341,346 1-779,50 3-152,-399-1 124,372 13-246,-112 4 27,-135-7-196,-107 39 121,364-27-33,38-5-31,-165 17 11,-179 11-73,-735-7 33,899-37-22,216 3 45,50 0-25,-30 3 7,11 1-3,22-2 1,5 6-1,-2 10 47,1 1 0,1-1-1,1 0 1,0 1 0,1-1 0,1 1-1,5 27 1,0 16 517,-4 113-1,-4-90-207,-18 411 848,14-405-1086,-6 55 119,-20 123 29,30-233-222,3-26-42,-1-1-6,-2 0 44,-3 24-3,3-24-59,0-1-65,-1-1 90,2-4-10,-1 0-1,1 0 0,0 0 0,0 1 0,1-1 1,-1 0-1,0 0 0,1 1 0,0-1 1,-1 5-1,6-1 29,14 18-60,-7-12 26,31 13 28,-23-17-15,0-1 0,1-1 0,0-1 0,24 3 1,93 6 57,-119-13-57,410 3-30,-217-7 49,1577-8-5,-1488 2-67,162 5 51,-218 16 1,251-20 0,-72-4-22,-226 9-23,124 7 56,-100 0-16,-215-4 31,29 0-29,-29 0 10,1-3 24,22-8-34,-22 8 37,-6-3-4,9-32-40,-7 14 12,-1-1 1,-2 1 0,-1-44-1,-15-77-10,2 17-10,4-228-14,-26-19 40,34 367 14,-1-1-26,-1-1 0,-7-32 12,4 10-4,4 24 21,0 0-84,-7-26 59,6 26 21,1 1-18,-8-23-3,8 22-49,-2 1-204,-11-22-219,11 22-202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59.4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283 215 3888,'19'-44'814,"-16"35"56,-2 1-195,1-3-512,1-31 342,-3 10-267,0 24 1002,-11 6-860,4 1-330,0 0 1,-1 0-1,1 1 1,-1-1-1,1 2 1,0-1-1,-1 1 1,1 1-1,0-1 1,0 1-1,0 0 1,0 1-1,0-1 1,0 1-1,0 1 1,1-1-1,0 1 1,0 1-1,0-1 1,0 1-1,1 0 1,-7 7-1,-2 5 100,1 2 0,0-1 0,1 2 0,1 0 0,1 0 0,-15 43 0,15-31-11,2 0 0,0 1 0,3 0-1,-3 38 1,7-55-88,2 1 0,-1-1-1,2 1 1,0-1 0,1 0-1,0 0 1,2 0-1,0-1 1,0 1 0,2-1-1,0 0 1,15 23 0,-16-28-41,1-1 1,1 0 0,0 0-1,0 0 1,0-1 0,1-1 0,0 0-1,1 0 1,0 0 0,0-2 0,0 1-1,1-1 1,-1 0 0,1-1 0,0-1-1,1 0 1,-1 0 0,18 2-1,-16-5-5,-1 1-1,1-2 1,-1 1-1,0-2 0,1 0 1,-1 0-1,0-1 0,0-1 1,0 0-1,-1 0 0,1-1 1,-1-1-1,0 0 1,-1 0-1,1-1 0,-1 0 1,14-14-1,-11 8-11,0-1 0,-1 0 1,0 0-1,-2-2 0,1 1 0,-2-1 1,0 0-1,-1-1 0,-1 0 0,0-1 1,5-22-1,-1-14 0,-3-1 0,-2 1 0,-2-1 0,-3 0 1,-2 0-1,-11-74 0,10 109 16,-2 0 0,-8-29-1,10 42 66,-6 13-10,3 0-28,-1 0 0,1 1 0,0 0 0,1-1 0,-1 1 0,1 1 0,1-1 0,-1 1 1,1-1-1,1 1 0,-1 0 0,1 0 0,1 0 0,0 1 0,0-1 0,0 0 0,2 16 0,1-4 45,0 0-1,2 0 0,1 0 1,0 0-1,15 34 0,-2-13 67,38 60 0,-13-38-56,59 66-1,-72-94-105,-1-2-66,-23-27-290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59.6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5789,'2'7'1816,"20"69"253,13 90 1,-19-81-1416,242 892 1375,-222-863-2230,-34-106-617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1:59.8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6 234 4800,'-5'-55'2525,"48"7"-1421,8 11-304,15 5-344,-1 8-188,15 6-132,0 10-56,6 0-28,-15 5-52,9 6-980,-5 2-1920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00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520 130 4196,'0'0'2133,"-12"-8"-1317,-1-2-598,5 3-50,-1 1-1,1 1 1,-1-1-1,-15-6 1,7 4-31,-1 1 0,0 0 1,-26-5-1,43 11-122,-1 1 1,1 0-1,0 0 0,0 0 0,0 0 1,-1 0-1,1 0 0,0 0 0,0 0 1,-1 1-1,1-1 0,0 0 0,0 1 1,0-1-1,-2 2 0,-14 4 102,0 1 0,0 1 0,1 1 0,0 0 1,1 1-1,0 1 0,0 0 0,1 1 0,-20 21 0,18-13-15,1-1 1,0 2 0,2 0-1,0 1 1,2 0-1,0 1 1,2 0-1,0 1 1,2 0-1,0 0 1,2 0-1,0 1 1,2 0 0,0 47-1,3-65-81,1 1-1,0-1 1,1 0-1,-1 0 1,1 0-1,1 0 1,-1 0-1,1 0 1,0 0 0,7 10-1,4-4 47,-4-6-60,0-1 0,0 0 1,1 0-1,-1-1 1,22 7-1,-25-10-3,-1-1 0,1 1 1,-1-1-1,1-1 0,0 1 0,-1-1 1,1 0-1,0-1 0,-1 0 0,1 0 1,0 0-1,-1-1 0,0 0 1,7-2-1,-7 1-3,-1 1 1,0-1 0,0 0-1,0-1 1,0 1 0,0-1-1,4-4 1,7-10-10,-1-1 1,0 0-1,-1-1 1,-1 0-1,-1-1 0,-1-1 1,-1 0-1,-1 0 0,13-47 1,-3-15-10,12-127 1,-18 107 30,-12 97 388,-3 51 498,0-31-783,2 1 0,1 23 0,5 2 84,1 1-1,2-1 0,2 0 0,22 50 1,-13-42-142,3 0 1,56 84-1,65 50-2418,-108-137-949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01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7 236 2852,'0'0'3175,"0"9"-2004,-7 290 2705,21 45-2539,-7-246-1158,1 22-116,35 173 0,-42-287-213,1-118-7093,1 54 6423,19-518-1149,-20 462 2416,4-69 1172,-3 154-1134,1 1-1,1-1 1,2 1 0,13-36 0,-15 51-334,1 0-1,1 0 1,0 1 0,1 0 0,0 0-1,1 1 1,0 0 0,1 1 0,0 0-1,0 0 1,21-13 0,-25 18-110,0 1 1,1 0 0,-1 1-1,1 0 1,0 0 0,0 0-1,1 1 1,-1 0 0,0 0-1,1 1 1,-1 0 0,1 0-1,-1 1 1,1 0 0,0 0 0,-1 1-1,1 0 1,-1 0 0,0 1-1,1 0 1,-1 0 0,0 1-1,11 5 1,-6-2 29,-1 1 1,1 1-1,-1 0 1,-1 0-1,1 1 0,-1 1 1,-1-1-1,0 2 1,0-1-1,-1 1 0,-1 1 1,1-1-1,9 23 1,-13-23-9,0 0 0,-1 0 0,0 0 0,-1 1 0,0 0-1,-1-1 1,0 1 0,-1 0 0,0-1 0,-1 1 0,0 0 0,-1-1 0,0 1 0,-1-1 0,0 0 0,-7 16 0,1-8-42,0-1 0,-1-1 0,-1 1-1,-1-2 1,0 0 0,-1 0 0,-1-1 0,0-1 0,-25 20 0,11-14-64,-1 0 1,0-2 0,-1-1 0,-50 19-1,63-32-538,-15-4-486,24 0-699,2-7-731,-25-23-300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02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312 170 2816,'-3'-5'620,"-6"-19"-52,6 18-88,-7 0-86,-68-38 303,77 43-681,1 1 0,-1 0 1,0 0-1,1-1 0,-1 1 0,0 0 0,1 0 0,-1 0 1,0 0-1,1 0 0,-1 0 0,0 0 0,1 0 0,-1 0 0,0 0 1,0 0-1,1 0 0,-1 0 0,0 1 0,1-1 0,-2 1 1,-8 2 135,0 0 1,0 1 0,0 1 0,1-1 0,-1 2 0,1-1-1,0 1 1,1 1 0,0-1 0,0 2 0,0-1 0,-10 13-1,10-7-55,0 0 0,0 0-1,1 1 1,1 0 0,0 0-1,1 0 1,0 1 0,2 0-1,-1 0 1,2 0 0,0 0 0,1 1-1,0-1 1,1 0 0,1 1-1,1-1 1,0 0 0,1 0-1,0 0 1,1 0 0,12 28-1,-15-42-89,-1 0-1,0 0 0,1-1 1,0 1-1,-1 0 0,1 0 0,-1 0 1,1-1-1,0 1 0,0 0 1,-1-1-1,1 1 0,0-1 1,0 1-1,0-1 0,0 1 1,-1-1-1,2 1 0,23 12 27,29 11-1,-41-19-21,-1 0 0,1-2 0,0 1 0,0-2-1,23 3 1,-21-5-8,1-1-1,-1 0 0,0-1 0,1 0 1,-1-2-1,0 0 0,0 0 0,-1-1 1,1-1-1,-1-1 0,0 0 0,-1 0 1,1-1-1,-2-1 0,1-1 0,-1 1 1,-1-2-1,0 0 0,0 0 0,-1-1 1,0 0-1,-1-1 0,-1 0 0,0 0 1,11-28-1,-9 12 2,-2 0 0,0-1 0,-3 0-1,3-34 1,-2-118 348,-6 176-22,-6 17 27,-5 11-181,1 0 0,2 1 0,0 1-1,2-1 1,0 1 0,2 0 0,-2 31 0,-3 119 401,9-138-518,3 0 0,12 65 0,3-32-108,45 111 0,-62-176-106,1 0 0,-1 0 0,1 0 0,0 0 1,0 0-1,1 0 0,-1-1 0,4 4 0,0 1-367,-1 0-1828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02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 0 5813,'0'0'848,"-8"10"335,7-9-1151,-13 14 417,0 1 0,1 1 0,1 0-1,-16 32 1,16-17-200,2-1 0,1 2-1,1-1 1,2 1 0,2 0-1,0 1 1,3-1 0,4 65-1,6-20-76,3 0 0,36 125 1,-4-72-72,-22-77-86,-5-12-17,-14-34-150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02.6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53 4560,'0'0'2041,"60"-16"-753,-2 3-384,7 10-372,15 3-208,0 0-172,0-5-60,6 2-340,-6-2-1876,-9-3-1185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03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413 139 5909,'-2'-7'1085,"0"-2"-766,1 5-149,0-1 0,0 1 0,0 0-1,-1 0 1,1 0 0,-1 0 0,-3-3-1,-10-23 437,11 22-212,-4 2-175,-2-1-186,0 0 0,0 1-1,-15-6 1,21 10-29,-1 0 0,0 0 0,0 1 0,0 0 1,0 0-1,-1 0 0,1 1 0,0-1 0,0 1 0,0 0 0,-1 1 0,-7 1 0,-1 2 25,1 0-1,-1 1 1,1 0-1,1 1 1,-1 1-1,1 0 1,0 1 0,1 0-1,0 1 1,0 0-1,1 0 1,0 1-1,0 1 1,1 0-1,1 0 1,-14 23-1,17-25 39,0 1-1,1-1 1,0 1-1,1 0 1,0 0-1,0 0 1,1 1-1,0-1 1,1 1-1,0-1 1,1 1-1,0-1 1,1 1-1,0-1 1,0 1-1,1-1 1,1 0-1,0 1 1,0-1-1,1-1 1,0 1-1,0 0 1,7 8-1,-5-9-39,1 0 0,0-1 0,0 0 0,1 0 0,0-1-1,0 0 1,1-1 0,0 1 0,0-2 0,0 1 0,1-1 0,10 3 0,-1 0-9,1-2-1,0-1 1,0 0 0,0-1 0,29 1 0,-34-5-14,-1 0 1,0-1 0,1-1-1,-1 0 1,0-1-1,0-1 1,0 0-1,-1-1 1,0 0 0,1-1-1,-2 0 1,1-1-1,-1-1 1,0 0-1,17-16 1,-10 7-9,-1-1 0,0 0-1,-2-2 1,0 0 0,-1 0 0,-1-2-1,21-43 1,53-171 432,-86 228-75,-1 28-171,6 36-1,-1-18-88,-2-7-140,1 0 0,2-1 1,1 0-1,1 0 0,2-1 0,0 0 1,2-1-1,2 0 0,0-1 0,2-1 0,0 0 1,23 24-1,-9-12-3282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49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0 711 5641,'0'0'5429,"3"-6"-4736,31-62 125,-23 42-665,26-42 0,-19 43-155,2 0 1,0 2-1,2 0 0,0 1 1,2 2-1,0 0 0,29-17 1,16-5-28,115-51 1,-100 56 22,3 4 1,163-39-1,-127 47 21,192-13 1,131 30 31,-4 32-18,-286-13-69,-150-10-133,-43-8-8465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0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4108 310 3972,'0'0'550,"8"-5"422,20-17 140,-21 17 2147,-14 0-2690,-8-5-344,-1 1 1,0 1 0,0 0 0,-1 1-1,0 1 1,0 0 0,-27-4 0,-286-25 1438,158 22-1310,-259-39-17,-197-16 197,485 59-475,-556-23 60,-570 111 250,1007-60-313,256-19-35,0 1 4,-25 3 194,29 3-229,0 12 61,0 1-1,2 0 1,3 37 0,0 9 397,-10 245 1190,6 209-1057,20-304-433,85 383-1,-82-479-172,-9-39 36,-9-53-22,2 54 0,-2-3-29,-3-72 39,-1 1-26,0 22 24,0-23-74,8-5-271,13 3 330,-1-1 1,1-1-1,0-1 0,27-1 0,92-10-19,1296-83-409,-554 93 414,-476 6 0,-119-4 18,243 1-31,-3-33 19,-280 1 27,83 16 36,-273 12-4,-52 0 115,-1-33-117,-3 29-31,0-1-1,-1 0 1,1 0 0,-1 0 0,0 0-1,0 0 1,-1-5 0,-2-2 4,-1 0 0,0 0 1,-1 1-1,0-1 0,-8-12 0,-10-21-18,-18-65 11,-42-189 1,70 246 19,-68-389-23,54 266 18,9 58-1,-30-147 17,48 262-28,-70-253 33,66 241-48,-2-11 34,5 19-1,-1 1-25,-8-19-24,8 19 75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49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3544,'0'0'2191,"7"3"-1378,13 6-497,1-1-1,0-1 1,1-1-1,-1-1 1,28 3 0,120 5 205,-118-12-377,-1 3-1,84 17 1,-134-21-139,1 0 0,-1 0 0,0 0 0,1 0 0,-1 0 0,1 0 0,-1 0 0,0 0 0,1 0 0,-1 0 1,0 1-1,1-1 0,-1 0 0,0 0 0,0 0 0,1 1 0,-1-1 0,0 0 0,1 0 0,-1 1 1,0-1-1,0 0 0,0 1 0,1-1 0,-1 0 0,0 1 0,0 0 0,1 1 6,0 0-1,0 1 0,0-1 1,0 1-1,-1-1 0,0 1 1,1-1-1,-1 1 0,0 0 1,0-1-1,0 1 0,-1-1 1,1 1-1,0-1 0,-2 5 1,0-1-1,-1 0-1,1 0 1,-1-1 0,0 1 0,-1-1 0,-4 6 0,-8 8 6,0-1 0,-28 23 0,42-39-13,-177 139-267,74-63-1650,50-33-534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0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1374 11 3944,'26'-9'632,"-21"7"1029,-3 7-955,21 49 526,-20-38-720,-3-3-384,0 1-23,0-1 0,0 1 0,-1-1-1,-1 0 1,0 1 0,-7 23 0,-7-6 26,15-30-125,1 1 1,-1-1 0,0 0-1,0 0 1,0 0 0,0 0-1,0 1 1,0-1 0,-1 0-1,1-1 1,-2 2 0,-21 17-13,-2-1 0,1-2 0,-2-1 0,0-1 1,-33 12-1,28-16-439,-53 10 0,69-18 137,0 0-1,0-1 0,0 0 0,0-1 0,-17-3 1,32 3 272,1 0 0,-1 0 0,0 0 0,0-1 1,0 1-1,1 0 0,-1 0 0,0-1 0,0 1 0,1 0 1,-1-1-1,0 1 0,1-1 0,-1 1 0,0-1 1,1 1-1,-2-2 0,-3-2-58,0-1 0,0 1 0,1-1 0,0 0 0,0-1 0,-5-6 0,7 8 70,1 1 0,0 0 0,-1-1 0,1 1 0,0 0 0,1-1 0,-1 1 0,0-1 0,1 0 0,0 1 0,0-1 0,0 1 0,0-1 0,1 1 0,1-7 0,2-2-12,1 1 0,0 0 0,0 1 0,1-1 0,1 1-1,14-18 1,-16 22 31,7-4 41,57-27-22,-68 37-14,-1 0 1,1-1 0,-1 1-1,1 0 1,-1 0 0,1 0-1,-1 0 1,1-1 0,-1 1-1,1 0 1,-1 0 0,1 0-1,-1 0 1,1 0 0,-1 0-1,1 0 1,-1 1 0,1-1-1,-1 0 1,1 0 0,-1 0-1,1 0 1,-1 1 0,1-1-1,33 13 268,-28-5 21,2 3-89,0-1 1,-1 2-1,-1-1 1,7 16-1,-12-26-175,-1-1 0,0 1 0,0 0 0,1 0 1,-1-1-1,0 1 0,0 0 0,0-1 0,0 1 0,0 0 0,0 0 0,0-1 0,0 1 0,0 0 0,0-1 0,-1 1 0,1 0 0,-1 0 0,-7 31 275,8-31-285,0 0 0,-1 0 0,1 0 0,-1 0 0,1 0 0,0 0 0,-1 0 0,0 0 0,1 0 0,-1 0 0,0 0 0,1 0 0,-2 1 0,-10 11 63,0-1 0,-1 0 0,0-1 0,-1 0 0,0-1 0,-1 0 1,0-1-1,-1-1 0,1-1 0,-27 9 0,-4-2 175,-4 7 26,2 1-1,1 2 1,0 3 0,-45 34 0,-170 148 585,-3 0-933,218-178-1259,1-10-1461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0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7537,'50'-10'1076,"-12"-4"-312,13-9-396,2-1-144,5-6-152,-3 1-1068,-2 1-1736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0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8345,'30'-10'672,"23"-8"-72,23-1-320,7 2-72,21-8-128,5-1-700,-1 5-1804,-4 0-889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1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 6529,'0'0'1004,"-33"54"-720,7 0-196,1-7-72,5 4 40,-10-9-172,-23 12-3069,2-21 1341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1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534 484 3016,'0'0'1512,"-11"9"-663,-32 27 106,-2-1 0,-1-2-1,-95 51 1,95-65-209,43-17-624,0-1-1,0 1 1,-1-1-1,1 0 1,0 0-1,0-1 1,0 1 0,-1-1-1,1 1 1,-7-1-1,1 0 121,8 0-198,0 0 0,0 0 0,-1 1 0,1-1 0,0 0 0,0 0 0,0 0 0,0-1 0,0 1 0,0 0 0,0 0 0,0 0-1,-1-1 1,-29-9 403,31 10-431,-1 0 1,0 0-1,0-1 0,0 1 1,0 0-1,1-1 0,-1 1 1,0-1-1,0 1 0,1-1 1,-1 1-1,0-1 0,1 0 1,-1 1-1,1-1 0,-1 0 1,1 1-1,-2-2 0,-7-10 21,0-1-1,1 0 1,1 0-1,0-1 1,0 0-1,1 0 1,1-1-1,-6-27 1,0-38-49,4-2 0,4-128 0,4 125-12,-1 69-405,1-1 0,4-26-1,-4 38-1367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1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7793,'0'0'2340,"58"28"-1676,0-21-320,8-14-144,2-7-164,10-7-1156,-2-12-2176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1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12329,'-41'0'2088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53 3888,'0'0'2000,"-1"-7"-1142,-4-22-213,4 21 2355,-7 7-2946,-22-6-41,12 7 11,5 3-18,-1 0 0,1 1 0,-1 0 1,1 1-1,1 1 0,-1 0 0,1 1 0,-19 13 1,15-6-8,2 1 1,0 1-1,0 0 0,2 1 1,0 0-1,0 1 1,2 0-1,1 1 1,0 0-1,-10 32 1,17-45 5,1 0 0,0 1 0,0-1 0,0 0 1,0 1-1,1-1 0,0 0 0,1 1 0,-1-1 0,1 0 1,1 0-1,-1 1 0,1-1 0,0 0 0,0 0 1,1-1-1,-1 1 0,1 0 0,1-1 0,-1 0 0,1 1 1,0-1-1,0-1 0,8 8 0,1-1-4,0-1 1,1 0-1,0-1 0,0-1 0,1 0 1,0-1-1,0 0 0,20 4 0,11 3 7,0-2 0,1-3 0,0-1 0,62 1 0,-78-11 20,-23 1-22,-2 0 654,-17-3-541,-7-1-59,0 1 1,0 0-1,0 1 1,0 1-1,-1 1 0,1 0 1,-1 2-1,-24 3 0,-8 7 88,1 3-1,1 3 0,-88 41 1,117-49-133,0 2 1,1 0-1,0 2 0,1 0 1,1 1-1,0 0 0,0 1 1,2 1-1,-16 21 1,24-29-10,2 0 1,-1 1 0,1 0 0,0 0 0,1 0 0,0 0-1,0 1 1,1 0 0,1 0 0,-1 0 0,1 0-1,1 0 1,0 0 0,1 0 0,0 0 0,0 1 0,1-1-1,0 0 1,1 0 0,0 0 0,1 0 0,3 10 0,1-7 5,-1-1 0,1 0 0,1 0 0,0 0 1,1-1-1,0 0 0,1-1 0,0 0 1,1-1-1,-1 0 0,2 0 0,14 8 0,-2-3 4,1 0 0,0-2 0,1-1-1,0-1 1,35 8 0,-4-5-17,0-3-1,1-3 1,106 1 0,-119-9-500,0-2 0,-1-2 0,1-2 0,-1-2 0,66-23 1,-88 24-407,-1-2 0,22-12 0,36-30-2412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1036 1 2584,'0'0'556,"2"6"108,-1-3-605,3 5 125,-1 1 0,-1-1 0,0 1 0,0 0 0,0 0 0,-1 0 0,-1-1 0,1 1 0,-3 17 0,-2-4 371,-1 0-1,-1 0 1,-1-1-1,-18 37 0,23-54-462,0-1 0,0 0-1,0 1 1,0-1-1,0 0 1,-1 0 0,1 0-1,-1-1 1,-4 5-1,-1 0 56,-7 6 209,2-3-279,-1-2 0,1 0 0,-1-1 1,0 0-1,-1-1 0,0-1 1,0 0-1,0-1 0,0 0 0,-1-2 1,-17 2-1,2-5-33,0-1-1,0-1 1,0-2-1,-30-8 1,21 3-20,-58-4-1,84 13-14,0 1-1,-1 0 1,1 1-1,-1 0 1,1 2-1,0-1 1,-26 10-1,20-4-5,-1 2 1,1 0-1,1 1 0,0 1 0,1 0 0,0 2 0,1 0 0,0 1 0,1 1 0,1 0 1,1 1-1,0 1 0,1 0 0,1 1 0,1 0 0,0 1 0,-11 32 0,21-50-34,0 1 0,0-1 0,1 0 0,-1 0 0,1 1 0,-1-1 0,1 1 0,0-1-1,0 0 1,0 1 0,0-1 0,1 1 0,0 2 0,0 2-192,-1 1-1194,4-2-889,17 28-347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1 671 2568,'0'0'3112,"2"-5"-2869,4-11-185,-1 0-6,1 0 0,13-22 0,3 4 40,50-62 1,-56 79-96,1 0 0,1 1 1,0 1-1,38-24 1,0 7 104,2 3 0,0 3 0,2 2 0,1 2 0,1 4 1,1 2-1,122-15 0,342-11 551,4 27-392,-178 15-219,474 6-71,-146 20 106,-25-1-10,-276-17 5,297 9-93,1081 38 126,-57-1 892,-558-13-908,2-29-8,-267-57-207,-542 19 322,-309 22 130,-23 3-146,2 1-142,21-3-413,-30-2-1,-11-17-158,4 11 64,-13-4 151,0 0 1,-47-21-1,-64-20-378,39 19 562,-61-19 245,151 54 642,5 4-704,1 1 0,-1 0 0,1 0 0,0-1 0,-1 1 0,1 0 0,1-1 0,-1 1 0,0-1-1,1 0 1,-1 1 0,1-1 0,2 3 0,27 24 85,-5-11-17,1-1 0,1-2 0,36 15 0,-45-21-100,56 22 94,91 24-1,-149-50-133,137 35 135,-141-37-8,-8-2 1180,-10 3-1146,-52 39 264,-92 53 0,88-60-327,-84 66 0,106-74-1963,32-23-697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4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13 221 7189,'0'0'2376,"-13"-36"-1360,56-4-784,10 19-124,10-2-20,16 9-20,9-4-68,16 8-32,12-4 8,18 2 24,0 1-1148,2 1-1288,-2-2-589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6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95 4580,'0'0'959,"-7"-1"-633,-20-1-68,27 2-253,-1 0 0,1 0 0,0 0 0,-1 0 0,1 0 0,0 0 0,-1 0 0,1 0 0,-1 0 0,1 0 0,0 0 0,-1 0 0,1 0 0,0 0 0,-1 1 0,1-1 0,0 0 0,-1 0 0,1 0 0,0 0 0,-1 1 0,1-1 0,0 0 0,0 0 0,-1 1 0,1-1 1,0 0-1,0 0 0,-1 1 0,1-1 0,0 0 0,0 1 0,0-1 0,0 0 0,-1 1 0,1-1 0,0 1 0,-10 17 39,1 0 0,1 0 0,1 1 0,0 0 0,1 0 0,-3 24 0,7-32-4,1-1 1,0 1-1,1 0 0,0 0 0,1 0 0,2 11 0,-2-16 3,1 0 0,0 1 0,0-1 0,0 0 0,1-1 0,0 1-1,0 0 1,0-1 0,1 0 0,0 0 0,5 7 0,1-4 3,0 0 0,0 0 0,0 0 1,1-2-1,0 1 0,0-1 0,1-1 0,-1 0 0,1-1 0,16 4 1,-4-3 9,0 0 1,0-2-1,1 0 1,34-2 0,-46-1-8,0-1 1,1-1-1,-1 0 1,0-1 0,0 0-1,0-1 1,-1 0-1,1-1 1,-1 0 0,21-13-1,-24 12-32,-1-1 0,0 0 0,0 0 0,0 0 0,-1-1 0,0 0 0,0-1 0,-1 1 0,-1-1 0,1 0 0,-1-1 0,-1 0 0,7-19 0,-6 13 30,-1 0-1,-1-1 0,0 0 1,-1 0-1,-1 0 1,-2-29-1,0 35 28,0 0 0,-1 0 0,0 0 0,-1 0 1,0 1-1,-1-1 0,0 1 0,0 0 0,-1 0 0,-1 1 0,-9-15 0,11 21-65,1-1 0,0 1 0,-1 0-1,0 0 1,0 0 0,0 0 0,0 1-1,0 0 1,0 0 0,-1 0 0,1 0-1,-1 0 1,1 1 0,-1 0 0,0 0 0,1 0-1,-1 1 1,0 0 0,0 0 0,0 0-1,-4 1 1,-6 1-1,0 0 1,1 1-1,-1 1 0,1 1 1,-21 9-1,10-3-13,0 2-1,1 1 1,1 1-1,0 0 1,1 2 0,1 1-1,0 1 1,1 0-1,2 1 1,0 2 0,-16 24-1,29-37-13,1 1-1,0-1 0,0 1 1,1 0-1,0 0 0,1 0 1,0 0-1,1 0 1,0 0-1,1 12 0,0-21 4,0-1 0,0 1 0,0-1 0,0 1-1,0-1 1,0 1 0,0-1 0,0 1 0,0-1 0,1 1-1,-1-1 1,0 0 0,0 1 0,0-1 0,1 1 0,-1-1 0,0 1-1,1-1 1,-1 0 0,0 1 0,1-1 0,-1 0 0,0 0-1,1 1 1,-1-1 0,1 0 0,-1 0 0,1 1 0,-1-1-1,0 0 1,1 0 0,0 0 0,13 8-375,1 0 1,0-1-1,0-1 1,0-1-1,0 0 1,1-1-1,0 0 1,0-1-1,0-1 1,21 0-1,-15-3-441,34-6-1,28-12-709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6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39 160 6585,'0'0'822,"-2"8"-669,-1 1-142,-5 22 55,1-1-1,-4 40 1,10-60-39,0 0 0,1 0 0,0 1 0,1-1 0,0 0 0,1 0 0,0-1 0,1 1 0,0 0 0,0-1 0,1 1 0,5 8 0,-3-7-17,1-1 0,0 0-1,1 0 1,0-1 0,0 0 0,1-1 0,0 1 0,1-2 0,0 1 0,0-1-1,0-1 1,1 0 0,0 0 0,0-1 0,1-1 0,-1 0 0,1 0 0,0-1 0,0-1-1,0 0 1,0 0 0,1-1 0,-1-1 0,0 0 0,1-1 0,-1 0 0,0-1-1,0 0 1,0-1 0,0 0 0,-1-1 0,1-1 0,20-10 0,-21 8-21,0 0 0,-1-1 0,0 0 0,0 0 0,-1-1 0,0 0 0,0-1 0,-1 0 1,-1 0-1,1-1 0,-2 0 0,0 0 0,0 0 0,-1-1 0,0 0 0,-1 0 0,0 0 0,3-23 0,-3 14 80,-2 0 0,0 0-1,-1 0 1,-3-34 0,0 42 70,0-1 0,-1 1 0,0 0 0,-1 0 0,-1 0 0,0 0 0,0 1 0,-10-16 0,12 23-116,-1 0 1,1 0 0,-1 1 0,0-1-1,-1 1 1,1 0 0,-1 0 0,0 0-1,0 0 1,0 1 0,0 0 0,-1 0 0,1 0-1,-1 1 1,1 0 0,-1 0 0,0 0-1,0 1 1,0 0 0,0 0 0,0 1 0,0-1-1,-1 1 1,1 1 0,0-1 0,0 1-1,-8 2 1,-3 1-19,0 1 0,0 0-1,0 2 1,0 0 0,1 1-1,0 0 1,1 2 0,-18 12 0,12-5 15,0 1-1,1 0 1,1 2 0,-20 24 0,28-29-199,0 1 0,1 0 0,0 1 0,2-1 0,0 2 0,-11 34 0,17-44-289,0 0 0,1 0 1,-1 16-1,7 14-2141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44 7005,'0'0'372,"7"9"-289,1 1-72,-1 1 0,0 0 1,0 0-1,-1 1 0,-1 0 0,6 15 1,7 44 39,16 48-27,-28-104 1,0 0 0,0-1 0,2 1 1,0-1-1,10 14 0,-4-14 47,5-1-44,1-1-1,23 11 0,-27-20 85,18-3 148,-34 0-246,1 1 0,0-1-1,-1 0 1,1 0-1,-1 0 1,1 0-1,0-1 1,-1 1 0,1 0-1,-1 0 1,1 0-1,0 0 1,-1-1 0,1 1-1,-1 0 1,1 0-1,-1-1 1,1 1-1,-1 0 1,1-1 0,-1 1-1,1-1 1,-1 1-1,0-1 1,1 1 0,0-1-1,6-7 68,1 0 1,-1-1-1,-1 1 0,1-1 1,-1-1-1,-1 1 1,0-1-1,0 0 0,-1 0 1,0 0-1,-1-1 0,0 1 1,1-16-1,-3 7 87,0-1-1,-2 0 1,-1 1-1,0-1 1,-1 1 0,-8-26-1,1 15 384,-1 0-1,-28-55 0,39 84-536,0 1 1,-1-1-1,1 0 0,-1 0 0,1 0 0,-1 1 1,1-1-1,-1 0 0,0 1 0,1-1 0,-1 0 1,0 1-1,0-1 0,1 1 0,-1-1 1,0 1-1,0-1 0,-1 0 0,-7-3 1,0 0 0,1 0 0,-1 0 0,0 1 0,-1 1-1,1-1 1,-1 2 0,1-1 0,-1 1 0,1 1 0,-1 0 0,1 0 0,-1 0-1,0 2 1,-9 1 0,4 2-161,-1 1 0,1 0-1,0 1 1,0 0 0,1 2 0,0-1-1,1 2 1,-1 0 0,2 1 0,0 0-1,0 0 1,1 1 0,0 1 0,1 0-1,1 1 1,-16 28 0,25-41 25,-1-1 0,1 1 1,0-1-1,0 1 0,-1-1 0,1 1 0,0-1 0,0 1 1,0 0-1,0-1 0,0 1 0,0-1 0,0 1 0,0-1 1,0 1-1,0 0 0,0-1 0,0 1 0,0-1 1,0 1-1,0-1 0,1 2 0,10 33-3443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7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0 11477,'0'0'214,"0"15"-121,-10 620 194,-2-429-226,-44 230-1,50-403-50,-1 0 0,-2-1 0,-1 0 0,-27 55 0,21-53 30,15-34-39,1 1 0,0-1 0,0 1 0,0-1 0,0 0-1,0 1 1,-1-1 0,1 0 0,0 1 0,0-1 0,-1 0-1,1 1 1,0-1 0,-1 0 0,1 0 0,0 1 0,-1-1-1,1 0 1,0 0 0,-1 1 0,1-1 0,0 0 0,-1 0-1,1 0 1,-1 0 0,1 0 0,0 0 0,-1 0-1,1 0 1,-1 0 0,1 0 0,-1 0 0,-29 5 33,29-5-34,1 0 0,-1 0 0,1 1 0,-1-1 0,1 0 1,0 0-1,-1 0 0,1 0 0,-1 0 0,1 0 0,-1 0 0,1-1 0,-1 1 0,1 0 1,0 0-1,-1 0 0,1 0 0,-1-1 0,1 1 0,-1 0 0,1 0 0,0-1 1,-1 1-1,1 0 0,0 0 0,-1-1 0,1 1 0,0 0 0,0-1 0,-1 1 1,1-1-1,0 1 0,0 0 0,-1-1 0,1 1 0,0-1 0,0 1 0,0-1 0,-11-19-8,1 0-1,1-1 0,0 0 1,2 0-1,0 0 0,2-1 0,0 0 1,2-1-1,-2-40 0,4-10-20,16-132 1,50-203 13,-48 336 0,3 1 1,3 1 0,50-106 0,-65 160 20,0 1 1,2 0-1,-1 0 1,2 0-1,0 2 1,0-1-1,2 1 1,-1 1-1,16-12 0,-24 21 4,-1 1 0,1-1-1,0 1 1,0-1 0,0 1-1,0 0 1,1 1-1,-1-1 1,1 1 0,-1 0-1,1 0 1,-1 0-1,1 0 1,-1 1 0,1 0-1,0 0 1,-1 0 0,1 1-1,-1-1 1,1 1-1,-1 0 1,1 0 0,-1 1-1,1-1 1,-1 1-1,0 0 1,0 0 0,6 5-1,-1 0 27,1 2-1,-1-1 1,-1 2-1,0-1 1,0 1-1,0 0 0,-2 0 1,1 1-1,7 17 1,5 16 88,-2 0 0,-2 2 1,14 73-1,13 148 113,-35-213-214,0 0 17,30 180 76,-30-200-118,2 0-1,2 0 1,1-1 0,27 51 0,-33-73-168,0 0 0,0-1 0,1 0 0,0 0 0,1 0 0,0-1 0,1-1-1,0 1 1,0-1 0,1-1 0,0 1 0,0-2 0,1 1 0,-1-2 0,13 6 0,-6-7-1373,34 7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4716,'0'0'4842,"6"-7"-4710,19-19-92,-10 14 4,2 1-40,0 2-1,1 0 1,0 1-1,0 1 1,0 0-1,1 2 1,26-5-1,-26 9-945,38 4-1,-56-3 840,6 1-2547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8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271 622 2252,'0'0'641,"-9"6"40,0 2-471,5-4-53,0 0 1,0-1-1,0 0 0,0 0 0,-1 0 1,-5 2 839,4 0-79,-20 12 56,20-13 1573,2-13-2358,-1-3-167,1-1 0,1 0-1,0 0 1,0 0 0,1 0 0,1-1 0,0 1-1,1-1 1,3-23 0,46-214-21,-22 133 11,9-28-74,-34 139 46,6 11 4,26 13 18,-32-16-2,0 0-1,0 0 1,-1 0 0,1 0 0,-1 0 0,1 0 0,-1 1 0,1-1 0,1 3 0,29 33 53,-2 1-1,-2 1 1,40 73 0,-39-58 155,-3 1 1,33 105 0,-53-138-150,-2 0 0,0 0-1,-1 0 1,-1 28 0,-2-47-56,1-1 1,-1 1-1,-1 0 1,1-1-1,0 1 1,-1-1-1,1 1 1,-1 0-1,0-1 1,0 1-1,0-1 1,-1 3-1,-1 2 8,-4 6 31,1-6-44,0-2 1,-1 1 0,1-1-1,-1 0 1,0 0-1,0-1 1,0 0 0,-1 0-1,0-1 1,1 0 0,-1 0-1,0-1 1,0 0-1,-15 2 1,-40 1-7,0-3 1,-94-9-1,39 0 16,69 4-10,44 3 24,3 1 4,0-1 1,0 0-1,0 0 1,0 0-1,0-1 1,0 1-1,0 0 1,0-1-1,0 1 1,0-1-1,-2 0 1,9-6 13,5-4-42,1 1 0,-1 0 0,2 1 0,-1 0 0,1 0 0,1 1 0,-1 1 0,1 0 0,1 1 0,-1 1 0,1 0 0,0 0 0,0 2 0,1 0 0,19-2 0,-17 3 36,0 1-1,1 1 1,-1 0 0,0 1-1,1 1 1,-1 1 0,0 1 0,-1 0-1,1 1 1,-1 1 0,1 0-1,-2 1 1,22 13 0,0 5 219,-2 2 0,-1 1 0,31 33 0,86 104 345,-135-147-573,48 57 118,153 162 250,-208-229-386,182 164 112,-187-168-117,1-1 0,0 1 1,-1-1-1,1-1 1,7 4-1,-3-2 2,-1 1-50,19-8-1424,-21 3-164,0-9-993,26-33-1044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3:5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0 265 8777,'0'0'3601,"3"11"-3473,72 302 80,-31-113-188,-15-81 12,48 218-24,-63-252-5,-3 0 1,-1 101-1,-10-147 35,-8-42-35,-1-3-2,0 1 0,1-1 0,-1-1 0,1 0 0,0 0 0,1-1 0,0 0 0,0 0 0,1 0 0,0-1 0,0 0 0,1 0 0,0-1 0,-6-15 0,-5-20-19,-21-91 0,17 37-32,-14-189 1,32-103-10,24 152 60,-13 190-1,1 1 0,30-83-1,-37 125 1,-1-1-1,1 0 1,1 1-1,-1 0 0,1 0 1,0 0-1,0 0 1,7-6-1,-9 10 2,0 1 1,0-1-1,0 1 1,0-1-1,0 1 0,1 0 1,-1 0-1,0 0 0,1 0 1,-1 0-1,1 0 1,-1 1-1,1-1 0,0 1 1,-1 0-1,1 0 1,-1 0-1,1 0 0,0 0 1,-1 0-1,1 1 1,-1-1-1,1 1 0,4 2 1,0 0 9,0 1 0,1 0 0,-1 1 0,-1 0 0,1 0 0,-1 0 0,0 1 1,0 0-1,0 0 0,-1 1 0,0-1 0,0 1 0,7 15 0,1 3 55,-1 1-1,15 49 0,-20-50-22,-1 0-1,0 1 1,-2 0-1,-2 0 1,0 0-1,-1 1 1,-2-1-1,-1 0 1,-8 43-1,5-47-28,-1 0-1,-1 0 0,-1-1 0,0 0 0,-2-1 0,-1 0 0,0 0 0,-1-1 1,-1-1-1,-1 0 0,-23 23 0,15-21-147,-1 0-1,-1-2 1,-40 24-1,-27 5-3016,83-43 39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4:00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1072 8009,'7'-6'1475,"4"-8"-1098,0 1-1,-1-2 0,-1 1 0,0-1 1,-1-1-1,11-28 0,31-113 235,-29 82-494,98-289 382,-82 257-399,-34 99-110,-3 18 40,-2 147 53,5 223 7,4-292-110,29 138 0,-35-220 55,3-6-26,0-1 0,0 0 0,0 0 0,0 0 0,0 0 0,0 0 0,0-1 0,-1 1 0,1-1 0,0 0 0,-1-1 0,0 1 1,1 0-1,-1-1 0,5-5 0,4-5-14,0-1 0,12-20-1,-19 27 6,268-460-4,-209 347 159,-25 47 120,129-219 1951,-142 259-2032,-21 27-64,-3 15-1,32 147 39,-12-45-184,58 173 1,72 60-3578,-101-245 87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18.2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9 2436,'0'0'4891,"-6"-2"-4160,-25-4 1241,39 10-1680,271 117 670,-199-90-833,563 182 863,16-52-376,368 30-316,5-55-260,-472-62-16,-176-23 10,-365-48 21,-12-1 33,0-1 0,0 0 1,0 0-1,0-1 1,0 0-1,0-1 1,7 0-1,-16-5-80,-8-15-32,1 10-10,-11-3-67,-1 1 1,0 1-1,-35-15 1,-83-27-440,113 44 466,-82-35-65,-61-26 100,162 69 33,2 0 29,-14-7-31,14 7 31,15 8 55,29 18 53,1-1 1,75 29-1,12-11 163,203 37 0,-219-62-279,46 11 1134,-155-20-886,-1-4-254,0 0 1,0 0-1,-1-1 0,1 1 1,-1 0-1,0 0 0,0 0 1,0 0-1,0 0 0,0 0 1,0 0-1,-1 0 0,0 0 1,1 0-1,-1 0 0,0 0 1,-1-1-1,1 1 0,0 0 1,-1-1-1,1 1 0,-1-1 1,0 0-1,0 1 0,0-1 1,-4 4-1,-18 13 44,0-1-1,-2 0 0,0-2 1,-42 20-1,13-8 19,-229 122 116,-8-20-574,96-55-4649,187-72 1196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2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3644,'0'0'904,"-33"29"-16,28 15-571,5 2-101,5 1 4,-5 3-100,7 6-48,-1-3 4,1 1-116,-7-4 40,0 1-16,-7-1-352,1-3-705,-6 0-247,4-14-68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19.4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2081 404 3768,'0'0'4034,"-7"1"-3719,-22 4-67,11-5 62,-80-13 172,97 13-475,0 0 0,0-1 1,0 1-1,0 0 0,0 0 0,-1-1 1,1 1-1,0-1 0,0 1 0,0-1 0,0 1 1,0-1-1,-1-1 0,-31-21 60,18 9 10,8 6-73,0 0 1,1-1-1,1 0 1,-9-17-1,11 20-7,1 1 0,0-1 0,1 1 0,-1-1-1,1 0 1,0 0 0,1 0 0,-1 0 0,1 1-1,0-1 1,1 0 0,1-11 0,1 8 9,1 1 0,0-1 0,0 1 0,1-1 0,0 1 0,0 0 0,1 1 0,13-14 0,1 4 15,2 3-19,0 0 0,0 1 0,1 1 1,1 1-1,0 1 0,50-13 1,-56 20 28,0 2 0,0 0 0,0 1 0,0 1 0,0 0 0,0 2 0,0 0 0,-1 0 0,1 2 0,-1 0 0,26 13 0,-26-6 156,17 21 61,-33-32-235,0-1 0,0 1-1,-1 0 1,1-1 0,0 1 0,-1 0-1,1 0 1,0-1 0,-1 1 0,1 0 0,-1 0-1,0 0 1,1 0 0,-1 0 0,0 0 0,1-1-1,-1 1 1,0 0 0,0 0 0,0 0 0,0 2-1,2 5 29,-1 0-1,-1 1 0,0-1 0,0 0 0,0 0 1,-1 1-1,0-1 0,-1 0 0,0 0 0,0 0 1,-1 0-1,-3 7 0,-2-3-23,0 0-1,0-1 1,-1 0 0,-1-1 0,0 0-1,0 0 1,-1-1 0,-1 0 0,-20 12-1,1-4-7,0-1-1,-60 21 1,33-18-11,-1-3 1,0-2-1,-1-3 1,-1-3 0,1-2-1,-103-4 1,137-3-1,0-2-1,1-1 1,0-1 0,0-1 0,0-1 0,0-2-1,1 0 1,1-2 0,-40-23 0,57 30 10,2-1-10,-9-13 1,10 14-28,12 4 11,12 1 26,0 1 0,0 1 0,0 1 0,-1 1 0,0 1 1,0 1-1,38 18 0,-18-5 51,-1 3 0,69 52 0,-91-62-37,0 2 1,-2 0 0,1 1 0,-2 0 0,0 1-1,16 27 1,-24-35 12,-1 0 0,0 1 0,-1 0 0,0 0 0,-1 0 0,0 0 0,0 1 0,-1-1 0,0 1-1,-1 0 1,-1-1 0,1 1 0,-2 0 0,-2 20 0,0-18 24,0-1-1,-1 1 1,-1-1-1,1 0 1,-2-1-1,0 1 1,0-1-1,-1 0 1,-13 15-1,7-12-41,1-1 0,-2-1 0,0 0-1,0-1 1,-1 0 0,-20 11 0,-6-2-5,0 0 1,-1-3-1,-1-2 1,0-1-1,-1-3 0,-65 10 1,43-14-14,-1-2-1,1-3 1,-118-13-1,117 3 19,0-4-1,0-3 0,2-2 1,0-3-1,1-4 0,2-1 1,-111-64-1,140 68-13,1 0 0,-52-48 0,68 54 3,1-1 0,1 0-1,0-1 1,1 0 0,1-1-1,-15-29 1,23 38-3,0 0 1,1-1-1,0 1 0,1-1 0,0 0 0,0 1 0,1-1 1,0 0-1,1 0 0,0 0 0,0 0 0,1 0 0,0 0 1,1 0-1,1 0 0,-1 0 0,1 1 0,1-1 0,0 1 1,0 0-1,1 0 0,0 1 0,7-10 0,5-5-10,1 1-1,1 1 1,2 1 0,28-24-1,100-63-1209,-79 59-412,11-9-1308,6 0-616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19.8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1 114 5116,'0'0'292,"8"1"221,27 2 1,-27-2-10,3 1-49,117 22 200,-121-23-506,0-1 20,22-2-24,-22 1 28,-1-7-45,19-25 108,-17 16 215,2-15 131,-8 24-14,-8 2-133,-19-19-180,25 25-246,-1-1 0,0 0-1,1 1 1,-1-1 0,0 0 0,0 1-1,1-1 1,-1 1 0,0-1-1,0 1 1,0 0 0,0-1 0,0 1-1,0 0 1,0-1 0,1 1-1,-1 0 1,-2 0 0,-16-3 42,0 2 1,0 0 0,0 1-1,0 1 1,-33 5 0,22 1-16,24-6 7,2 6-104,-11 21-225,11-21-789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0.2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55 4180,'0'0'3191,"2"7"-2482,8 20-163,-10-27-524,0 1-1,1 0 1,-1 0-1,0 0 1,1-1-1,-1 1 1,1 0 0,-1-1-1,1 1 1,-1 0-1,1-1 1,-1 1-1,1-1 1,0 1-1,-1-1 1,1 1 0,1 0-1,11 8 58,0-1 0,1-1 0,0 0 0,0 0-1,1-2 1,0 0 0,0 0 0,0-2 0,0 0 0,22 2 0,-25-3-32,-10-1-25,1 0 1,-1-1-1,1 1 0,-1-1 1,0 0-1,1 0 0,-1 0 1,1 0-1,-1 0 0,1-1 1,3 0-1,23-4 171,-22 3 263,-1-5-187,17-21-30,-23 28-230,0 0 0,1-1 0,-1 1 0,1 0 0,-1-1 1,0 1-1,1-1 0,-1 1 0,0-1 0,0 1 0,1-1 0,-1 1 0,0-1 1,0 1-1,0-1 0,1 1 0,-1-1 0,0 1 0,0-1 0,0 0 1,0 1-1,0-1 0,0 1 0,0-1 0,0 1 0,-1-2 0,0-6 54,-1 0-1,-1-1 0,0 1 0,0 0 0,0 1 1,-6-9-1,9 15-53,0 0 0,-1 1 0,1-1-1,-1 0 1,0 1 0,1-1 0,-1 0 0,0 1 0,1-1 0,-1 1 0,0-1 0,0 1 0,1 0 0,-1-1 0,-1 0-1,-10-5 10,0 1 0,-1-1 0,1 2 0,-1 0 0,0 0 0,0 2 0,0-1 0,-1 1 0,1 1 0,0 1 0,-1 0 0,-18 2 0,-15 11-10,41-10-171,-7 1 209,1 2 0,-18 10 0,-16 18-3926,3 3-207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0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884 55 4740,'-8'-45'1095,"7"37"2041,-7 8-2957,-7-1-23,0 1 0,0 0 1,-1 2-1,1 0 0,0 0 0,1 1 0,-27 10 1,-17 14 147,2 3 1,0 2-1,-76 60 1,76-51-199,3 3 0,-57 59 0,83-73-68,1 1 1,1 1-1,2 0 1,1 2 0,-19 41-1,35-63-20,0 1-1,1 0 1,1 0 0,0 0-1,1 1 1,0-1-1,1 1 1,1 0 0,0 0-1,1 0 1,0 0-1,1 0 1,0-1 0,2 1-1,-1 0 1,2-1-1,0 0 1,0 1 0,1-1-1,1-1 1,14 24-1,-6-17 6,1 0-1,1-2 0,1 0 1,0-1-1,1 0 0,1-2 0,1 0 1,0-1-1,0-1 0,31 13 0,-14-9-50,-1-3 0,2-1 0,0-1 0,0-3 0,59 7-1,-66-13-599,-1 0-1,1-2 0,59-9 1,-2-8-2547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1.2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82 426 7945,'0'0'1016,"-7"2"-344,3-1-620,1 0 0,0 0-1,-1 1 1,1-1 0,0 1 0,0-1 0,0 1 0,1 0 0,-1 0-1,0 1 1,1-1 0,-1 0 0,1 1 0,0 0 0,0-1 0,0 1-1,0 0 1,0 0 0,0 0 0,1 0 0,0 1 0,-2 3 0,-1 7 33,0 1 1,1 0-1,1 0 1,0 0-1,0 17 1,8 80 270,-2-59-177,33 352 393,-15-198-496,12 38-36,-26-192-37,-3-28 12,-5-25-14,0 0 0,0 0 0,0 0-1,0 0 1,0 0 0,0 0 0,0 0 0,0 0 0,0 0 0,1 0 0,-1 0 0,0 0 0,0-1 0,0 1 0,0 0 0,0 0 0,0 0 0,0 0 0,0 0-1,0 0 1,1 1 0,-1-1 0,0 0 0,0 0 0,0 0 0,0 0 0,0 0 0,0 0 0,0 0 0,0 0 0,0 0 0,0 0 0,1 0 0,-1 0 0,0 0 0,0 0-1,0 0 1,0 0 0,0 0 0,0 0 0,0 1 0,0-1 0,0 0 0,0 0 0,0 0 0,0 0 0,0 0 0,0 0 0,0 0 0,0 0 0,0 0 0,0 0-1,0 1 1,0-1 0,0 0 0,0 0 0,0 0 0,4-37 84,-2 17-113,13-177-21,8-86-70,33-127 54,-35 294 92,55-169-1,-65 249-25,36-94-9,-37 105-1,1 1 0,2 1 0,16-24 0,1 5-25,-29 41 35,-1 1 0,1-1-1,-1 0 1,1 1 0,-1-1-1,1 0 1,0 1 0,-1-1-1,1 1 1,0-1 0,-1 1-1,1-1 1,0 1 0,0 0-1,-1-1 1,1 1 0,0 0-1,0-1 1,0 1 0,1 0-1,4-2 5,-1 1-1,1 0 0,-1 0 0,1 0 0,0 0 0,-1 1 0,1 0 0,0 0 1,0 1-1,-1 0 0,1 0 0,-1 0 0,1 0 0,-1 1 0,10 4 0,-4 1 6,-1 0 0,0 0 0,0 1-1,-1 0 1,0 1 0,-1 0-1,0 1 1,0 0 0,-1 0 0,0 0-1,-1 1 1,8 16 0,0 5 49,-2 1 0,-1 0 1,8 43-1,-13-52-30,-2 0 1,-1 0-1,-1 0 1,-2 0-1,0 1 0,-1-1 1,-1 0-1,-2 0 1,0 0-1,-1 0 1,-2-1-1,0 0 0,-2 0 1,-11 22-1,0-7-21,-2-1 0,-2-2 1,-1 0-1,-1-1 0,-2-2 0,-1-1 0,-2-1 0,0-2 0,-2-1 0,-2-1 0,-41 23 1,51-35-462,-1-1 1,0-1-1,-1-2 1,-1-1 0,0 0-1,0-2 1,0-2-1,-39 4 1,58-9-2464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1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25 7717,'0'0'434,"-6"7"152,-2 3-427,0 0 1,1 1-1,0 0 1,1 0-1,0 1 1,1 0 0,0 0-1,1 0 1,0 0-1,-3 21 1,4-8-81,1 0 1,1 1 0,1 0-1,1-1 1,1 1 0,1-1 0,2 0-1,0 0 1,13 35 0,-12-44-48,1 0 1,1 0 0,0-1 0,0 0-1,2 0 1,0-1 0,0 0-1,2-1 1,0 0 0,0-1-1,1 0 1,0-1 0,1 0-1,26 14 1,-31-20-25,0-1 1,0 0-1,1-1 0,-1 0 1,1 0-1,0-1 0,-1 0 1,1-1-1,0 0 0,0-1 1,0 0-1,0 0 0,0-1 1,0 0-1,0-1 0,16-5 1,-10 1-7,0-1 0,-1 0 0,1-1 0,-2-1 0,1 0 0,-1-1 0,-1 0 0,1-2 0,12-13 0,-8 4-7,0 0 1,-1-1-1,-2-1 0,0 0 0,-1-1 0,11-28 1,53-159 117,-68 181-67,-2 3 304,-1 0-1,6-38 1,-13 62-290,0 0 0,0 0 0,1 0 1,-1 0-1,1 0 0,0 0 0,0 0 0,0 0 1,0 0-1,2-4 0,1 0 35,-2 0 587,-4 18-470,-19 143 248,16-102-338,2-16-93,1 0 1,2 0 0,2 0 0,1 0-1,2-1 1,2 1 0,1-1 0,1 0-1,2-1 1,1 0 0,2-1 0,35 60-1,-42-79-24,-5-10-2,0-1 0,0 1 0,0-1 0,1 0 0,-1 0 0,5 4 0,-2 0-122,4 3 122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3.2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189 0 3756,'0'0'249,"3"6"237,10 12-142,0 0 1,1-1-1,1-1 0,24 21 1,79 57 632,-72-58-632,317 242 1314,-244-193-855,-114-81-231,-5-2-520,1-1 1,-1 1-1,1-1 1,-1 1-1,1-1 1,-1 1-1,1-1 0,0 0 1,0 1-1,-1-1 1,1 0-1,2 2 1,-1 0 33,-2-3-83,0 0 0,1 1 0,-1-1-1,0 0 1,0 0 0,0 1 0,0-1 0,0 0 0,0 0 0,0 1 0,0-1-1,0 0 1,0 0 0,0 0 0,0 1 0,0-1 0,0 0 0,0 0-1,0 1 1,0-1 0,0 0 0,0 0 0,0 1 0,0-1 0,0 0 0,0 0-1,0 1 1,0-1 0,0 0 0,-1 0 0,1 0 0,0 1 0,0-1-1,0 0 1,0 0 0,-1 0 0,1 0 0,0 1 0,0-1 0,0 0-1,-1 0 1,1 0 0,0 0 0,0 0 0,-1 0 0,1 0 0,0 0 0,-1 0-1,-44 31 342,-2-3-1,-65 29 0,25-13-103,-221 154 241,146-88-761,120-88-195,26-15-860,1-1 1,-1-1-1,-1 0 0,-20 3 1,-4-6-1524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3.8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748 967 3864,'0'0'2981,"2"8"-2331,54 127 1151,-55-133-1770,0 0 0,0 1 0,0-1 0,0 1 1,-1 0-1,1-1 0,-1 1 0,1-1 1,-1 1-1,0 0 0,0 4 0,0 1 17,-2 7 55,2-15-103,-1 5 11,-1-1 1,0 1 0,0 0-1,-1 0 1,-3 5-1,1-5-7,1 0-1,-1-1 1,1 1-1,-1-1 0,-9 6 1,10-7-11,-1-1 0,1 1 1,0-1-1,0 0 0,-1 0 0,-9 2 1,-20-3-274,33-1 260,0 0 0,1 0 0,-1 0-1,1 0 1,-1 0 0,0 0 0,1 0 0,-1-1-1,0 1 1,1 0 0,-1 0 0,1-1 0,-1 1-1,1 0 1,-1-1 0,1 1 0,-1 0 0,1-1-1,-1 1 1,1-1 0,-1 1 0,0-2 0,-3-2-37,-1-1 0,1-1 1,0 1-1,1-1 1,-1 1-1,1-1 1,0 0-1,0 0 1,1 0-1,0-1 1,0 1-1,0 0 1,1-1-1,0 0 1,1 1-1,-1-1 1,1 1-1,0-1 1,2-8-1,0 3 44,0 0 0,1 1 0,1-1 0,0 1 0,0 0 0,1 0 0,1 0-1,-1 1 1,14-18 0,-14 21 17,1 1-1,-1 0 0,1 0 1,0 1-1,1-1 0,-1 1 1,1 0-1,0 1 1,0 0-1,1 0 0,-1 1 1,1-1-1,-1 2 0,17-5 1,1 4 136,-13 5 57,17 11 11,-16-4 84,12 14 4,-15-10 68,-8-9-317,0 1 0,0-1 1,0 1-1,0 0 0,-1 0 1,0 0-1,0 0 0,1 9 1,-2-11-35,-1 1 0,1-1-1,-1 0 1,0 1 0,1-1 0,-1 0 0,-1 0 0,1 0 0,0 0 0,-1 0-1,0 0 1,1 0 0,-1 0 0,0 0 0,-1-1 0,1 1 0,-4 2 0,-9 8 32,-1-1 0,0 0 1,-1-1-1,0-1 1,-1 0-1,0-2 1,-27 10-1,-12 0 123,-70 13-1,96-24-68,0-2-1,0 0 1,-1-3 0,-61-1-1,81-2-84,1-1 0,0 0 1,0 0-1,0-1 0,0 0 0,0-1 0,0-1 0,1 1 0,0-2 1,0 1-1,0-1 0,1-1 0,0 0 0,0 0 0,1-1 0,0 0 1,-9-11-1,3-1-7,1-1 0,1 1 0,0-2 0,2 0-1,1 0 1,-7-25 0,1-8-1,-12-82-1,16 31-22,5 0-1,8-117 1,5 94 75,0-33-1098,-7 159 648,0-1 0,0 0-1,0 1 1,0-1 0,-1 0 0,0 1 0,1-1-1,-3-4 1,0 0-514,2 0-1933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4.2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1234 98 4664,'23'-8'1534,"34"-20"-1,-51 24-129,-1 3-347,14-4-330,-15 3-36,-12 8-558,-227 156 39,121-89 34,-107 93 1,205-153-201,2 0-1,-1 1 1,2 1 0,0 0 0,-22 34-1,32-43-3,-1 1-1,1 0 1,1-1-1,-1 1 1,1 0-1,0 0 0,1 0 1,0 0-1,0 0 1,0 1-1,1-1 1,0 0-1,1 0 0,-1 1 1,1-1-1,1 0 1,-1 0-1,1 0 1,5 11-1,1-2-1,0-1-1,1 0 1,1-1-1,12 15 1,6 7 21,-9-9-1,-8-12 189,0 1 0,17 33 0,-28-48-175,1 0 0,-1-1 0,0 1 0,0 0 1,1 0-1,-1 0 0,0 0 0,0-1 0,0 1 1,0 0-1,0 0 0,0 0 0,0 0 0,0 0 1,-1 1-1,1 4 21,-1 1-1,0-1 1,-1 1 0,0-1-1,0 1 1,0-1 0,0 0-1,-1 0 1,0 0 0,-1 0-1,1-1 1,-1 1 0,0-1-1,-1 0 1,1 0 0,-1 0-1,0-1 1,0 0 0,0 0-1,-12 7 1,-3-1-6,-1 0 0,0-2 0,-1 0 0,0-2 0,0 0 0,0-1 0,-1-2 0,0 0 0,-27 0 0,22-3-24,1-2 1,-1 0 0,0-2 0,1-1 0,-1-1-1,1-1 1,-31-13 0,44 13-24,0 0 0,0-1 0,0 0 0,1-1 1,0-1-1,1 0 0,0 0 0,1-1 0,0-1 0,1 0 0,0 0 0,1-1 0,0-1 1,1 1-1,-8-19 0,8 12-8,0 0 0,1-1-1,2 1 1,0-1 0,1 0 0,1 0 0,1 0 0,0-1 0,2 1 0,5-39 0,1 22-175,2 1 0,2 0 1,2 1-1,1 1 1,1-1-1,39-64 0,-14 38-1811,2 2 0,83-92-1,-63 88-1424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4.8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1034 40 5829,'0'0'2551,"3"-3"-1297,6-11-361,-9 14-885,0 0 1,0-1 0,1 1-1,-1 0 1,0 0-1,0 0 1,0 0-1,0 0 1,0 0-1,0 0 1,0-1-1,0 1 1,0 0-1,0 0 1,0 0-1,0 0 1,1 0-1,-1-1 1,0 1-1,0 0 1,0 0-1,0 0 1,0 0-1,0 0 1,0-1-1,0 1 1,0 0-1,-1 0 1,1 0-1,0 0 1,0 0-1,0-1 1,0 1-1,0 0 1,0 0-1,0 0 1,0 0 0,0 0-1,0 0 1,0-1-1,-1 1 1,1 0-1,0 0 1,0 0-1,0 0 1,0 0-1,0 0 1,0 0-1,-1 0 1,1 0-1,0 0 1,0 0-1,0 0 1,0 0-1,0 0 1,-1 0-1,1 0 1,0 0-1,0 0 1,0 0-1,-6-3 37,-1 0-1,1 1 1,-1 0-1,1 0 1,-1 0-1,0 1 0,1 0 1,-1 1-1,0 0 1,0 0-1,0 0 1,-7 1-1,-16 4 163,-44 13 1,70-17-192,-64 19 249,1 3 1,1 2-1,-106 59 0,118-52-177,2 1-1,1 3 0,2 2 1,-68 68-1,98-87-64,2 1-1,0 1 1,1 1-1,1 0 1,-22 43 0,32-54-11,1-1 0,0 2 0,1-1 0,0 0 0,1 1 1,-2 20-1,4-24 0,0 0 1,1 0-1,0 0 1,0 0-1,1 0 1,0 0-1,0-1 1,0 1-1,1 0 1,7 12-1,-2-9 0,0 0-1,0 0 0,1-1 0,0 0 0,1 0 1,0-1-1,0 0 0,1-1 0,0 0 1,1-1-1,0-1 0,24 11 0,0-3 11,2-2 0,0-1 0,50 8 0,-4-6-191,0-3 0,1-4 1,0-4-1,0-4 0,0-3 1,-1-4-1,146-34 0,-199 35-730,-1-2 0,0 0 0,0-3 0,-1 0 0,-1-2 0,39-25 0,-21-1-1971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6465,'5'-21'781,"1"1"1,2 0-1,16-34 1,-16 46-549,0 2-211,1 0-1,0 1 0,1 0 1,-1 1-1,1 0 1,0 0-1,0 1 0,0 0 1,20-2-1,-19 5-12,0 1-1,0 1 0,0 0 1,0 0-1,0 1 1,0 1-1,-1 0 0,1 0 1,15 10-1,-17-6 20,17 31-67,-24-36 34,-1 1 0,1-1 0,-1 1 0,1-1 1,-1 1-1,0 0 0,-1 0 0,1-1 0,-1 1 1,1 0-1,-1 0 0,-1 5 0,0-3 7,-1-1 0,0 1 0,0-1 0,-1 0 0,0 0 0,1 0 0,-2 0-1,1-1 1,-7 8 0,-40 38-82,46-47 67,-21 17-228,-52 33 0,37-27-115,35-24 233,6-8-75,-1-1 172,1 0 0,1 1 0,-1-1 0,1 1-1,0-1 1,0 1 0,1 0 0,0 0 0,0 0-1,1 0 1,-1 0 0,6-5 0,-4 4 19,1 1-1,0-1 1,0 2 0,1-1-1,-1 1 1,1 0 0,0 0 0,0 1-1,12-6 1,-8 9-54,14 4 48,-12 1 18,12 11-34,-24-15 30,0 0-1,-1 1 1,1-1-1,0 1 1,0-1-1,-1 1 1,1-1-1,-1 1 1,1 0 0,0-1-1,-1 1 1,1 0-1,-1-1 1,1 1-1,-1 1 1,5 6 12,0 0 0,-1 0 1,0 0-1,-1 1 0,0 0 1,3 11-1,-5-15-14,0 1 0,0-1 0,-1 0 0,0 0 0,0 0 0,0 0 0,-1 1 0,0-1 0,0 0 0,0 0 0,0 0 0,-1 0 0,0 0 0,-5 8 0,-2 1-180,0-1-1,-1 0 0,-1-1 0,0 0 1,-20 16-1,-70 47-1894,88-66 1793,-42 28-1007,1-4-18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5.4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0 317 4960,'0'0'4918,"7"6"-3915,7 8-770,-2 0-1,0 0 1,0 2 0,-1-1-1,-1 1 1,-1 1 0,0-1-1,9 26 1,47 158 208,-56-170-380,49 236 116,4 18-720,-58-267 775,-2-6-1717,-37-100-5188,-30-113 5094,33 93 1323,-49-182 770,65 214 970,-10-144 1,25 168-486,2 0 1,11-64 0,-12 116-984,0 0 0,0 1 1,0-1-1,0 0 1,0 0-1,1 1 1,-1-1-1,0 0 1,1 0-1,-1 1 1,0-1-1,1 0 1,-1 1-1,1-1 0,-1 0 1,1 1-1,-1-1 1,2 0-1,3-5 34,0 0-1,1 1 0,-1-1 0,1 1 1,1 0-1,-1 1 0,1-1 0,-1 1 1,1 1-1,0-1 0,1 1 0,-1 1 1,1-1-1,-1 1 0,1 0 0,14-1 1,0 3 18,-1 1 1,0 1-1,0 1 0,0 1 1,0 1-1,0 1 1,-1 0-1,0 2 1,0 0-1,-1 1 1,23 15-1,-16-7 39,0 1 0,-1 1 0,-1 1 0,-1 1 1,-1 1-1,-1 1 0,20 28 0,-31-37-50,-1 1 0,0 0 0,0 0 0,-2 1 0,0 0-1,-1 0 1,0 1 0,3 19 0,-7-23-45,0 1-1,-1 0 1,-1-1 0,0 1-1,-1-1 1,0 1-1,-1-1 1,0 1-1,-2-1 1,1 0 0,-7 14-1,3-9-38,-2-1 0,0 0-1,-1-1 1,-1 0 0,0 0 0,-1-1-1,-1 0 1,0-2 0,-30 25 0,25-24-625,-1-1 0,-1-1 0,0 0 1,-1-1-1,0-2 0,0 0 0,-37 9 1,57-17 497,0-1 0,0 0 0,0 1 0,0-1 0,0 0 0,0 0 0,0 0 1,0 0-1,0 0 0,0 0 0,0 0 0,0 0 0,0-1 0,0 1 0,-2-1 0,-45-12-2420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5.7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0 6329,'-1'8'800,"-20"113"1390,-7 60-675,26-160-1430,1 0 1,1-1-1,1 1 0,1 0 0,1-1 1,10 35-1,-8-38-64,1-1 0,0-1 0,1 1 0,1-1 0,1 0-1,0-1 1,1 1 0,1-2 0,0 0 0,0 0 0,1-1 0,1 0 0,0-1 0,1-1-1,0 0 1,0-1 0,1-1 0,0 0 0,1 0 0,0-2 0,0 0 0,0-1 0,1 0-1,0-2 1,-1 0 0,21 1 0,-26-4-19,0-1 1,0 0-1,0 0 1,0-1-1,-1-1 0,1 0 1,-1 0-1,1-1 1,-1 0-1,0-1 0,0 0 1,-1 0-1,0-1 1,0-1-1,0 1 0,-1-2 1,0 1-1,0-1 0,0 0 1,-1-1-1,-1 1 1,1-1-1,7-17 0,-1-1 7,-2 0 0,-1-1 0,7-35 0,11-86 212,-3 18 1096,-24 125-853,4 14-438,19 30 25,2-2 0,2-1 1,63 62-1,119 87-3437,-180-159 2057,27 22-1772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6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719 0 3600,'2'7'648,"1"0"-491,33 96 2555,-34-96-2478,3 11 221,-2-12-9,-7-2-36,1 1-318,3-4-74,-1 1 0,0-1 0,0 1 0,0-1-1,-1 0 1,1 0 0,0 0 0,0 1 0,-1-1 0,1 0-1,0 0 1,-1-1 0,1 1 0,-1 0 0,1 0 0,-3 0 0,-7 4-12,-1-1 1,0 0 0,0-1-1,0 0 1,0-1 0,0 0 0,-1-1-1,1 0 1,0-1 0,-1 0-1,-20-4 1,-12-5 31,-84-27 0,92 25 60,19 6 131,1 0 0,-1 1 0,-19-1-1,30 5-138,-1-1-1,1 1 0,-1 1 0,1-1 1,-1 1-1,1 1 0,0-1 0,-1 1 1,1 0-1,-12 6 0,5 0 49,1 1 0,-1 0 0,1 0 0,1 2 1,0 0-1,0 0 0,1 1 0,0 0 0,1 1 0,-15 24 0,20-28-131,1-1-1,0 1 1,0-1-1,1 1 0,0 0 1,0 1-1,1-1 1,0 0-1,1 1 1,0-1-1,0 1 1,1-1-1,0 1 1,1-1-1,0 1 0,1-1 1,0 1-1,0-1 1,6 14-1,4 5-667,-12-27 573,0-1 1,1 1 0,-1 0 0,0 0-1,1-1 1,-1 1 0,1 0-1,0-1 1,-1 1 0,1-1-1,-1 1 1,1-1 0,0 1 0,-1-1-1,1 1 1,0-1 0,0 1-1,1-1 1,44 27-2693,7-6-445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6.6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 11097,'0'0'1728,"52"8"-1708,-15-11-236,20-13-4704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7.6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54 991 3628,'24'-31'136,"2"1"-1,1 1 1,37-31-1,-7 6 183,-22 19-59,234-250 370,-239 249-404,-2-2 0,-2-1 1,-1-2-1,-2 0 1,-2-1-1,19-56 0,-37 91-165,0 1-1,-1-1 0,-1 0 0,1 0 1,-1 0-1,0 0 0,-1 0 0,1 0 1,-1 0-1,-1 0 0,1 0 0,-1 0 1,-1 0-1,1 0 0,-4-8 0,5 15-56,0-1-1,0 1 0,0-1 1,-1 1-1,1 0 0,0-1 0,0 1 1,-1-1-1,1 1 0,0 0 0,-1-1 1,1 1-1,0 0 0,-1 0 1,1-1-1,-1 1 0,1 0 0,-1 0 1,1-1-1,0 1 0,-1 0 1,1 0-1,-1 0 0,1 0 0,-1 0 1,1 0-1,-1 0 0,1 0 1,-1 0-1,0 0 0,-11-2 13,0 0 0,-1 1 0,0 1 0,1 0-1,-1 0 1,1 1 0,-1 1 0,1 0 0,0 1 0,0 1 0,0-1 0,-20 11-1,-7 4 38,0 3-1,2 1 1,0 2-1,2 2 1,-38 33-1,54-41 10,0 1 0,1 1 0,1 0 0,1 1-1,0 1 1,2 1 0,1 0 0,0 0 0,-15 45 0,25-57-12,0-1 0,1 1 0,0 0 0,1 0 0,0 0 1,1 0-1,0 0 0,0 0 0,1 0 0,1 0 0,0 0 0,4 11 0,-2-9-3,1 0-1,1-1 0,0 1 0,0-1 0,2-1 0,-1 1 0,1-1 1,1-1-1,13 14 0,5 1 11,1-2 0,1 0 0,62 36 0,104 38 136,-48-25-105,-143-70-87,13 6 128,-1 0 0,1 2-1,-2 0 1,1 1 0,-1 1-1,26 26 1,-39-36-108,0 0 1,-1 0-1,1 0 1,-1 1-1,1-1 0,-1 1 1,0-1-1,0 1 1,0-1-1,0 1 1,-1 0-1,1-1 1,-1 1-1,1 0 1,-1-1-1,0 1 0,0 0 1,0 0-1,-1-1 1,1 1-1,-1 0 1,1-1-1,-1 1 1,0 0-1,0-1 1,0 1-1,0-1 0,0 1 1,-1-1-1,1 0 1,-4 4-1,-3 4-7,0-2-1,-1 1 0,0-1 1,-1 0-1,1-1 1,-15 8-1,-5 2-3,-2-2 0,0-1-1,-1-2 1,0-1 0,-1-1 0,0-2 0,0-1-1,-1-2 1,0-1 0,0-1 0,0-3-1,-58-5 1,73 3-9,0-2 0,1 0-1,-1-1 1,1-1 0,0-1 0,1-1-1,-1 0 1,-19-13 0,27 14 1,0 0 0,0 0 0,1-1 0,0 0 1,0-1-1,1 0 0,0 0 0,1-1 0,0 0 1,0 0-1,1-1 0,0 1 0,1-2 0,-4-11 0,8 15-3,-1 0-1,2 0 0,-1 0 0,1 1 0,0-1 0,1 0 1,-1 0-1,2 0 0,-1 0 0,1 0 0,0 1 0,1-1 1,0 1-1,0-1 0,0 1 0,1 0 0,8-11 1,3-3-328,0 1 0,1 1 0,1 1 0,25-22 0,17-10-1811,5 4-657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7.9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72 5368,'2'9'269,"0"3"-2,0-5-72,0 0 0,-1 1 0,0-1 0,-1 0 0,1 0 1,-1 1-1,-1-1 0,1 0 0,-4 12 0,0 4-35,1 1-1,0 0 0,2 0 0,0-1 0,2 1 1,1 0-1,1 0 0,1 0 0,8 28 0,-8-40-122,0-1-1,0 0 0,1-1 0,1 1 1,0-1-1,0 0 0,1 0 1,0-1-1,12 12 0,-12-15-14,0 0 1,0-1-1,0 1 0,1-2 0,0 1 0,0-1 0,0 0 0,0-1 1,1 0-1,0 0 0,-1-1 0,1 0 0,16 1 0,-16-2-21,0-1 0,0 0 0,0-1 1,1 0-1,-1 0 0,0-1 0,0 0 0,0-1 0,-1 1 0,1-2 0,-1 1 0,1-2 0,-1 1 0,0-1 0,-1 0 1,1 0-1,-1-1 0,0 0 0,0 0 0,-1-1 0,0 0 0,0 0 0,-1-1 0,0 1 0,0-1 0,0 0 0,-1-1 0,0 1 1,-1-1-1,0 1 0,0-1 0,-1 0 0,2-15 0,-3 5 5,0-1-1,-1 0 1,-1 1 0,0-1 0,-2 1 0,0 0-1,-1-1 1,-13-32 0,11 36 83,0 0 0,-2 1 0,0 0 1,-1 0-1,0 1 0,-1 0 0,-1 0 0,0 1 0,0 0 1,-19-14-1,23 22-52,0 0 1,-1 0-1,0 0 0,0 1 1,-1 1-1,1-1 1,-1 1-1,0 0 0,-15-2 1,10 3-14,0 1 0,0 0 0,0 1 0,0 1 0,-25 4 0,15 0-15,0 1 0,1 2 0,0 0-1,0 1 1,1 1 0,1 1 0,-23 15-1,9 0-298,0 1-1,-47 47 1,77-70-135,1 1 0,0-1 0,0 1 0,0 0 0,1 0 0,-5 8 0,2-2-380,0-2-2006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8.8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141 189 3464,'0'0'1615,"-1"10"-1504,-7 78 224,11-72-91,6 17 61,-6-24-40,6-3-68,-1-1-166,0 0 0,0 0 0,1 0 0,0-1 0,-1-1 0,1 0 0,1 0 0,-1 0 0,0-1 0,1-1 0,-1 1 0,1-2 0,-1 1 0,17-2 0,17-8 45,-25 1-12,20-16 24,-20 9-28,-8 4-38,0 0 0,-1-1 1,-1 0-1,1 0 0,-2-1 0,0 0 0,0 0 0,-2-1 0,8-21 0,-5-4 261,-8 22 96,-6-24-108,1 22-21,-11-16 28,16 34-269,0 0-1,0 0 0,-1 0 1,1 0-1,-1 0 0,1 1 1,0-1-1,-1 0 0,0 0 1,1 1-1,-1-1 0,1 0 1,-1 1-1,0-1 0,1 1 1,-1-1-1,-1 0 1,-2-2-2,-1 0 1,1 0 0,0 1 0,-1 0 0,1 0 0,-1 0 0,0 0 0,0 1-1,1-1 1,-1 1 0,0 1 0,0-1 0,0 1 0,0-1 0,-5 2 0,-4 1-9,1 2 0,0-1 0,1 2 0,-1 0 0,1 0 0,0 1 0,-18 12 0,-4 6-26,-36 32 0,39-30-870,1 2 0,1 1 0,2 1 1,-27 39-1,49-61-1325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29.4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703 68 6085,'0'0'1106,"-7"-6"-64,0-1-922,0 1 0,0 0 0,-1 1 0,0 0 0,1 0 1,-2 1-1,1 0 0,0 0 0,-1 1 0,0 0 0,0 0 0,0 1 1,0 0-1,-9 0 0,2 2-88,0 1 1,0 1-1,0 0 1,0 1-1,1 0 1,-1 2-1,1 0 0,0 0 1,0 2-1,1 0 1,0 0-1,-26 19 1,11-4-38,1 1 0,1 1 0,1 2 1,-36 46-1,40-43 10,1 1 0,2 1-1,1 1 1,1 1 0,2 0 0,2 1 0,0 1-1,-9 45 1,20-67 19,-1 0 0,2 0 0,0 0-1,0 0 1,1 0 0,1 0 0,0 0 0,1 0-1,0-1 1,9 26 0,-8-29 21,1-1 0,0 1 0,0-1 1,1 0-1,0 0 0,1 0 0,0-1 0,0 1 0,0-1 1,1-1-1,0 0 0,0 0 0,1 0 0,0-1 0,14 8 0,-5-5-13,1-2-1,0 0 0,0 0 0,1-2 0,-1 0 1,1-2-1,0 0 0,0 0 0,29-3 0,5-4-13,-1-2-1,62-16 0,-49 5 5,0-3 1,65-32-1,-94 36-47,-11 0-220,-20 14-420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2:47.7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980 3152 864,'0'0'3195,"10"-1"-2990,66-7-61,0 3 0,91 6-1,163 26 458,-117-7-436,-28-5-151,408 18 64,-332-38-41,141 2-1,-325 6-26,538 26-64,-144-31 117,-246-4-74,378-13 118,173 5-236,-483 4 259,-222 6-133,532-56 21,-105 5 38,-372 46-96,889-40 4,-534 79 64,-304-14-105,-52-2 103,-52-5 9,79-1 1,-142-7-24,-5 0-5,0-1-1,-1 0 1,1 0 0,0 0-1,0-1 1,7-1 0,-2-1-11,23-1-72,-26 1 159,22-10 105,-22 10-49,-4-5-60,0 0-46,-1 3 0,0 1 0,-1 0 0,1-1 0,-1 1-1,0-1 1,0-6 0,6-56 164,8-54-111,20-66-120,-20 99 92,12-90-130,6-279 1,-51-182-55,-20 254 19,-38 6 55,69 352 54,-38-112 32,-24-11-40,63 137 8,0 0 0,-8-26 0,10 29-2,2 4 28,0 0-52,-8-18 106,8 18 28,-4 1-32,-19-14-44,10 12 20,-18-3-34,-1 2 0,1 2-1,-1 1 1,-57-1 0,-987-6 27,-5 0-21,733 10 20,-563 13-60,109 21 131,451-27-53,-144 7-17,137 19-43,175-13 3,-1092 42-14,480-40-9,378-7 45,98-5-54,-493-4 37,683-16 32,124 12-32,8 27-76,2 1 68,0-1 1,2 0 0,1 0-1,1 0 1,12 27 0,1 11 228,-2 1 0,-2 0 0,7 87 0,0 207 236,-20-166-361,4 72-62,50 455 240,-53-603-232,-4-84-50,1 1 0,7 43 0,-8-63-32,-2-6 30,1-5 4,0 0 0,0 0 0,0 0 1,0 0-1,1 0 0,0 0 0,0 6 1,0 36 41,0 2-56,0-14 76,4-27-44,19 38-8,-20-38-11,-2-4-6,0 0 0,0 0-1,1-1 1,-1 1 0,1 0-1,-1-1 1,1 0 0,0 1-1,0-1 1,0 0 0,0 0-1,3 2 1,7 9 11,-3-2-5,1-1 1,0 0 0,0-1-1,1 0 1,14 9 0,18 9 66,1-3 0,50 21 1,-29-23-19,0-3 0,2-2 1,0-4-1,74 6 0,-38-10 8,-52-6-44,-32-1-20,29 1 18,7-3-2,22 0 21,-26 0-34,-1-1 27,20-3 23,-22 4-52,19-3 689,-61 3-609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09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10269,'0'0'536,"6"-37"-6853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2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214 122 6261,'3'-7'991,"19"-61"1286,-16 47-1296,-5 19-904,-1 1-1,0 0 0,1 0 1,-1 0-1,0 0 0,1-1 1,-1 1-1,0 0 0,0 0 1,0-1-1,0 1 0,0 0 1,-1-2-1,0 0 53,1-1 116,-5 8-272,-16 11 28,1 2 0,0 0 1,1 2-1,1 0 0,1 1 0,1 0 1,1 2-1,0 0 0,2 0 1,0 1-1,-12 34 0,19-41-14,1 1 1,0 0-1,1 0 0,1 1 1,1-1-1,0 1 0,1-1 1,1 1-1,1 0 0,5 31 1,-6-46-8,1 0 0,-1-1 1,1 1-1,0 0 0,0-1 1,0 1-1,0 0 0,1-1 1,2 4-1,0 0-41,-1 0-185,2-3-20,17 9-4,-22-12 257,1 0 1,-1 0 0,0 1 0,1-1 0,-1 0-1,0 0 1,1 0 0,-1 0 0,0 0 0,1 1-1,-1-1 1,0 0 0,1 0 0,-1 0 0,0 0-1,1 0 1,-1 0 0,1 0 0,-1 0 0,0 0-1,1 0 1,-1 0 0,0-1 0,1 1 0,-1 0-1,1 0 1,-1 0 0,0 0 0,1-1 0,7-3-46,0-1 0,-1 1 1,0-2-1,1 1 0,-2-1 1,1 0-1,-1 0 0,0-1 1,0 0-1,-1 0 0,1 0 1,-2-1-1,7-12 0,5-15 69,22-69 0,-15 39 555,-15 36 206,-7 24-563,4 11-203,39 68 61,-32-50-107,2 0 0,1-2 0,31 38 0,-38-50-186,-6-7-30,1 0 0,-1 0 0,1 0 1,0-1-1,0 1 0,0-1 0,0 1 0,7 2 0,32 20-1976,8-5-125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2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77 3920,'7'-30'1092,"-6"24"1603,-2 1-2122,-1 1-370,-3-15 1546,0 16-1670,1 1-68,0 1-1,0-1 1,-1 1 0,1 0 0,-1 0 0,1 0-1,-1 1 1,1-1 0,-1 1 0,0 1-1,1-1 1,-1 0 0,1 1 0,-1 0 0,1 0-1,-1 0 1,-5 3 0,-9 4 35,0 1 1,-29 20-1,28-17-18,-16 12 38,2 1 1,1 2 0,1 1-1,-39 44 1,60-60-31,1 0-1,1 0 1,0 1 0,1 0 0,0 1-1,1 0 1,1 0 0,0 0 0,1 1-1,0 0 1,1 0 0,1 0 0,1 1-1,-2 17 1,4-17-13,0-1 0,1 0 0,1 1 0,1-1 1,0 0-1,0 0 0,2 0 0,0-1 0,0 1 0,14 22 0,-5-13 99,2 0 0,0-1 0,2-1 0,0 0 0,27 23-1,-42-42-111,0 0-1,-1-1 1,1 1-1,0-1 1,0 0-1,1 0 1,-1 0-1,5 2 1,0 0 0,-1 1 21,-3-1-34,13 15 15,-13-14 12,2-2 35,16 9 75,-21-11-110,0 0 1,0 0 0,0-1 0,0 1 0,0-1-1,0 1 1,0-1 0,0 1 0,0-1 0,1 0-1,-1 0 1,0 1 0,0-1 0,1 0-1,-1 0 1,0 0 0,2-1 0,1 1 68,7-2 246,-2-2-238,0-1 0,1 0 0,-2 0 0,1-1 1,-1 0-1,0-1 0,0 0 0,0 0 0,8-11 1,1-7-43,0-1-1,-2-1 1,-1 0 0,-1-1 0,17-55 0,-13 22-30,15-107 1,-30 120-31,2 7 42,-8-1-34,0 4 10,-4 3-11,8 32-3,-1 0-1,0 1 0,0-1 0,0 1 1,0-1-1,0 1 0,0-1 0,0 1 1,-1 0-1,1 0 0,-1-1 0,-3-2 0,0-1 2,-7-13-11,-1 1-1,-19-21 0,27 33-4,-3 2 22,-60-32-97,59 40 68,-33 12 13,8 4-8,28-15 3,0 0 29,-20 16-19,20-16-27,2 1-220,-13 19-389,13-19-557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3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1 783 4104,'0'0'6265,"6"-4"-5878,11-4-232,0 0 0,1 1 0,0 1 0,32-7 0,87-10 202,-80 15-254,221-34 174,1127-149 13,911 21-164,-1950 156-140,110-5 29,140 1 10,-346 5-8,-98 3 21,-132 11 18,-32-1 278,2-1-169,28-4-40,-28 4 341,-21-4-914,-172-73-561,165 70 922,9 5 24,1 0 0,0-1-1,0 0 1,-9-7 0,-1-1 27,0 4 8,14 6 12,-1-1 0,0 1-1,0-1 1,1 0 0,0 0-1,-6-6 1,-19-14-16,-16-11 27,37 29 297,13 13-48,16 23 32,-21-29-260,1-1 0,0 0 0,0 1 0,1-1 0,-1 0 0,0 0 0,0 0 0,1 0 0,-1 0 0,0 0 0,1 0 0,2 1 1,42 27 112,1-1 0,52 20 1,-61-33-90,1-1 0,0-2 0,45 7 0,-79-19-19,-1 0 0,1 1 0,0 0 0,-1 0 0,1 0-1,6 4 1,-2-2 43,0-1 944,-15 7-972,-6 6-22,0-1 0,0-1 1,-1 0-1,-1-1 0,0 0 0,-1-1 0,0-1 0,-20 11 0,-226 103 57,25-21-857,151-62-3778,77-38 477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1220 0 3840,'0'0'778,"0"6"165,1 3-602,0 0 1,1 0 0,-1 1 0,2-1 0,-1 0 0,1-1 0,6 13 0,36 63 1256,-39-73-1467,42 67 816,61 76 0,70 64-309,-143-176-559,-3 2 0,32 55 1,-65-99-78,0 1 1,0-1 0,1 0 0,-1 1 0,0-1 0,0 0 0,1 1 0,-1-1-1,0 1 1,0-1 0,0 0 0,0 1 0,0-1 0,0 1 0,0-1 0,0 1-1,0-1 1,0 1 0,0-1 0,0 0 0,0 1 0,0-1 0,0 1 0,0-1-1,-1 0 1,1 1 0,0-1 0,0 1 0,0-1 0,-1 0 0,1 1 0,-3 5 4,0-1 0,0 0 0,-1 1 1,0-1-1,0-1 0,0 1 1,0-1-1,-1 1 0,1-1 1,-8 4-1,2-1 5,-1-1-1,0 0 1,0-1 0,-21 7-1,-4-3-24,0-1-1,-60 5 1,36-8-73,-78-2 1,113-4 26,0-1 0,0-1 0,0-2 0,1 0 0,-44-16 0,59 17 42,0 0 1,0-1 0,0 0-1,0-1 1,1 1 0,0-2-1,0 1 1,-12-14 0,16 15 7,0 0 1,0-1-1,0 1 1,1-1-1,0 0 1,0 0-1,0 0 1,1 0-1,0 0 1,0-1 0,1 1-1,0-1 1,0 1-1,0-11 1,2 7-8,0 0 1,1 1 0,0-1-1,6-15 1,-7 22 14,-1 3-1,1-1-1,-1 0 0,0 1 0,0-1 0,1 1 0,-1-1 0,0 0 0,1 1 1,-1-1-1,0 1 0,1-1 0,-1 1 0,1-1 0,-1 1 0,1-1 0,-1 1 1,1-1-1,1 1 0,23-19-25,-25 18 28,1 1 1,-1-1-1,1 1 0,-1-1 0,1 1 0,0 0 0,-1-1 0,1 1 0,-1 0 0,1 0 0,0-1 0,-1 1 0,1 0 0,0 0 0,-1 0 0,1 0 1,0 0-1,-1 0 0,1 0 0,1 0 0,5 0 1,-2-1-1,-1 1 0,1 0 0,-1 0 0,1 1 0,-1-1-1,1 1 1,-1 0 0,1 0 0,-1 0 0,0 1 0,0 0-1,1 0 1,6 4 0,19 13 17,-16-7-16,11 16-36,-15-13 42,3 14 26,-12-29-32,-1 1 0,0-1 0,0 1 0,1-1-1,-1 1 1,0-1 0,0 1 0,0 0 0,1-1-1,-1 1 1,0-1 0,0 1 0,0-1 0,0 1 0,0 0-1,0-1 1,0 1 0,0-1 0,0 1 0,-1-1-1,1 1 1,0-1 0,-1 2 0,-7 24-13,8-25 12,0 0-1,-1 0 1,1-1-1,0 1 0,-1 0 1,1 0-1,0-1 1,-1 1-1,1 0 0,-1-1 1,1 1-1,-1-1 1,1 1-1,-1 0 0,0-1 1,1 1-1,-1-1 1,-1 1-1,-9 8-19,-2-1 0,1 0-1,-1-1 1,0-1 0,0 0 0,-1 0-1,0-2 1,0 1 0,0-2 0,-21 3-1,19-5-67,0-2-1,-28-4 0,36 4 27,2-3-22,-19-13 23,18 13 146,0 3-70,-1-2-8,5 2-5,0 0 1,0 1-1,0-1 0,0 0 1,0 1-1,0 0 0,0 0 1,0 0-1,0 0 0,-6 1 1,-98 3 84,50-3-132,-69 11-1,109-10 98,0 1 0,1 1 0,-1 1 0,1 1-1,0 0 1,1 1 0,0 0 0,-24 17-1,-6 11 560,-78 83-1,40-20-223,76-91-362,-2 0-64,-24 19-256,15-15-773,-21 3-1177,29-11-1002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 1 6413,'0'0'3528,"32"0"-932,-32 28-1640,-20 12-344,-18 4-252,-20 10-152,-12 0-136,-21 10-224,-18 1-712,-20 3-996,-5 9-1712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5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8809,'0'0'2160,"38"-7"-1512,8-5-268,12-2-216,13 4-96,-3-8-68,-3 6-456,-14-2-1016,-6 3-1884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9553,'0'0'2228,"0"58"-1788,0 17-144,0 16-92,0 3-80,5 7-84,2 0-12,-2-3-44,3-4-624,-8-5-1308,-8-9-1996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7 10165,'0'0'876,"-38"-7"312,-3 14-824,-14 30-260,-3 3-32,4 0-44,-1-1-68,-11 1-80,8-4-460,-5-4-956,5-6-1136,7-9-309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6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9069,'0'0'2732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6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1676 280 8841,'-11'-13'439,"1"0"0,0-1 0,-14-29 0,21 37-351,0-1 1,1 0 0,0 0 0,0 0-1,1 0 1,0 0 0,0 0 0,0 0-1,1 0 1,0-1 0,2-11 0,6-12 50,-7 30-136,-1 1 0,0-1-1,1 0 1,-1 0 0,0 0 0,1 1-1,-1-1 1,1 0 0,-1 1 0,1-1-1,0 0 1,-1 1 0,1-1 0,0 1-1,-1-1 1,2 0 0,5-5 4,36-26 8,-38 29-19,-1 1 0,1-1 1,0 1-1,-1 0 0,1 1 1,0-1-1,0 1 0,1 0 1,7-1-1,20 3 1,-18 4 19,19 11-35,-33-15 17,0-1 1,0 1-1,1 0 0,-1-1 0,0 1 1,0 0-1,0 0 0,0-1 0,0 1 1,0 0-1,0 0 0,0 2 0,10 11 11,-1 0 0,0 1-1,-2 0 1,0 1-1,8 19 1,-15-20 28,-3-6-31,0-1 1,0 1-1,0-1 0,-1 0 0,0 0 0,-1 0 1,0 0-1,0 0 0,0-1 0,-1 0 1,0 0-1,-1 0 0,0-1 0,-7 7 0,0-2 0,-1-1 0,0 0 0,-1-1 0,-22 10 0,-67 22 19,83-33-14,-265 76 33,222-70-35,-1-4-1,-99 4 0,145-14 0,0 0-1,0-2 1,0 0-1,0-1 1,1-1-1,-32-10 1,49 14-9,0-1 0,0 1 1,0-1-1,-1 1 0,1-1 1,0 0-1,0 0 0,0 1 1,0-1-1,0 0 0,1 0 1,-1 0-1,-1-1 0,-4-4-2,1-1-1,0 0 0,0 0 1,0 0-1,1 0 0,0 0 1,0-1-1,1 0 0,0 0 1,0 0-1,1 0 0,0 0 1,1-1-1,0 1 0,0-1 0,0-12 1,3 6-17,0 0 1,0 0-1,1 1 1,1-1-1,1 1 1,0 0-1,0 0 0,2 0 1,10-17-1,-14 26-48,5 2 29,-3 0 34,-2 1 4,0 0-1,0 0 0,1 0 0,-1 1 1,0-1-1,1 1 0,-1 0 1,1 0-1,0 1 0,-1-1 0,1 1 1,0-1-1,-1 1 0,1 0 1,0 0-1,-1 1 0,1-1 0,6 3 1,20 8-21,-29-11 23,0 0 0,0 1 0,-1-1 0,1 0 0,0 1 0,0-1-1,-1 1 1,1-1 0,0 1 0,-1-1 0,1 1 0,0-1-1,-1 1 1,1-1 0,-1 1 0,1 0 0,0 1 0,6 5 1,-4-4-7,0 1 1,0 0-1,0-1 0,0 2 0,-1-1 0,4 7 0,0 0 13,-1 0-1,0 0 1,-1 0-1,4 16 1,-6-21 3,-1 0 0,0 1 0,-1-1 1,0 0-1,0 0 0,0 1 0,0-1 0,-1 0 0,0 0 1,-1 1-1,1-1 0,-4 7 0,-4 6 177,0-2 0,-2 1 0,0-1 0,0-1 0,-25 26 0,-78 70 1216,90-90-1226,-60 49 127,-3-3 1,-143 83-1,62-59-287,143-80-621,0-2 1,-1 0-1,1-2 0,-46 8 1,70-16 444,0 1 0,0-1 0,0 0 0,0 0 0,0 0 0,0 0 0,0 0 0,0 0 0,0-1 0,0 1 0,0 0 0,0 0 0,0-1 0,0 1 0,0 0 0,-1-2 0,-46-18-3273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 8289,'58'-7'1480,"13"-8"-144,12 1-500,13-4-444,8-4-196,4-8-84,8 2-32,11-5-352,-11 1-884,-12 8-1224,-21-2-1141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3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1 495 6321,'0'-8'618,"4"-58"-64,1 52-412,16-23-56,9-2-60,75-73-480,-93 98-193,36-62-787,-46 74 1369,0 0 0,-1 0 0,0 0 0,1-1 0,-1 1 0,0-1 0,0 1 0,0 0 0,-1-1 1,1 0-1,-1 1 0,1-4 0,0-2-61,-1 7 108,1 1-1,-1-1 0,0 0 0,0 0 0,0 1 0,1-1 0,-1 0 1,0 0-1,0 1 0,0-1 0,0 0 0,0 0 0,-1 1 0,1-1 1,0 0-1,0 0 0,-1 0 0,-2-7-64,2 6 58,0 0 1,0-1-1,0 1 0,0-1 0,0 0 1,1 1-1,-1-1 0,1 1 1,0-5-1,-9 2-42,-3-1 65,-1-1 0,0 2-1,-23-7 1,36 12 5,-1 0-1,1 0 1,-1 0-1,1 0 1,-1 0-1,1 0 1,-1 0-1,1 0 1,-1 0-1,1 0 1,-1 0-1,1 0 1,-1 0-1,1 0 1,-1 1 0,0-1-1,1 0 1,0 0-1,-1 1 1,1-1-1,-1 0 1,1 0-1,-1 1 1,0 0-1,-26 16 268,27-17-244,-1 1 1,0-1-1,0 1 0,0-1 0,1 1 0,-1-1 0,0 1 0,1 0 0,-1-1 1,1 1-1,-1 0 0,0 0 0,1-1 0,0 1 0,-1 2 0,-4 7 63,1 0 1,0 0-1,1 0 0,0 0 0,1 1 0,0 0 0,0-1 0,1 1 0,1 0 0,0 0 0,2 19 1,1-12 18,0 0 0,1 0 1,1 0-1,1 0 1,1-1-1,15 30 1,61 83 438,-55-91-170,-3 1 0,36 74 0,-57-104-331,-1-1-1,-1 1 1,1 0-1,-2 0 0,1 0 1,-1 0-1,-1 0 1,0 0-1,-2 19 0,2-28-48,0 0 0,0 0 0,-1 0 0,1 0-1,0 0 1,0-1 0,-1 1 0,1 0 0,-1 0-1,1 0 1,-1 0 0,1 0 0,-1-1 0,0 2-1,-21 30-426,8-19-578,-20 11-523,26-18-389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7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 9145,'-38'-3'1816,"13"39"-1008,12 18 56,6 15-212,-6 18-264,0 14-204,1 14-104,-14 7-40,-1 5-500,-11 3-1028,0-12-2040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7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755 108 4184,'0'0'2721,"-3"8"-2449,-1 1-193,2-5-36,0 0-1,0 1 1,1-1-1,-1 1 1,1-1-1,-1 6 0,2-4-13,0-3-1,0-1 0,-1 0-1,1 0 1,-1 1-1,1-1 1,-1 0-1,1 0 1,-3 4-1,11-4-8,22 5-51,-29-7 33,-1 1 0,1-1 1,-1 0-1,1 0 0,-1 0 0,1 0 0,0 0 0,-1 0 0,1 1 0,-1-1 0,1-1 0,0 1 0,-1 0 0,1 0 0,-1 0 0,1 0 0,-1 0 0,1 0 0,0-1 0,0 1 0,21-10 30,-17 8 644,0-3-209,11-15-135,-11 15 138,-13 8-348,-177 51 246,13-14-171,172-40-195,-7 1 390,6-8-446,0 2 48,1-1 0,0 0 0,0 0 0,0 1 0,1-1 0,0 0 0,0 1 0,0-1 0,1 0 0,-1 1 0,1 0 0,1-1 0,-1 1 0,1 0 1,0 0-1,0 0 0,0 1 0,1-1 0,0 1 0,0 0 0,5-5 0,121-103-102,-113 98 95,-12 10 14,-5 11 186,-3 3-117,1 0 0,-1 0 0,-1 0 0,1-1 0,-2 0 0,1 1 0,-1-2 1,-1 1-1,-12 15 0,-8 7 161,-38 35-1,9-16-191,-2-3-1,-2-3 0,-126 72 0,158-102-818,-39 15 0,51-24-483,1-1-1,-17 3 0,24-6-1684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1 6753,'0'0'3599,"-6"8"-3425,-78 102 553,-101 179 0,147-217-533,-48 126 1,37-79 320,47-114-155,-4 2 17,-19 22-98,24-28-265,0 0 1,0 0-1,1-1 1,-1 1-1,0 0 0,0 0 1,0 0-1,0-1 1,0 1-1,0-1 0,0 1 1,0-1-1,0 1 1,-2 0-1,-77 26 611,80-27-603,-1 0-1,0 1 1,0-1 0,0 0-1,0 0 1,0 0-1,0 0 1,0 0-1,0 0 1,1 0-1,-1 0 1,0 0-1,0-1 1,0 1-1,-2-1 1,-4 0 20,1-1-1,-1-1 1,0 1-1,0-1 1,1 0 0,-1 0-1,1-1 1,0 0 0,0 0-1,1-1 1,-1 1-1,1-1 1,0 0 0,0-1-1,1 1 1,-7-11-1,5 5-5,1 0-1,0 0 1,1-1-1,0 0 0,1 0 1,0 0-1,1-1 0,0 1 1,0-16-1,3 9 12,0 0 0,1 0 1,1 1-1,0-1 0,10-26 0,7-8-290,3 1 0,3 0 0,31-48 0,-50 88 93,65-108-3919,-35 65 159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7605,'0'0'1184,"-5"61"112,-8 15-296,-7 17-404,7 12-172,-7 11-188,2 3-132,-2 7-8,-5 1-96,-8-1-420,0-11-776,-5-2-1432,0-24-893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8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621 711 8317,'0'0'914,"-5"2"-59,-1-2-629,5 0-168,-1 1-1,0-1 1,1 0-1,-1 1 1,1-1-1,-1 1 1,1 0-1,-1-1 1,1 1-1,-1 0 1,1 0-1,-1 0 1,1 0-1,0 0 1,0 0-1,-2 3 1,-58 55 528,-33 32-60,61-64-320,-1-2 1,-2-1-1,0-1 1,-1-2-1,-1-2 1,-48 17-1,58-29 244,17-8 22,-11-8-31,11 0-11,4-2-331,0 1 1,1-1-1,0-1 0,0 1 0,1-1 1,1 0-1,0 0 0,1 0 0,0-1 1,1 1-1,0-1 0,1 0 0,0-24 1,9-45 99,23-106 1,34-79-559,-49 206 37,-8 24-1132,-1 0 0,-2-1 0,1-58 0,-6 52-1973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8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9905,'0'0'3288,"26"-16"-3516,-11-24-6916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25:1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0 7929,'0'0'262,"5"2"154,5 2-255,0 1 1,-1 0 0,1 1-1,-1 0 1,-1 0-1,1 1 1,-1 0-1,0 0 1,8 10 0,4 8 70,36 53 0,-35-45-142,-2 1-1,-1 2 1,-2-1 0,12 41-1,-22-59-37,-2 0 0,0 1 0,-1 0-1,0-1 1,-2 1 0,0 0 0,-1 0-1,-1 0 1,0-1 0,-2 1 0,-5 22-1,0-16 22,-2 1-1,0-1 0,-2-1 0,0 0 1,-2-1-1,0 0 0,-2-1 1,0 0-1,-38 35 0,24-29 18,0-2-1,-2-1 1,-1-1-1,-1-2 1,-66 30 0,73-39 63,-1-2 1,0-1-1,-37 6 1,47-11-16,0-2 0,0 0 0,0-1 0,0-1 0,-35-4 0,52 4-131,0 0 1,0 0 0,0-1 0,0 1 0,0 0 0,0 0-1,0-1 1,0 1 0,0-1 0,0 1 0,0-1 0,0 1-1,0-1 1,1 0 0,-1 1 0,0-1 0,0 0 0,0 0-1,-6-6-43,0 0-1,0-1 0,1 1 1,0-1-1,0 0 0,1-1 1,0 1-1,0-1 0,1 0 1,0 0-1,-3-14 0,4 4-162,1 1 0,0 0 0,2-1 0,0 1 0,2-1 0,4-26 0,33-109-1374,28-38-2207,-56 166 3166,2 1 0,0 0 1,1 1-1,2 0 0,21-25 0,-30 42 564,-1 0-1,1 1 0,0-1 0,1 1 0,0 1 1,0 0-1,0 0 0,0 0 0,1 1 1,0 0-1,-1 1 0,16-4 0,-12 7 756,13 7 2227,46 22 4517,-65-31-11224,21-4-29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14.5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558 944 4464,'17'42'6327,"-23"-41"-6220,0 1-79,4-1-20,1 0 0,-1 0 0,0-1 0,0 1 0,0-1 0,0 1-1,0-1 1,0 0 0,0 0 0,0 0 0,0 0 0,1 0 0,-1 0-1,-3-1 1,-20-2 6,19 2-44,2-7-47,2 5 60,0 0-1,0-1 1,1 0-1,-1 1 1,1-1-1,0 0 1,0 0-1,1 0 1,-1 0 0,1 0-1,0 0 1,0 0-1,0 1 1,0-1-1,1 0 1,-1 0 0,1 0-1,2-5 1,13-22-90,-15 30 103,0 0 0,0-1 0,0 1 0,0 0 1,0 0-1,0 0 0,0 0 0,0 0 0,0 0 0,0 0 0,3-1 0,15-10-27,0 1 0,40-18 0,-49 25 29,0 0 1,0 1 0,0 0-1,1 1 1,0 0-1,-1 0 1,1 1 0,0 1-1,17 1 1,9 8-30,-22-1 51,13 17-26,-14-10 16,36 69 70,-50-83-80,0 0 1,1-1 0,-1 1-1,0-1 1,0 1 0,1 0-1,-1-1 1,0 1 0,0 0 0,0-1-1,1 1 1,-1 0 0,0-1-1,0 1 1,0 0 0,0-1-1,-1 1 1,1 0 0,0-1 0,0 1-1,0-1 1,0 1 0,-1 1-1,-2 7 3,-1 1 0,-1-1 0,1 0 0,-1 0 0,-1 0 0,1-1 0,-2 1-1,1-1 1,-1-1 0,0 0 0,-1 0 0,1 0 0,-1-1 0,-11 7 0,-8 2 8,0-1-1,-1-1 1,0-1 0,-1-2 0,0-1 0,-1-1 0,0-1 0,0-2 0,-52 2 0,64-9 112,9-1-91,0 0 0,0-1 0,0 0 0,0 0 0,0-1 0,1 0 0,0 0 0,0-1 1,0 0-1,1 0 0,0-1 0,0 0 0,-6-9 0,2 0-11,0-1 0,1 0 0,1-1 1,1 0-1,0-1 0,-8-33 0,-20-125 25,28 128-42,-16-104 73,8 43 158,-47-166 0,57 257-279,-2 1 1,0 0 0,-1 1-1,-21-30 1,27 41-671,-17-35-6593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14.7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9089,'0'0'1844,"17"41"-432,-11 4-8080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15.6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1853 862 7905,'-10'-15'190,"1"-1"1,1 0 0,1 0-1,0-1 1,1 1 0,-5-27 0,4 9 5,7 18-56,6-19-76,-6 34-63,0 0 0,0 1-1,0-1 1,0 1 0,0-1 0,0 0 0,1 1 0,-1-1 0,0 1 0,0-1 0,1 0 0,-1 1 0,0-1 0,1 1 0,-1-1 0,0 1 0,1-1 0,-1 1 0,1-1 0,-1 1 0,1 0 0,-1-1 0,1 1 0,-1 0 0,1-1 0,-1 1 0,1 0 0,6-5-3,0 1 1,-1-1-1,2 2 1,-1-1-1,0 1 0,1 0 1,-1 1-1,1 0 1,0 0-1,-1 0 1,1 1-1,0 0 0,0 1 1,0 0-1,0 0 1,16 3-1,-8 2 1,0 0 0,0 1 0,23 13 0,-38-18 3,1-1 0,-1 1 0,0 0-1,0 0 1,0 0 0,1 0 0,-1 0 0,0 0 0,0 0-1,1 3 1,7 7-10,0 1-1,-1 0 0,-1 0 1,9 17-1,-14-23 14,0 0-1,0 0 1,0-1-1,0 1 1,-1 0 0,0 1-1,0-1 1,-1 0-1,0 0 1,0 0-1,0 0 1,-1 1-1,0-1 1,-3 11 0,0-8-7,0-1 1,0 0-1,-1 1 1,0-2 0,0 1-1,-1-1 1,0 1-1,0-2 1,-1 1-1,0-1 1,-9 7 0,-2 0 11,-1-1 0,0 0 0,-31 13 0,26-15-6,-1 0 0,0-2 0,-1 0 0,0-2-1,0-1 1,-50 3 0,75-8-4,0 0-1,0 0 0,0 0 1,0 0-1,0 0 0,0 0 1,0 0-1,1-1 0,-1 1 1,0 0-1,0-1 0,0 1 1,0 0-1,0-1 0,1 1 1,-1-1-1,-1 0 0,-5-4-23,1 0 0,0 0-1,-1 0 1,2 0 0,-1-1-1,0 0 1,1-1 0,1 1-1,-1-1 1,1 0 0,0 0-1,0 0 1,1 0 0,0-1-1,0 0 1,1 1 0,0-1 0,-1-11-1,2-7-20,1 1 0,1-1 0,1 1 0,2 0 0,10-41 0,-6 31 30,3-9-5,-3 17 16,6-50-1,-13 71 232,-4 14-68,-15 34-65,-1 0 1,-2-1-1,-2-1 1,-30 39-1,42-64-78,7-9-9,0 0 0,-1-1 0,0 1 0,-11 9 0,7-6 5,-31 26 110,26-25 2,1 0 0,-2-1-1,-22 10 1,37-18-112,-1-1 0,0 0 0,0 1 0,0-1 0,0 0 0,0 0 0,0 0 0,1 0 0,-1 1 0,0-1 0,0 0 0,0-1 0,0 1 0,0 0 0,-1 0 0,-33-6 106,34 6-115,0 0 0,0 0-1,0 0 1,0-1 0,0 1-1,0 0 1,0-1 0,0 1-1,0-1 1,0 1 0,1-1-1,-1 1 1,0-1 0,0 0-1,0 0 1,1 1 0,-1-1-1,-1-1 1,-12-12-3,1 0-1,0-2 1,0 1-1,2-2 1,-16-28-1,5-3 1,3 0 0,-17-68 0,-15-106-40,26 103 70,-24-88-20,46 199-48,2 16 59,-2 51 2,3 1 1,13 111-1,0-21 62,-4-23 2,-3-64 109,-2 0 0,-7 89-1,3-151-182,0 1 0,0 0 0,-1-1 0,1 1 0,-1-1 0,1 1 0,-1 0 0,0-1 0,1 0 0,-3 3 0,-4 10 1,-1-1 0,-1 0 0,0-1 0,0 1 0,-1-2 0,-1 0 1,0 0-1,0-1 0,-1 0 0,-23 14 0,13-14 0,-1 0-1,1-2 1,-1 0 0,-1-2 0,1 0 0,-1-2 0,-28 2 0,-176-3 584,125-5-154,67 2-332,4-1 3,0 1 0,0 2 1,-47 8-1,39 4-67,30-10-35,9-4-11,0 1 1,0-1-1,0 0 0,0 1 0,0-1 0,0 1 0,0 0 1,1-1-1,-1 1 0,0 0 0,0-1 0,0 1 0,1 0 0,-1 0 1,0 0-1,0 1 0,-17 22 45,-19 34 1,36-57-45,1 0 0,-1-1 0,1 1 0,0 0-1,-1 0 1,1 0 0,0 0 0,-1 0 0,1 0 0,0 1 0,0-1 0,0 0 0,0 0 0,0 1 0,0 33 9,3-17 7,6 17 10,0-16-18,-1-8-15,19 35-57,-8-11-65,-14-26-326,1 1-1712,19 27 30,-19-28-868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5016,'40'17'2217,"-10"30"-929,3 0-236,-8 0-368,-4 4-312,4 0-216,-5-9-64,-2-2-60,-6-4 16,1-4-744,-5-2-3392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1355 286 2428,'0'0'9551,"2"-5"-9189,3-14-153,-4 14-65,-4 0-9,-35-42 287,27 35-378,-1 1 1,0 1-1,0 0 1,-1 1 0,0 0-1,0 1 1,-1 1 0,-1 0-1,1 0 1,-1 2-1,-16-5 1,-11 0 121,-1 2 0,-67-5 0,62 12-72,0 2-1,0 2 1,-93 19 0,72-11-12,31-2-47,0 1-1,0 2 1,-54 25-1,42-16-18,-53 27-16,69-35 9,-56 37 26,88-49-20,0 0-1,0 0 0,0 1 1,0-1-1,0 0 1,0 0-1,1 1 0,-1-1 1,1 1-1,-1 0 0,-1 3 1,-4 3 38,-1 0 10,0 0 1,0 1 0,1 0 0,0 0-1,1 0 1,0 1 0,1 0-1,0 0 1,0 0 0,1 1-1,1 0 1,-1-1 0,2 1 0,0 1-1,0-1 1,1 0 0,0 0-1,1 1 1,2 20 0,4 0 110,1 0 0,2 0 0,1-1 0,27 58 0,-36-86-165,5 8 39,0 0-1,0 0 1,11 12-1,17 30 37,25 50-52,-37-71-41,-15-21 3,20 18 17,0-3 18,7-1-43,2-3 9,0-3 5,-10-7 6,2-2 1,0 0-1,0-2 1,1-1 0,-1-1-1,1-1 1,32 0-1,-23-4 4,0-1-1,0-3 1,0 0-1,0-3 1,37-10-1,-59 12 0,-1-1 0,0-1 0,0 0 0,-1-1 0,0 0 0,0-1 0,-1-1 0,1 0 0,-2-1 0,0 0 0,0-1 0,-1 0 0,0-1 0,15-23 0,16-17 2,50-72 33,-78 103-30,-2-1-1,0 0 1,-2 0 0,11-31 0,-7 5-13,-3 0 0,-1-1 0,-3 0 1,-1 0-1,-2-60 0,-4 38 42,0 70-38,0-1 0,0 0 0,0 0 0,0 0 0,0 0 0,0 0 0,0 0 1,-1 0-1,1 0 0,-1 0 0,0 0 0,1 1 0,-2-3 0,-8-20 94,2-2-39,0 14 4,-26-21-28,28 26-42,3 4 3,1 0 0,-1 1 0,0-1 0,0 1 0,0-1 0,0 1 0,0 0 0,-7-3 0,-27-15 0,5 5-2,25 12-16,1-1 5,-19-11-18,18 11-80,4-2-2954,-10-17 1683,9 17-351,4-2-807,0-31-796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5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3891 6069,'0'0'2478,"6"-4"-1552,276-160 1970,19 20-1905,-30 15-258,-136 62-314,465-256 425,-259 104-505,199-121 39,136-67-303,-372 223-102,-119 69 37,125-73 18,350-130-60,22 51 45,-625 245-12,216-76 0,364-155 2,-244 87 12,-310 132-17,339-126-4,-309 117-26,163-73 27,-243 99 5,-24 12-12,-2 2-4,31-15-171,-46 13 100,-1-1 55,6 3 16,-1 1 1,1 0-1,-1-1 1,1 2-1,-1-1 1,0 0-1,0 1 1,0-1-1,-4 0 0,-1-1-6,5 1 4,-1 0 0,1 0 0,-1 1-1,0 0 1,1 0 0,-7 0 0,1-2-6,6 2 7,-1 0 1,0 0 0,0 0 0,1 1-1,-1 0 1,-7 0 0,-13 0-39,18 0 1,0-1 20,-24-1-16,24 2 2,16 5-192,0 0 251,15 13 0,-17-12-5,0-1-1,1 1 1,0-2-1,11 6 1,-5-5 0,1 0 0,0-1 1,16 1-1,-31-5-7,8 2 21,0-4 2,2 0-26,23-2 5,-26 1 4,23-12 32,-22 11 5,-5 2-37,1 0 0,-1 0 1,0 0-1,0 0 0,0-1 0,0 1 0,0-1 0,3-4 1,1 0 4,0 0 191,-2 0-123,12-22-11,-13 21 57,-8 15-97,-24 35 28,1-2-30,2 1 0,2 1 0,-29 71 0,26-37-403,24-69-787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6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287 506 3248,'0'0'5960,"7"0"-5245,24-4 996,-27 11-1383,13 22-70,-11-15-61,-1 18-66,-6-16 1,-3-3-96,-1 0 0,0 0 0,-15 24 0,7-24-13,-8 2-14,0-2 0,-1 0 0,0-1 0,-1-2-1,-1 0 1,-38 10 0,22-14 31,3-9 38,30 1 88,2-7 0,1 0-137,0 0 1,1-1 0,-1 1 0,2-1 0,-1 0 0,2 0 0,-1 0 0,1-17 0,6-14-8,2 0 0,2 0 0,23-61 0,-30 94-16,16-48-6,80-290 945,-95 336-905,-2 9-31,-1 0-1,1 0 1,-1-1 0,1 1-1,-1 0 1,0-1-1,0 1 1,1 0-1,-1-1 1,0 1-1,0-3 1,-6 3-60,-16-3-165,17 2-400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8717,'-15'47'2692,"15"-3"-352,15 3-1756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22 5168,'0'0'3745,"1"-6"-3130,2-7-333,-2 11 59,-1 3 48,-11 38 367,-117 374 1148,112-360-1882,-3-1 0,-3 0-1,-37 65 1,54-108-492,-6-2-790,-3 4 254,-1-2 1,-1 0-1,1-1 0,-34 13 1,7-14-1736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7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5973,'0'0'4360,"25"47"-3540,-12 7 64,2 7-300,-10 0-180,-5 4-200,8-6-64,-8-2-88,0-6-16,-8-9-24,-12 9-2096,-18-8-4773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7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33 5416,'0'0'4924,"-7"6"-4850,-3 0-42,5-3-2,0 1 0,1 0 1,-1-1-1,1 1 1,0 1-1,-7 7 0,-10 12 58,2 0-1,0 2 0,1 0 0,2 0 1,1 2-1,-19 46 0,18-24 13,2 1-1,-8 59 1,22-103-62,-1-1 0,0 0 0,0 1 0,-4 10 0,2-7 18,1-1 310,-7-2-180,-27 19 79,27-19 44,1-7 10,-34-3 296,34-8-362,1-1-217,0 0 0,0 0 0,1 0 0,0-1 0,1 0 0,1 0 0,0 0 0,-2-15 0,4 9-28,2-1 0,0 0 1,1 0-1,1 0 0,1 1 1,1-1-1,1 1 0,11-31 1,9-12-113,40-70 1,-45 98-605,-16 27-781,0 1-1173,13-25-1005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1558 664 7645,'0'0'3362,"-7"-7"-3095,-2-1-218,1 0-1,0-1 0,0 0 0,-12-19 0,20 27-46,-1 0-1,1 0 1,0 1 0,-1-1-1,1 0 1,0 1 0,0-1-1,0 0 1,-1 0 0,1 1-1,0-1 1,0 0 0,0 0-1,0 0 1,0 1 0,1-1-1,-1-1 1,3-16-8,1 1 0,0 0 0,2 0 0,0 0 0,1 0 1,17-30-1,69-95-72,-36 69 64,97-96-1,-147 162 16,1 1 1,0 0-1,0 1 0,0-1 1,0 1-1,10-3 0,-18 8-1,1-1 0,-1 1 0,0 0 0,0 0-1,1 0 1,-1 0 0,0-1 0,0 1 0,1 0 0,-1 0-1,0 0 1,1 0 0,-1 0 0,0 0 0,0 0-1,1 0 1,-1 0 0,0 0 0,1 0 0,-1 0-1,0 0 1,0 0 0,1 0 0,-1 0 0,0 0 0,1 1-1,-1-1 1,0 0 0,0 0 0,1 0 0,-1 0-1,0 1 1,0-1 0,0 0 0,1 0 0,2 3 6,0 0 0,0-1 0,0 1 1,0 0-1,0 0 0,-1 1 0,0-1 0,1 0 0,-1 1 1,0 0-1,-1-1 0,1 1 0,-1 0 0,1 0 1,0 7-1,-1-3 7,0 0 1,-1-1-1,0 1 1,0 0-1,-1 0 1,0 0-1,-3 14 1,-2-4 17,0-1 1,0 0-1,-2 0 1,0-1-1,-1 0 1,-20 27-1,12-22-18,-1-1 1,-1-1-1,-1-1 1,-1 0-1,0-2 0,-1 0 1,-1-2-1,-47 23 1,43-25-55,0-1 0,-1-2 0,0-1 0,-1-1 0,0-1 0,0-1 0,-52 1 0,67-10-142,-13-10 18,27 13 160,-1 1 0,0 0 0,0-1 0,1 1 0,-1 0 0,1-1 0,-1 1 0,0-1 0,1 1 0,-1-1 0,1 0 0,-1 1 0,1-1 0,-1 0 0,1 1 0,0-1 0,-1 0 0,1 1 0,0-1 0,-1-1 0,-4-11-9,0-1-1,1 0 1,1 0-1,0 0 1,1 0 0,0 0-1,1-1 1,1 1 0,0-1-1,1 1 1,3-17-1,-2 20 5,-2 8 8,1 0 0,-1 0 0,1 1 1,-1-1-1,1 1 0,0-1 0,0 0 0,0 1 0,1-1 0,-1 1 1,3-4-1,10-15-20,-11 16 222,-8 11-87,-40 39-14,-1-3 0,-1-1 0,-3-2 0,-1-3 0,-2-2 0,-104 50 0,137-76-71,-1-1-1,0-1 0,-39 6 1,53-11 14,3-10-57,1-1 11,-1 0-1,2-1 1,0 1-1,0-1 1,1 1-1,0-1 1,1-12-1,2-2 0,1 0-1,1 1 0,1 0 1,11-31-1,-12 39 2,9-16-31,1 5 16,-11 20-26,4 4 47,22-9 7,-29 12-8,1-1 0,0 1 0,0 0 0,-1-1 0,1 1 0,0 0 0,0 0 0,-1 0 0,1-1 0,0 1 0,0 0 0,-1 0 0,1 0 0,0 0 0,0 0-1,0 1 1,1-1 0,28 5-17,-29-5 17,0 0-1,-1 0 1,1 0-1,0 0 1,0 1-1,0-1 0,0 0 1,-1 1-1,1-1 1,0 0-1,0 1 0,0-1 1,-1 1-1,1-1 1,1 2-1,5 2-2,-4-2 4,0-1-1,-1 1 1,1 0-1,-1 0 1,1 0-1,-1 0 1,0 0-1,0 0 1,0 1-1,0-1 1,2 4-1,40 63 32,-40-54-19,-3-2-4,-1 0 0,0 0-1,-1 0 1,0 0 0,-1 0-1,-1-1 1,0 1 0,-1 0-1,0-1 1,-1 0 0,0 0-1,-1 0 1,0-1-1,-15 21 1,5-12-1,-1-1-1,0 0 1,-1-1 0,-1-1-1,-1-1 1,-1-1 0,-43 25-1,39-26 0,-84 51-27,84-48 16,19-12-11,4 2-6,-3 21 46,5-28-26,0 1 1,0-1 0,0 1-1,0-1 1,0 0-1,0 1 1,0-1-1,0 1 1,0-1 0,0 0-1,0 1 1,0-1-1,0 1 1,0-1 0,0 0-1,0 1 1,0-1-1,1 1 1,-1-1 0,0 0-1,0 1 1,0-1-1,1 0 1,-1 1-1,0-1 1,0 0 0,1 0-1,-1 1 1,0-1-1,1 0 1,-1 0 0,0 1-1,1-1 1,-1 0-1,1 0 1,-1 0-1,0 0 1,1 0 0,-1 0-1,0 1 1,2-1-1,127 61 26,-122-58 54,-16-7-102,-11-3 31,0 1 0,0 0 0,-1 2 0,0 0 0,0 2 0,0 0-1,0 1 1,0 2 0,0 0 0,0 1 0,0 0 0,0 2 0,-27 9-1,21-3 113,-1 1-1,2 1 1,0 2-1,0 0 0,1 2 1,1 1-1,-22 19 0,32-24-68,0 1-1,1 0 1,1 1-1,0 0 1,1 1-1,1 0 1,0 1-1,1 0 1,1 0-1,0 1 1,1 0-1,-6 26 1,6-6-30,8-21 3,7 20-43,-6-27-24,5-1-271,18 23-437,-25-30 683,1 0 0,0 0 0,-1-1 1,1 1-1,-1 0 0,1-1 0,0 1 1,0 0-1,0-1 0,-1 1 0,1-1 1,0 1-1,0-1 0,0 1 0,0-1 1,0 0-1,0 1 0,1-1 0,13 4-640,-1 0-1,1-1 1,1-1-1,-1 0 1,16 0-1,27-8-1805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58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36 7265,'-33'-35'3352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0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1200,'0'0'-116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3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77 9385,'0'-33'1212,"-5"10"1076,5 2-2252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2696 3456,'0'0'2037,"6"-4"-1850,19-10 72,-18 10 977,-3 4-1115,0 0 1,0 0 0,0-1 0,1 0 0,-1 0-1,4-1 1,9-3 164,10 2 127,1 1 0,-1 1 0,30 4-1,154-1 465,-169-2-792,-34 0-70,68 0 483,83-10 1,36-6 361,-149 10-767,32-4 193,-1-3 0,125-37 0,-98 17 24,-37 12 60,84-37 1,-119 44-212,0 2 0,68-16 0,10-4 29,-9 0 71,148-26 1,-132 34 212,-71 10-260,-39 12-38,1 0-81,22-5 20,-22 6 977,2-8-1049,28-27-36,-28 27 11,-2-1 7,36-47-30,-6 5 36,-30 42-20,-3 5-1,-1 0-1,0-1 1,0 0-1,-1 0 1,6-11 0,119-268 47,-68 146-9,241-653-15,-284 736-47,-2-1-1,9-82 0,20-44-20,-11 51 72,-27 117-65,10-16-5,-11 23 54,-5 4-12,0 1 0,0-1 0,1 0 0,-1 1 1,1-1-1,0 1 0,3-8 0,-1 2-5,-1 0-23,2 0-31,9-25 48,-10 26 71,-10 13-336,-41 27 240,-100 107 71,40-25-68,97-105 37,4-2-12,-1 0 0,2 0 0,-11 13 0,-8 11-9,19-23 145,16-16-188,306-304 30,-267 261-9,-40 43 48,-4 0 7,17-26 10,-16 26-51,2 18 41,68 74-35,-59-69-4,-4-5-569,83 62 1760,-58-48-3341,2-2-3682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223 722 4556,'4'-5'1186,"13"-19"11,-13 18 2864,-10 11-3708,-19 17-75,-2-2 1,0-1-1,-53 27 0,74-43 507,4-4-738,0 1 1,1-1 0,-1 1 0,1-1 0,-1 1 0,0 0 0,1 0 0,-1 0 0,0 0 0,1 0 0,-4 0 0,0 1 38,5-1-78,-1 0-1,1 0 1,0 0 0,-1 0 0,1 0-1,-1-1 1,1 1 0,-1 0-1,1 0 1,0 0 0,-1 0 0,1 0-1,-1-1 1,1 1 0,0 0-1,-1 0 1,1-1 0,0 1 0,-1 0-1,1-1 1,0 1 0,0 0-1,-1-1 1,1 1 0,0-1 0,-5-5 11,0-1 1,1 0 0,0 0 0,0 0 0,1-1 0,0 1 0,1-1-1,-1 0 1,1 0 0,1 1 0,-1-1 0,2-1 0,-1-10 0,6-71 21,3-1 0,25-103 0,2-23 16,-29 185 33,-1 0-413,-4 11-3244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5801,'43'18'3028,"2"-15"-304,-12-3-1240,-8 40-1348,-45 7-504,-30-15-3156,-1-17 92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767 1 6041,'0'0'1107,"-1"8"-60,-29 203 1574,29-207-2608,1-1 1,0 0-1,-1 0 1,0 0-1,0 0 0,0 0 1,0-1-1,0 1 1,0 0-1,-3 3 1,0 2 9,1-1 31,-5-2-45,-22 17-55,28-20 37,1-1-1,-1 0 0,0 1 1,1-1-1,-1 0 0,0 0 1,0 0-1,0 0 0,0-1 1,0 1-1,0 0 0,0-1 1,0 1-1,0-1 0,-3 0 1,-1 1-31,-1 1-100,1-8-186,-21-18 277,20 18 1211,7 22-1077,-1 0 0,-1 0-1,0 0 1,-1-1 0,-1 1 0,-1-1-1,-6 17 1,-1-1-66,4-17 25,-10 9-26,13-17 662,-1-1-489,-33 21 242,-107 53 13,142-77-441,0 0-1,0 0 1,-1 0-1,1-1 1,-1 0 0,1 1-1,-8 0 1,-4 0 0,-73 12 44,71-15 21,7 0-32,5 0 8,-1 0 0,1 0 0,0 0 0,0-1 0,-8-3 0,-20-6 130,33 10-165,-1 1 0,1-1-1,0 1 1,0-1 0,0 1 0,0-1-1,0 1 1,0-1 0,0 0-1,0 0 1,0 0 0,0 1 0,-1-3-1,-4-2 5,1-1 0,-1 1 1,1-2-1,1 1 0,-1 0 0,1-1 0,0 0 0,1 0 0,0 0 0,0 0 0,0-1 0,1 1 0,0-1 0,0 1 0,1-1 0,-1-15 0,4 8-12,0 0 0,1 1 0,0-1 1,2 0-1,-1 1 0,2 0 0,0 0 0,13-22 0,1 5-34,1 0 0,33-37 0,7 3-995,-53 57 316,1 0 1,0 1-1,0 0 0,0 0 1,14-6-1,22 0-2495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5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9557,'64'29'1324,"14"-7"-456,5-12-336,1-5-316,-1-13-152,-7-3-940,-11-10-1556,-6-16-1469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37 11597,'-41'-37'2308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6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1505 491 8981,'0'0'921,"-4"-8"-145,0 0-710,0 0 0,1 0 0,0-1 1,1 1-1,-1 0 0,2-1 0,-1 0 0,1 1 0,1-1 0,0 0 0,0 1 0,0-1 0,1 0 0,3-12 0,2 4-53,1 1-1,0-1 0,1 1 1,1 1-1,1-1 1,0 2-1,18-20 1,-3 5-5,3 2 0,43-34 1,-45 42-27,1 1-1,47-22 1,-61 37 23,14 3-21,-26-1 17,-1 1 0,0 0-1,1 0 1,-1 0 0,0 0-1,1 0 1,-1 0 0,0 0-1,1 0 1,-1 1-1,0-1 1,0 0 0,1 0-1,-1 0 1,0 0 0,1 0-1,-1 0 1,0 1 0,1-1-1,-1 0 1,0 0-1,0 0 1,0 1 0,1-1-1,-1 0 1,0 0 0,0 1-1,0-1 1,1 0 0,-1 1-1,0-1 1,0 0-1,0 0 1,0 1 0,0-1-1,0 0 1,0 1 0,1-1-1,-1 0 1,0 1 0,0-1-1,0 0 1,0 1 0,-1-1-1,1 0 1,0 1-1,0-1 1,3 13 10,-1-1-1,0 0 1,-1 1-1,0 0 1,-1-1-1,-1 1 0,0-1 1,-1 1-1,0-1 1,-5 19-1,0-16 6,-1 0 0,0-1 0,0 1 0,-2-2 0,0 1 0,0-1 0,-1-1 0,-1 0 0,0 0 0,-18 13 0,5-7-5,-1-2-1,-1 0 0,0-1 0,-47 17 0,35-17-37,23-11 12,-26-2-495,36-13 295,2 2 179,0 0 0,0 0 0,1-1 0,0 0 1,1 1-1,0-1 0,0 0 0,1 0 0,0-15 1,1 13 20,1 1-1,0-1 1,1 1 0,0-1 0,0 1 0,2 0-1,6-18 1,3-1 541,-24 62-426,-2 0 0,-1-1 0,-2-1 0,0-1 0,-2 0 0,-1-1 0,-2-1 0,0-1 0,-2-1 0,0-1 0,-2-1 0,-1-1 0,-1-1 0,0-1 0,-50 26 1,36-26-97,0-3 0,-82 24 1,109-40 8,-15-6-47,22 4-9,6-8-13,0-3 36,0-1 1,1 1-1,1 0 1,0-1-1,1 1 1,1 0-1,-1 0 0,2 0 1,0 0-1,0 0 1,11-18-1,-1 4 1,1 1-1,1 1 0,2 1 1,0 0-1,27-25 1,-37 40 14,1-1 0,1 1 0,-1 1 1,1 0-1,1 0 0,-1 1 0,1 1 0,0 0 1,0 0-1,1 1 0,0 0 0,-1 1 0,1 0 1,0 1-1,16-1 0,-25 3 7,1 1-1,-1-1 0,1 1 1,-1-1-1,1 1 1,-1 0-1,0 0 0,1 0 1,3 3-1,24 18-9,-30-21 9,0-1 0,0 1-1,0 0 1,-1-1 0,1 1-1,0 0 1,-1 0 0,1 0 0,0-1-1,-1 1 1,1 0 0,-1 0-1,1 2 1,2 2 7,-1-1-7,0 0 0,0 0 1,0 0-1,-1 0 1,1 1-1,-1-1 0,0 0 1,0 1-1,-1-1 1,1 0-1,-1 1 0,0-1 1,0 1-1,-1-1 1,1 1-1,-2 4 0,-7 20 9,9-28-9,0 0 0,-1 0-1,1 0 1,0 0-1,-1 0 1,1 0 0,-1 0-1,0 0 1,1 0-1,-1-1 1,0 1-1,1 0 1,-1 0 0,-1 1-1,-14 13-9,-1 0-1,0-1 1,-1-1-1,-1 0 1,-29 14-1,-175 58-45,89-36 67,-45 32-17,163-68 13,-15 18-23,30-30 17,0 0-1,0 0 0,0 0 1,1 0-1,-1 0 1,0 0-1,0 0 1,1 0-1,-1 0 0,0 1 1,1-1-1,-1 2 1,-11 31-2,12-34 1,-1 1 0,1 0 0,0-1 0,-1 1 1,1 0-1,0 0 0,0 0 0,0-1 0,0 1 0,0 0 1,0 0-1,0-1 0,0 1 0,0 0 0,0 0 0,0 0 1,0-1-1,1 1 0,-1 1 0,9 29-14,-9-30 14,0 0-1,0-1 1,0 1 0,0 0 0,1 0 0,-1-1-1,0 1 1,1 0 0,-1-1 0,1 1 0,-1 0-1,1-1 1,-1 1 0,1 0 0,-1-1 0,1 1-1,0-1 1,-1 1 0,2 0 0,4 3-4,8 8 5,1 0-1,27 15 1,3-10-21,-31-12 13,30 4 1,-10-4-21,-25-4 52,-16-5-48,0 1 15,1-1-1,0-1 1,-8-6-1,-10-7 0,-8 0 5,-1 1 1,-1 1-1,-57-17 0,-109-20 21,162 44-10,25 6-13,7 1 4,-1 1 0,1 0 0,0 0 0,0 1 0,-6-1 0,1 0 5,6 0-1,1 0-1,-1 1 1,1-1-1,-1 1 1,1 0-1,-1 1 1,0-1 0,-4 2-1,-25 3-3,17 1 58,-18 13 36,33-19-85,1 1 0,0-1 0,0 1 1,0 0-1,0 0 0,0-1 0,0 1 0,0 0 0,0 0 1,0 0-1,0 0 0,1 0 0,-1 0 0,-1 2 0,-4 5 15,1 1 0,-1-1 0,1 2 0,1-1 0,0 0-1,0 1 1,1 0 0,0 0 0,0 0 0,1 0 0,1 0-1,-1 19 1,3-16-4,0 0-1,0 1 0,2-1 1,-1 0-1,2 0 0,4 13 1,6 14-33,-6-21-59,12 15-424,-15-25-724,4-3-1047,35 23-886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6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10697,'0'0'2756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8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774 155 5236,'5'-6'1289,"54"-100"5214,-60 104-6429,0 1 0,1-1 0,-1 0 0,1 0 0,-1 1 0,1-1 0,0 0 0,-1 0 0,1 0 0,1-2 0,-2-1 27,1 5-97,0-1 0,0 1 0,0 0 0,0-1 0,0 1 0,0 0 1,0-1-1,0 1 0,0 0 0,0 0 0,0-1 0,0 1 0,-1 0 0,1 0 0,0-1 0,0 1 0,0 0 0,0 0 0,-1-1 0,1 1 0,0 0 0,0 0 0,-1 0 0,1 0 0,0-1 0,0 1 0,-1 0 0,1 0 0,0 0 0,0 0 0,-1 0 0,1 0 0,0 0 0,-1 0 0,1 0 0,0 0 0,-1 0 1,1 0-1,0 0 0,-1 0 0,-12-3 16,0 1 0,0 0 0,0 1 0,0 1 0,0 0 1,0 0-1,0 2 0,-23 4 0,8 3-14,0 1 0,1 1 1,0 1-1,-44 28 0,59-32-5,0 1 1,0 0-1,1 1 1,0 0-1,1 1 0,0 0 1,1 0-1,0 1 0,1 1 1,0-1-1,-7 18 0,12-24 1,1-1-1,0 1 0,1-1 0,-1 1 1,1 0-1,0 0 0,0-1 1,1 1-1,0 0 0,0 0 0,0 0 1,1 0-1,0-1 0,0 1 1,1 0-1,-1 0 0,1-1 0,0 1 1,5 7-1,0-2 2,0 0 1,1-1-1,0 1 1,1-2-1,0 0 1,1 0-1,16 12 1,33 21-2,-54-39 36,-13-4-18,-44-9-12,1-1-1,1-3 1,-57-23-1,-11-20 6,104 49 17,1 0 0,0-2 0,0 0 0,1 0-1,-21-23 1,30 29 459,1 4-469,1 0 1,-1 0-1,1 1 0,-1-1 0,0 1 1,1-1-1,0 1 0,-1 0 0,1-1 1,-1 1-1,1 0 0,0 0 0,-1 0 1,1 0-1,0 0 0,0 0 1,0 0-1,0 0 0,0 1 0,0-1 1,0 0-1,0 1 0,0-1 0,1 1 1,-1-1-1,0 2 0,-1 3 60,1-1 0,-1 0-1,1 0 1,0 1 0,0-1-1,1 9 1,1 6 97,1 1 0,1 0 0,1-1 0,1 0 0,0 0 0,2 0 0,0 0 0,19 33 1,10 10-36,51 66 0,-80-118-125,6 7-49,60 92-952,-63-93-377,0 1 1,-2 0-1,0 0 1,8 27-1,-13-8-3061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9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15 7985,'7'-1'1256,"45"-12"816,-51 12-2038,-1 1 0,1 0-1,-1 0 1,0 0 0,1 0 0,-1 0-1,1 0 1,-1 0 0,1 1 0,-1-1-1,0 0 1,1 0 0,-1 0 0,1 0-1,-1 0 1,0 1 0,1-1 0,-1 0-1,0 0 1,1 1 0,-1-1 0,0 0-1,1 0 1,-1 1 0,0-1 0,1 1-1,11 9 325,2 0 46,0 1-1,-1 0 1,-1 1-1,20 24 0,-23-23-86,-1 0-1,0 1 0,-2 0 1,1 1-1,-1-1 0,-1 1 0,4 20 1,-7-24-116,0 1 0,-1 0 0,0-1 0,-1 1 0,0-1 0,-1 1 0,-1 0 0,1-1 0,-2 1 0,-5 16 0,-2-4-42,0 0 0,-27 41 0,24-52-288,-5 0-473,0-2 0,-1 0 0,-25 11 0,31-17-337,0 0-1,-1 0 1,1-1-1,-1-1 1,0 0-1,0-1 0,-16 0 1,-15-5-2677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1163 3852,'0'0'8714,"5"-5"-8501,14-17-91,-18 21-118,0-1-1,0 1 0,1 0 1,-1-1-1,0 1 1,0-1-1,0 0 1,0 1-1,-1-1 0,1 0 1,0 1-1,-1-1 1,1 0-1,0-3 1,0-1-1,22-66-17,-17 48-20,12-26 0,2 7-299,50-79 1,-44 89 277,-11 19-8,1 1 1,1 0 0,24-14-1,-29 26 17,-4 1 42,-1 1 4,1 0 0,-1 0 1,0 0-1,0 1 0,0 0 0,0 1 0,8 3 0,39 17 0,148 71-14,-173-81 33,-21-11-16,-2 0-15,-6 4-1,0 18 29,0-19 4,-10 2 8,-8 4-19,0 0-1,-1-1 0,-1-1 1,0-1-1,0-1 0,-39 10 0,23-14 100,0-1-1,1-1 0,-1-2 1,0-1-1,0-2 0,-39-10 1,60 9 240,0 0-1,0-1 1,-25-13 0,36 16-314,-9-6 323,6 3-237,-19-22 496,-5-10 3,16 12-499,1-1 1,2-1-1,0 0 1,2 0-1,1-1 1,-8-46-1,-40-257-64,48 275-82,4 35-37,0 1 0,-14-35 1,7 25-291,11 24 228,0 4 47,1 1 0,-1-1 0,0 1 0,0-1 0,0 1 0,0-1 0,-1 1 1,1-1-1,-3-2 0,-9-17-596,9 17-196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92 7625,'-3'-6'96,"-1"-1"0,0 1 1,-1 0-1,0 0 1,0 1-1,0-1 0,0 1 1,-1 0-1,0 0 1,0 1-1,-1 0 0,1 0 1,-1 0-1,1 1 1,-1 0-1,0 0 0,-1 1 1,1 0-1,0 0 1,-1 1-1,1 0 0,-1 0 1,-8 0-1,-5 2-33,1 1 0,-1 0-1,1 2 1,0 0 0,0 1-1,0 1 1,1 1 0,0 1 0,0 1-1,1 0 1,0 1 0,1 1-1,0 1 1,0 0 0,2 1-1,-1 1 1,2 0 0,0 2 0,0-1-1,2 1 1,0 1 0,-17 33-1,23-39 14,1 1-1,1 1 0,0-1 0,1 1 0,0-1 0,1 1 0,0 0 0,1 0 1,0 0-1,1 0 0,1 0 0,4 23 0,-1-19-2,0-1 0,2 0 0,-1 0 0,2-1 1,0 0-1,1 0 0,1-1 0,0 0 0,14 16 0,-7-12-67,1 0 0,0-1 0,2 0 0,0-2 0,0 0 0,2-1 0,0-1 0,0-1 0,1-1 0,1-1 0,0-1 0,0-1 0,40 9 0,-43-14-713,1 0 0,-1-1-1,0-1 1,1-1 0,35-5 0,-15-5-2153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0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2188 221 6605,'0'0'4663,"6"1"-3911,15 1-157,-20-2-578,-1 0 0,1 0 0,-1 1-1,1-1 1,-1 0 0,1 0 0,-1 0 0,1 0-1,-1 0 1,0 0 0,1 1 0,-1-1 0,1 0 0,-1 0-1,0 1 1,1-1 0,-1 0 0,0 1 0,1-1-1,-1 0 1,0 1 0,1 0 0,5 4 74,13 20 213,-13-15-255,0 1 0,-1-1-1,6 16 1,-11-25-47,0-1 1,0 0-1,0 1 0,0-1 1,0 1-1,1-1 1,-1 1-1,0 0 0,0-1 1,-1 1-1,1-1 0,0 1 1,0-1-1,0 1 1,0-1-1,0 0 0,0 1 1,-1-1-1,1 1 1,-1 0-1,0 5 11,1-4-11,-1 0-1,1 0 1,-1 0 0,1 0-1,-1 0 1,0 0 0,0 0 0,0 0-1,0-1 1,0 1 0,0 0-1,-1-1 1,1 1 0,-2 1 0,-2 3-29,-1-1 1,1 0 0,-1 0 0,0-1 0,0 1-1,0-1 1,-1-1 0,0 1 0,1-1 0,-1 0-1,0-1 1,0 0 0,-1 0 0,1 0 0,0-1-1,-14 1 1,4-2-218,-30-5-1,36 1 91,-11-13 30,13 6 2,3 0 97,0 0-1,1 0 0,0-1 0,1 0 0,1 0 0,0 0 0,0 0 1,-1-22-1,6 1 6,2 1 1,12-53-1,-3 21 36,-13 61-7,0 0-1,1 1 1,-1-1-1,1 1 1,0-1-1,0 1 1,0-1-1,0 1 1,2-5-1,1 1 6,-1 0 217,-9 13-150,-13 19-41,1 1 0,1 0 0,1 2 0,2 0 0,-19 53 0,24-52-17,-5-6-11,10-20-5,-1 0-24,-17 10-2,17-10-1,0-8-19,-2-2 23,1 1 0,0-1 0,0-1 0,1 1 0,0-1 0,0 0-1,0-1 1,1 1 0,0-1 0,0 1 0,1-1 0,-3-11 0,-6-21 9,11 33 458,1 4-304,-6 42 290,1-13-344,-13 107 87,14-97-163,-2-1 1,-1 0-1,-2 0 0,-17 42 0,24-71-18,-1-2 7,-9 15-9,9-14 13,0-10-88,-9-14 66,2 0 1,0-1 0,-14-39 0,19 46 18,0 0 0,-9-14 0,12 24-7,1 0-1,-1 0 1,0 1 0,0-1-1,0 1 1,-4-5 0,0 2 5,-1 0 1,1 1 0,-1 0 0,1 0 0,-1 1 0,0 0 0,0 0-1,-1 0 1,1 1 0,-1 0 0,1 0 0,-1 1 0,0 0-1,1 1 1,-1-1 0,0 2 0,-13 1 0,-8 3 164,0 1 0,0 1 0,-37 16 0,37-13 100,-81 27 321,-2-4-1,-154 23 1,215-49-747,1-2 0,-1-2 0,0-3 0,0-1 0,0-3 0,1-2 0,-93-24 0,105 18-798,-49-23 1,70 27-174,0-1 0,0-1 0,1 0 1,-29-24-1,18 5-2174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4188,'122'24'1024,"14"-6"-443,-2-6-317,0-9-180,2-13-584,-9-9-1029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0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1905 1 7909,'0'0'3356,"-45"4"-2416,-26 24-280,-25 16-84,-25 3-168,-21 3-160,-17 4-124,-15-3-24,0-4-100,-6 0-316,-4 0-724,5 3-1108,-8-3-1272,-5 4-165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1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4320 108 4544,'-4'-2'1294,"-1"0"-926,0 0-1,0 0 1,0 0 0,0 1 0,0 0 0,-1 0 0,1 1-1,0-1 1,-1 1 0,1 0 0,-10 2 0,-10 1 341,-31 10 1,38-9-483,-328 57 1824,-461 15-116,-2-58-1167,-829-43-635,1520 21-148,-167-13-42,280 17 50,7-4-2019,5-6 1626,0 0-1,1 1 1,0 0-1,1 1 1,0 0-1,0 0 1,0 1-1,1 0 1,18-10-1,111-50-1157,-123 60 1585,101-45 88,-111 50 4652,-14 6-4373,-95 47 30,-2-5 1,-153 46-1,232-81-413,25-10-8,0-1 0,0 1-1,0-1 1,-1 1 0,1-1 0,0 1 0,0-1 0,-1 1 0,1-1-1,0 0 1,0 0 0,-1 0 0,1 0 0,-2 0 0,3 4 131,0 13 41,0-16-162,0-1 0,0 1 0,0-1 0,0 1 0,0-1-1,0 1 1,0-1 0,0 0 0,1 1 0,-1-1 0,0 1 0,0-1 0,1 1-1,-1-1 1,0 0 0,0 1 0,1-1 0,-1 0 0,0 1 0,1-1 0,-1 0 0,1 0-1,-1 1 1,0-1 0,1 0 0,-1 0 0,1 1 0,22 16 214,1-1 1,1-1-1,1-1 0,34 13 1,123 40 131,-120-45-340,25 6 41,35 14-2420,-116-39-86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2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1 907 3756,'0'0'6971,"3"-3"-6149,28-34-586,-2-1-1,-2-1 1,-1-1-1,-3-1 1,-1-2 0,-2 0-1,16-50 1,-3-4-219,-4-1 1,26-165-1,-44 196 147,-10 63-24,-1 10-16,-1 1 0,0 0 1,0-1-1,-4 12 0,-3 11 51,5-3 72,1-1 0,2 1 0,0-1 0,1 1 0,2-1 0,1 1 0,0-1 0,2 0 0,1-1 0,10 25 0,-2-15 119,1 0-1,2-2 1,1 0 0,2-1-1,0-1 1,36 36-1,-27-33-217,104 109 33,-127-136-217,-2 1-189,17 20-517,-17-21-567,-75 34-12994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1355 0 4832,'0'0'5337,"3"4"-4394,3 3-638,94 122 2155,-46-35-1896,-50-82-432,0 14-36,-4-25-93,0 0 0,0-1 0,0 1-1,0-1 1,0 1 0,0 0 0,0-1-1,0 1 1,0 0 0,0-1-1,0 1 1,0 0 0,0-1 0,-1 1-1,1-1 1,0 1 0,0 0 0,-1 0-1,-11 23 25,12-24-26,-1 1 0,1 0 0,-1 0 1,1-1-1,-1 1 0,1 0 0,-1 0 0,1-1 0,-1 1 0,0-1 1,1 1-1,-1-1 0,0 1 0,0-1 0,1 1 0,-3 0 0,-40 22-172,-67 26 0,109-48 141,-1 0-1,1-1 0,-1 1 1,1-1-1,-1 0 1,0 1-1,1-1 0,-1 0 1,1 0-1,-1 0 0,0 0 1,1 0-1,-1 0 1,0 0-1,-1-1 0,-2 0-55,-1 1-160,2-7 36,-3-10 164,0 0 0,0-1 0,2 0-1,0 0 1,2 0 0,0 0 0,0-1 0,2 1-1,1-27 1,0-16 35,-5 60 45,1 1-19,0 0 0,0 0 1,0 0-1,0 0 0,0 1 1,0-1-1,0 1 0,1 0 0,-1 1 1,0-1-1,0 0 0,-5 4 1,2 0 27,-1-1-1,1 2 1,0-1 0,1 1 0,-10 10 0,7-7 7,1 1 1,1 0-1,0 1 1,0-1 0,1 1-1,0 0 1,1 1-1,-6 20 1,9-21-42,0-1 1,1 1-1,1-1 1,0 1 0,0-1-1,3 16 1,2-16 17,0-3-23,1-1 0,0 0 1,0 0-1,0-1 0,1 0 0,0 0 0,0 0 0,0-1 0,14 6 0,-9-5-7,1-1 1,1 0-1,-1-1 0,1 0 0,20 1 0,-11-3-36,0-1 0,0-1-1,-1-1 1,1-1 0,-1-1-1,0-1 1,28-11 0,-21 5-13,-24 9 68,-11-1 32,-6 0-4,0 0 1,0 0-1,-1 2 1,1-1-1,0 1 1,-1 1-1,1 0 1,-14 3-1,-109 19 440,83-11-330,-160 17 91,172-25-242,0-3 1,-1-1-1,-53-8 0,79 5-8,0 0 0,0 0 0,0-2 0,-15-7 0,-8-8-1,30 14 6,1-1 0,0 0 0,0 0 0,1-1 0,1 0 0,-1 0 0,1 0 0,1 0 0,-1-1-1,2 0 1,-6-19 0,9 19-16,3-6 2376,-8 26-1210,-15 48-502,10-29-46,-6 13-363,-2-1 1,-2 0-1,-1-2 0,-2 0 0,-2-1 1,-32 36-1,30-43-1166,-1-2-1,-1-1 1,-65 48-1,77-64-351,-1-1 0,1-1 1,-2-1-1,-26 10 0,-13-3-3336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 29 6149,'0'0'3121,"3"-5"-1941,11-14-242,-11 14 2015,-10 6-2737,-12 4-17,-1 0 0,1 2 0,-23 10-1,-61 34 437,81-40-500,-262 141 802,165-87-854,33-9-290,65-40-302,-1-1-1,-29 14 1,-39 7-3980,83-33 896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7481,'0'0'1496,"37"-4"564,1-3-1444,0-12-1336,-18-16-6477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4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6285,'0'0'2612,"-20"33"-1528,7 7-272,1 9-176,-1 10-208,0 6-156,6-4-104,-6 5-76,1-3-52,-1-4-40,-5 2-512,-9-3-1328,1-4-1552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4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732 38 6609,'6'-6'1454,"19"-19"-40,-18 19 1234,-14 11-2592,-31 25-13,-3 1 41,-65 64 0,68-52 252,1 1 0,-48 81 0,-39 112 1059,46-95-493,76-138-867,0-1 0,-1 1 0,1-1 0,-1 1 0,1-1 0,-1 0 0,0 0 0,-5 3 0,0 1 12,7-6-40,1 0 1,-1-1 0,0 1-1,0 0 1,0 0 0,1-1-1,-1 1 1,0 0 0,0-1-1,0 1 1,0-1 0,0 0-1,-2 1 1,-15 5 38,-1-1 0,-20 2-1,39-7-39,-1 0-1,0 1 1,1-1-1,-1 0 1,0 0-1,0 0 1,1 0-1,-1 0 1,0-1 0,1 1-1,-1 0 1,0 0-1,1 0 1,-1-1-1,0 1 1,1 0-1,-1 0 1,1-1-1,-2 0 1,-23-13 124,24 14-123,0-1 0,1 1 0,-1-1 0,0 1 0,0-1 0,1 0 0,-1 1 0,0-1 0,1 0 0,-1 1 0,0-1 0,1 0 0,-1 0 0,1 1 0,-1-3 0,-5-7 9,1 0 1,0 0 0,0 0 0,1-1 0,1 0 0,0 0 0,0 0 0,1 0 0,0 0 0,1 0 0,1-17 0,2 0-14,3 1 1,0-1-1,1 1 1,2 0-1,1 0 0,14-29 1,86-145-883,-78 149 67,-21 36 363,9-15-2916,-6 6 62,-10 19-436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4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7265,'0'0'2185,"8"4"-2139,10 4-32,1-2 0,-1 0 0,1-1 0,0-1 0,0 0-1,32 1 1,-13-4-11,-1 0 0,63-9 0,-95 7-54,16 1-577,-17 0 118,-10 5-334,-140 91 778,105-69 82,29-17 17,0 0 0,1 1 0,1 0 0,0 1 0,1 0 0,0 0 0,0 1 0,2 0 0,-1 1 0,2-1 0,-6 17 0,5-8 56,0 1 1,2-1 0,1 1-1,1 0 1,0 0-1,3 44 1,4 35 29,28 151 0,-23-197-2882,-5-19 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547 367 6965,'0'-9'184,"0"-1"1,1 1-1,1 0 1,0 0-1,0 0 1,0-1 0,2 2-1,-1-1 1,1 0-1,0 1 1,0 0-1,1 0 1,0 0 0,1 0-1,0 1 1,10-10-1,12-10-126,1 2-1,2 2 0,0 0 1,2 2-1,0 2 0,1 1 1,51-20-1,-77 35-59,-1 0 0,1 0 1,0 1-1,0 0 0,0 1 0,-1-1 1,16 1-1,-20 1 2,0 0 0,-1 1 0,1-1 0,0 1 0,0 0 0,-1 0 0,1 0-1,-1 0 1,4 2 0,-1 0 9,1 1 0,-1-1-1,0 1 1,0 1 0,0-1-1,0 1 1,-1-1 0,0 1-1,0 1 1,0-1 0,0 0-1,-1 1 1,0 0 0,3 7 0,-5-9 11,1 1 0,-1-1 0,-1 0 0,1 1 0,-1-1 1,1 0-1,-1 1 0,0-1 0,-1 0 0,1 1 1,-1-1-1,0 0 0,0 1 0,0-1 0,-1 0 1,1 0-1,-1 0 0,0 0 0,0 0 0,0 0 0,-1-1 1,0 1-1,-3 3 0,-2 2-5,-2-1 0,1 1 1,-1-2-1,0 1 0,-1-1 0,1-1 1,-1 0-1,-18 7 0,-12 2-20,-45 10-1,55-16 15,-21 3-5,-1-1 0,0-3 1,0-3-1,-1-1 0,-63-5 1,65-6-2,-1 1-127,53 0 144,0-19 21,0 25-38,-1-1 0,1 1 0,0 0 1,0 0-1,0-1 0,0 1 0,0 0 0,0-1 0,0 1 0,0 0 0,1-1 0,-1 1 0,0 0 0,0 0 0,0-1 0,0 1 0,0 0 0,0-1 0,0 1 0,1 0 0,-1 0 0,0-1 0,0 1 0,0 0 0,1 0 0,-1 0 0,0-1 0,0 1 0,1 0 0,-1 0 0,0 0 0,0 0 0,1 0 1,-1-1-1,0 1 0,1 0 0,-1 0 0,0 0 0,1 0 0,8-3 102,0 0 1,0 0 0,0 1 0,1 1-1,-1-1 1,0 2 0,1-1-1,-1 1 1,1 1 0,-1-1 0,1 2-1,-1-1 1,0 1 0,0 1-1,11 4 1,13 6 581,-32-13-656,-1 1 0,1-1 1,-1 0-1,1 1 0,0-1 0,-1 0 1,1 1-1,-1-1 0,1 1 0,-1-1 1,1 1-1,-1-1 0,1 1 0,-1-1 1,1 1-1,-1-1 0,0 1 0,1 0 1,-1-1-1,0 2 0,4 3 54,-1 1 0,0-1 1,-1 1-1,1 0 0,-1 0 0,-1 0 1,1 0-1,-1 0 0,0 1 0,0-1 1,-1 0-1,1 0 0,-2 1 0,1-1 1,-1 0-1,1 1 0,-2-1 0,1 0 1,-5 11-1,-1-4-21,-1-1 0,0-1 0,0 1 0,-2-2 0,1 1 0,-1-1 0,-14 11 0,-84 56 15,77-58-631,-1-2 1,0-1-1,-1-1 0,-1-2 0,0-2 1,-60 13-1,77-24-2082,-21-6-739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5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9553,'0'0'1092,"21"-28"676,-14-2-2036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8869,'-25'54'1520,"12"4"-16,13-1-384,0 8-344,13 0-268,-1 4-236,1-1-148,-5 1-72,-8 0-52,-8-1-668,-5 0-804,-17 2-1232,-3-16-1096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5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514 0 8365,'0'0'1333,"3"9"-23,46 136 1211,-43-118-2362,0 0 1,-1 0 0,1 46-1,-6-70-149,0 0 0,0 0 0,0 0 0,0 0 0,-1 0 0,1 0 0,-2 5 0,1-7-35,1 0 0,-1 1 0,1-1 0,0 1 0,-1-1 0,1 1-1,0 0 1,0-1 0,0 1 0,1-1 0,-1 3 0,-6 1-370,-19 14-132,24-19 502,1 1 0,-1-1 1,1 0-1,-1 1 0,1-1 1,-1 1-1,1-1 0,-1 0 1,1 0-1,-1 1 0,1-1 0,-1 0 1,0 0-1,1 0 0,-1 0 1,0 0-1,1 0 0,-1 0 1,1 0-1,-1 0 0,0 0 1,0 0-1,-37-2-933,32-7 690,-50-94 102,43 76 202,11 24 21,0 0 1,0-1 0,1 1 0,0-1 0,-1 1-1,1-1 1,0-3 0,-1-1 66,0 1 2428,-6 14-1987,-149 177 1077,136-158-1616,11-12-313,-2-1-1,0 0 1,0-1 0,-1 0 0,-1-1-1,1 0 1,-2-1 0,0 0 0,0-2-1,-20 10 1,20-17-2128,-19-4-904,26 3-394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6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10133,'0'0'724,"40"-30"1864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813 0 7409,'5'28'888,"2"-1"1,0 0 0,2 0 0,21 45 0,14 41 271,-38-93-994,-1 0 1,-1 1-1,0-1 0,0 32 1,-4-40-119,-1 0-1,0 0 1,0 0 0,-1 0 0,-1-1 0,0 1 0,-1-1 0,0 0 0,-9 18 0,1-9-29,-1 1 1,-1-2-1,-1 0 1,-1 0-1,0-1 1,-1-1-1,-1-1 1,-1-1-1,-31 21 1,18-17-19,0-1 0,-2-1 0,0-2 0,0-1 0,-55 13 0,60-20-2,0-2 0,0-1 0,-49 2-1,59-7 0,-1 0 1,1 0-1,0-2 0,0-1 0,0 0 0,-26-10 0,37 11 3,0 0 0,0-1 0,0-1 0,0 1-1,1-1 1,-1-1 0,2 1 0,-1-1 0,0 0-1,1-1 1,0 1 0,1-1 0,-1-1 0,1 1 0,1-1-1,-1 1 1,1-1 0,1-1 0,-1 1 0,1 0-1,1-1 1,0 0 0,0 1 0,1-1 0,-1-17 0,2 5-100,1-1 1,0 1 0,2 0-1,1 0 1,0 0 0,2 0-1,0 1 1,2 0 0,16-35-1,-7 26-594,1 0 0,1 1-1,1 1 1,43-44 0,-24 33-1294,2 2 0,54-36 0,-38 34 17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16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9477,'32'31'2932,"1"-19"-1396,-2-24-1408,1-16-976,6-19-4636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20.97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436 187 5969,'0'0'4847,"4"-6"-3652,17-20 140,-27 25-990,-3-2-284,-1 2-1,0-1 1,1 1-1,-1 1 1,0 0-1,1 0 0,-1 1 1,0 0-1,1 1 1,-1 0-1,1 1 1,-1 0-1,1 0 1,0 1-1,0 0 1,1 0-1,-1 1 1,-8 7-1,3-2-14,0 0 1,0 2-1,1-1 1,1 2-1,0 0 0,1 0 1,0 1-1,1 0 1,-14 28-1,21-35-39,0 0 0,0 0 0,1 0 0,0 1 0,0-1 0,1 0 1,0 1-1,0 0 0,1-1 0,0 1 0,0 0 0,2 8 0,-1-10-3,0 0-1,1 0 1,0-1-1,0 1 1,0 0-1,1-1 1,-1 0-1,1 0 1,1 0-1,-1 0 1,1 0-1,-1 0 1,2-1-1,-1 0 1,0 0 0,8 5-1,-1-2 0,0-1 1,1 0-1,-1-1 0,1 0 0,0-1 0,1 0 1,-1-1-1,24 3 0,8-2 15,52-1 0,-93-3-18,26 0-3,1-1 0,-1-2 0,1-1-1,-1-1 1,0-1 0,35-13 0,-53 15-7,0 0 0,-1-1 0,1 0 0,-1-1 0,0 0 0,-1-1 0,1 0 0,-1-1 0,-1 0 0,1 0 0,-1 0 0,-1-1 0,0-1 0,0 1 0,0-1 0,-1 0 0,-1 0 0,7-18 0,-8 15 8,-1 0 0,0-1 0,-1 1 0,0 0 0,-1-1 0,0 1 0,-2-1 0,1 1 0,-2-1 0,1 1 0,-2 0 0,0-1 0,-1 1 0,0 1 0,-8-17 1,8 18 3,-2 1 0,0 0 0,0 0 0,-1 0 0,0 1 0,0 0 0,-1 0 0,0 1 0,-1 0 0,0 0 0,0 1 0,0 1 0,-1-1 0,0 1 0,-1 1 0,1 0 0,-1 0 0,-13-3 0,4 4 41,0 1 1,0 0-1,-1 2 1,1 0-1,-1 1 0,0 1 1,1 1-1,0 1 1,0 1-1,-39 12 0,22-3 100,0 2 0,2 1 0,0 1 0,-62 43 0,76-45-28,0 1 1,1 1 0,-33 36 0,47-47-75,1 0 1,0 0-1,1 1 0,-1-1 0,2 1 1,-1 0-1,0 0 0,1 0 1,1 1-1,-1-1 0,1 1 1,0-1-1,1 1 0,0 0 0,0 0 1,1-1-1,0 13 0,9 14 150,-9-33-183,0 0 0,1-1 1,-1 1-1,0 0 0,1 0 0,-1-1 0,1 1 0,-1 0 1,1 0-1,-1-1 0,1 1 0,-1-1 0,1 1 1,0-1-1,-1 1 0,1-1 0,0 1 0,0-1 0,-1 1 1,1-1-1,2 1 0,17 10 35,0 0 1,1-1-1,1-1 0,32 9 1,-15-10-25,1-2 1,0-2 0,0-1-1,0-2 1,61-6-1,-52-1-4,0-2-1,-1-2 0,0-3 1,52-20-1,-78 25-20,0-2 1,0 0-1,-1-2 1,-1 0-1,21-17 0,-34 24 3,-1 0 0,0-1-1,-1 0 1,1 0-1,-1-1 1,-1 1-1,1-1 1,3-9-1,-6 11 3,0 0 0,0 0 0,0 0-1,-1 0 1,0 0 0,0 0 0,-1 0-1,0-1 1,1 1 0,-2 0 0,1-1-1,-1 1 1,-2-10 0,2 10-1,-1-1 0,0 0 1,0 1-1,0 0 0,-1-1 0,0 1 1,0 0-1,0 0 0,-1 1 0,0-1 1,0 1-1,0-1 0,-8-5 0,4 5 0,1 0 0,-1 0 0,0 1-1,0 0 1,-1 1 0,1 0 0,-1 0-1,-10-1 1,-6 0 6,-1 1 0,1 2 1,0 0-1,-1 2 0,-37 6 0,2 2 58,0 3 0,-101 34-1,127-33 45,1 1-1,0 2 0,2 1 0,0 1 0,-59 45 0,83-55-48,0-1 1,1 1-1,0 0 0,0 0 0,0 1 0,1-1 1,1 2-1,-1-1 0,1 1 0,1-1 1,-6 18-1,9-22-31,0 0 1,0 0-1,0 0 1,1 0-1,-1 0 1,1 1-1,0-1 0,1 0 1,-1 0-1,1 0 1,0 0-1,0 0 1,1 0-1,-1 0 1,1 0-1,0-1 0,1 1 1,-1-1-1,1 1 1,0-1-1,0 0 1,0 0-1,1 0 1,-1 0-1,1-1 0,5 5 1,2-1-1,1 1 1,0-2-1,0 0 0,1 0 1,-1-1-1,1 0 0,0-1 1,0-1-1,1 0 0,19 1 1,8-1 13,0-2 1,51-4 0,-65 1-64,0-1 1,0-2-1,0 0 0,-1-1 1,0-2-1,36-15 0,-50 17-31,0 0 0,-1-1 0,1 0 0,-1-1 0,0 0 0,-1-1 0,0 0 0,0-1-1,-1 0 1,-1 0 0,1-1 0,-2 0 0,1-1 0,10-23 0,-14 24 41,1 0 1,-2 0 0,1-1-1,-2 1 1,0-1 0,0 0-1,-1 0 1,0 0 0,-1 0-1,0 0 1,-1 0 0,-1 1-1,0-1 1,0 0 0,-1 1-1,-1-1 1,0 1 0,-8-16-1,12 26 11,-1 0 1,1 0-1,-1 0 0,0 0 1,1 0-1,-1 1 0,0-1 0,0 0 1,1 0-1,-1 1 0,0-1 1,0 1-1,0-1 0,0 0 0,0 1 1,0 0-1,0-1 0,-2 0 0,-16-7-17,-1 0 0,0 1-1,-1 0 1,-34-5-1,28 10 36,-1 1 0,1 1 0,-1 2 0,1 0 0,-1 2 0,1 1 0,-35 12 0,29-7-1345,-33 17 1,59-24-1197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22.7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2097 445 7485,'-7'-3'765,"-100"-48"2370,91 42-2935,-1 1-1,0 0 1,0 2 0,-1 0 0,0 1-1,0 0 1,0 2 0,-34-3 0,30 6-114,0 0 1,0 2 0,0 1 0,0 0 0,1 2 0,0 0-1,-23 9 1,-25 13 41,1 4 1,1 2-1,1 3 0,-65 48 0,118-76-104,10-6-12,-1 0 0,1 1 0,0-1 0,0 1 0,0 0 0,0-1 0,0 1 0,1 1 0,-3 2 0,-12 16 75,17-22-83,0 1-1,-1-1 1,1 0-1,0 0 1,-1 1-1,1-1 1,0 1-1,0-1 1,-1 0-1,1 1 1,0-1-1,0 0 1,0 1-1,0-1 1,0 1-1,0-1 1,-1 1-1,1-1 1,0 0-1,0 1 1,0-1 0,0 1-1,0-1 1,0 1-1,1-1 1,-1 1-1,3 21 98,-3-22-98,0 1-1,0-1 0,0 0 1,1 1-1,-1-1 0,0 1 1,0-1-1,0 0 0,0 1 1,0-1-1,1 0 0,-1 1 0,0-1 1,0 0-1,1 1 0,-1-1 1,0 0-1,1 1 0,-1-1 1,0 0-1,1 0 0,-1 0 1,0 1-1,1-1 0,-1 0 1,0 0-1,1 0 0,-1 0 0,1 0 1,-1 1-1,0-1 0,1 0 1,0 0-1,16 6 9,0-1-1,1 0 1,0-1-1,0-1 1,0 0 0,0-2-1,25 0 1,-2-4-6,0-1 1,0-2-1,0-2 0,66-21 1,-88 22-6,-1 0 0,0-1 0,0-1 0,-1-1 0,0-1 0,-1 0 0,0-1 0,-1 0 0,0-2 0,-1 0 0,23-29 0,-33 38 11,-1 0 0,1 0-1,-1-1 1,0 1 0,-1-1 0,1 0 0,-1 0 0,0 0-1,-1 0 1,1-1 0,-1 1 0,0 0 0,-1 0-1,0-10 1,-1 12-4,1 0 0,-1-1 0,0 1-1,-1 0 1,1 0 0,-1 0 0,0 0-1,0 0 1,0 1 0,-1-1 0,1 0 0,-1 1-1,0 0 1,0 0 0,0 0 0,0 0-1,0 0 1,-1 0 0,1 1 0,-1 0 0,0 0-1,-4-2 1,-4-2 7,-1 1-1,1 1 0,-1 0 1,0 1-1,-23-3 1,-70 1 26,95 4-36,-186 4 263,-352 51 0,340-19-168,204-34-66,5 6 41,0-3-67,1-1-1,-1 1 0,1 0 0,0 0 0,0 0 0,1 0 0,-1-1 0,1 1 0,0 0 0,0-1 0,0 0 0,0 1 0,0-1 0,1 0 0,0 0 0,-1 0 0,1-1 0,0 1 0,0-1 0,1 1 0,-1-1 0,7 3 0,5 3 4,1-1 1,0 0 0,1-1 0,23 5 0,31 4-11,92 8 1,75-8-12,-97-12-1,0-7 0,204-30 0,-229 12 11,-100 18-2,0 0 0,-1-2 0,1 0 1,27-15-1,-39 19 3,-1 0 0,1 0 0,-1 0 0,0-1 0,0 1 0,0-1 0,0 0 0,0 0 0,0 0 0,-1 0 0,1-1 0,-1 1 0,0-1 0,0 1 0,-1-1 0,1 0 0,-1 0 0,1 1 0,-1-1 0,-1 0 0,1 0 0,0 0 0,-1 0 0,0-1 0,0 1 0,0 0 0,0 0 0,-1 0 0,0 0 0,1 0 0,-1 0 0,-1 0 0,1 1 0,-1-1 0,1 0 0,-1 1 0,0-1 0,0 1 0,-1-1 0,1 1 0,-1 0 0,0 0 0,0 0 0,0 0 0,0 1 0,0-1 0,-4-2 0,-14-8-1,0 0 1,-1 2-1,-1 0 0,0 1 1,0 2-1,-1 0 1,-32-6-1,-13 2 7,-94-6 0,94 14-11,-1 3 1,0 3-1,-79 12 1,101-6 2,1 2-1,0 2 1,1 2 0,1 2-1,-61 31 1,89-38 1,0 0 0,1 1 0,0 0-1,-16 16 1,26-21 13,1 0 0,0 1 0,0-1-1,1 1 1,0 0 0,0 0 0,0 1 0,0-1-1,1 1 1,0 0 0,1 0 0,0 0 0,-3 13 0,5-16-4,-1 0 1,1-1 0,0 1 0,0 0 0,1 0 0,-1 0 0,1 0 0,0 0 0,0 0 0,0 0-1,1-1 1,-1 1 0,1-1 0,0 1 0,0-1 0,0 1 0,0-1 0,0 0 0,1 0 0,0 0 0,0 0-1,-1-1 1,7 5 0,3 1 7,0 0 1,1-1-1,0-1 0,0 1 0,20 5 0,4-1-1,-1-2 0,2-1 0,-1-2 0,51 2 0,-21-6 6,107-10 0,-143 5-18,0-2 0,0 0 0,0-2-1,49-19 1,-70 22-14,-1 0 1,1 0-1,-1-1 0,0 0 0,-1-1 0,1 0 0,-1-1 1,0 1-1,-1-2 0,0 1 0,0-1 0,0 0 0,-1 0 1,0 0-1,-1-1 0,0 0 0,7-19 0,-8 16-1,-1-1 0,-1 1 0,0-1-1,0 0 1,-1 1 0,-1-1 0,0 0 0,-1 0-1,0 0 1,-1 1 0,-1-1 0,0 1-1,0-1 1,-2 1 0,1 0 0,-1 1 0,-9-15-1,6 12 4,-1 0-1,0 2 0,-1-1 0,0 1 0,-1 0 1,-1 1-1,1 0 0,-2 1 0,1 1 1,-2 0-1,1 0 0,-1 1 0,-26-10 1,12 9 2,0 2 1,0 1 0,0 1 0,-1 1 0,1 1 0,-1 2 0,0 1 0,-37 5 0,-9 5 14,-144 38 0,137-24 12,-88 39-1,121-42-7,0 3-1,-86 59 1,126-77-4,1 0 0,0 1 0,1 0 0,-1 1 0,1 0 0,-10 15 0,15-20-1,-1 1-1,1 0 1,0 0-1,1 0 1,-1 0-1,0 0 1,1 1-1,0-1 1,0 0-1,1 1 1,-1-1 0,1 1-1,0-1 1,0 1-1,0-1 1,1 6-1,0-9-4,-1-1 0,0 1 0,0 0 0,0-1 0,1 1 0,-1-1 0,0 1 0,1 0 0,-1-1 0,0 1 0,1-1 0,-1 1 0,1-1 0,-1 1 0,1-1 0,-1 1 0,1-1 0,-1 1 0,1-1 0,0 1 0,12 8 1,-1-1 1,2 0-1,-1 0 0,1-2 0,0 1 0,0-2 1,1 0-1,0-1 0,27 5 0,-7-5 4,1-2 0,-1-1 0,1-1 0,-1-3 0,38-6 0,-46 4-7,0-1 0,0-1 1,0-2-1,-1 0 0,0-2 1,47-28-1,-61 32-7,0-1 1,-1-1-1,0 0 0,-1-1 0,0 0 0,-1 0 1,0-1-1,11-15 0,-17 21 2,0 0 0,-1-1 0,1 1 0,-1 0 0,0-1 0,0 0 0,-1 1 0,0-1 0,0 0 0,0 0 0,-1 0 0,1 0 0,-1 1 0,-1-1 1,1 0-1,-1 0 0,0 0 0,-1 0 0,1 1 0,-1-1 0,0 1 0,-3-7 0,1 6 1,0 0 1,0 0-1,0 0 1,-1 1-1,0 0 0,0-1 1,0 2-1,0-1 1,-1 1-1,0-1 1,0 2-1,0-1 1,-1 1-1,1 0 0,-1 0 1,0 0-1,-9-1 1,-5-1-1,-1 1 1,1 1-1,-1 1 1,-34 1 0,18 2 13,0 3 0,1 1 0,-58 15 0,31-1 28,-71 31 0,91-30 29,-60 35 0,83-42-50,1 0 0,1 2 0,1 0-1,-29 29 1,41-32 32,4-6-32,1 0 0,-1 1 0,1-1 0,1 1 0,-1-1 0,2 13 0,-1-19-15,0 1-1,0-1 1,0 1 0,0-1-1,0 1 1,1-1-1,-1 0 1,0 1 0,0-1-1,0 1 1,1-1-1,-1 1 1,0-1-1,1 0 1,-1 1 0,0-1-1,1 0 1,-1 1-1,1-1 1,-1 0 0,1 0-1,-1 1 1,0-1-1,1 0 1,0 0 0,12 8 6,0-2 1,0 0 0,1 0 0,0-1 0,0-1 0,0-1 0,1 0 0,-1 0 0,28 0-1,-6-2 0,0-2-1,0-2 1,40-7-1,-60 7-8,-1-1-1,1-1 1,-1 0-1,0 0 0,-1-2 1,1 0-1,-1 0 1,-1-2-1,1 1 1,-1-2-1,20-19 1,-25 21-7,0-1 1,0 0 0,-1 0 0,0-1-1,-1 0 1,0 0 0,0-1-1,-1 0 1,-1 0 0,0 0 0,0 0-1,-1-1 1,-1 1 0,0-1 0,0 0-1,-1-15 1,0 18 5,-2 0 0,0 1 0,0-1 0,0 1 0,-1-1 0,0 1 0,-1-1-1,0 1 1,0 0 0,-1 0 0,0 1 0,0-1 0,-11-13 0,11 16 1,-1 0-1,0 0 1,0 1 0,0 0 0,-1 0-1,1 0 1,-1 1 0,0 0 0,0 0-1,0 0 1,-1 1 0,1 0-1,0 0 1,-1 0 0,0 1 0,1 0-1,-1 0 1,0 1 0,-6 0 0,-13 2 41,1 1 0,-1 1 1,1 2-1,1 0 0,-1 1 0,1 2 1,-41 20-1,10 0 89,1 3 0,-53 41 1,72-47-32,-51 50 0,76-66-78,-1 1 1,2 0-1,0 1 1,0 0-1,1 1 1,1 0-1,0 0 1,-7 19-1,12-27-19,0 0 0,1 0 1,0 0-1,0 0 0,0 0 0,1 1 0,0-1 0,0 0 0,0 0 0,1 0 0,-1 1 0,1-1 0,0 0 1,1 0-1,3 9 0,-2-8 12,0-1 0,1 0 0,0 1 0,0-1 1,0-1-1,0 1 0,1-1 0,0 1 0,0-1 1,0-1-1,8 5 0,7 2-264,0-1 0,1 0 0,0-2 0,0 0 0,1-2 0,25 4 1,-1-3-3375,49 0 0,-54-3-357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3:23.81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326 120 5132,'-1'8'863,"-1"-1"-587,1-5-164,1 1 0,-1 0 0,1-1 0,-1 1 1,1 0-1,0-1 0,0 1 0,0 0 0,0-1 0,1 1 0,0 2 0,3 26 3527,-4-34-3609,0 1-1,-1-1 1,1 0-1,0 1 1,-1-1 0,0 1-1,0-1 1,0 1-1,-1-5 1,-2 0 49,4 6-60,0 1 0,0-1 0,0 0 0,-1 0 0,1 0 0,0 1 0,-1-1-1,1 0 1,-1 0 0,1 1 0,-1-1 0,1 0 0,-1 1 0,1-1 0,-2-1-1,-20-19 255,9 12-122,6 6-126,-1 0 0,0 1 0,0-1 1,0 1-1,0 1 0,0 0 0,0 0 0,-1 0 1,1 1-1,0 1 0,0-1 0,-1 1 0,1 0 1,0 1-1,0 0 0,0 1 0,1-1 0,-14 7 1,4 1 76,-31 22 0,39-21-26,4-2-47,0 0 0,1 0 0,0 0 0,0 0 0,1 0 0,0 1 0,1 0 0,-2 12 1,4-21-28,0-1 0,0 1 1,0-1-1,0 1 1,0-1-1,0 1 1,0-1-1,1 1 1,-1-1-1,0 1 0,0-1 1,0 1-1,1-1 1,-1 1-1,0-1 1,0 1-1,1-1 1,-1 0-1,0 1 0,1 0 1,4 4 6,-1 0 0,1 0 1,0-1-1,1 1 0,-1-1 1,1 0-1,-1-1 0,1 1 0,0-1 1,1 0-1,-1-1 0,12 4 0,-7-3-3,1-1 0,-1 0 0,1-1 0,0 0-1,0-1 1,0 0 0,15-3 0,49-13 31,-73 15-38,0 1 0,-1-1 0,1 0 0,0 1 0,-1-1 0,1-1 0,-1 1 0,0 0 1,1-1-1,-1 1 0,0-1 0,3-2 0,1-1 2,-5 4 1,0 1 0,0 0 0,0-1 0,-1 0-1,1 1 1,0-1 0,0 1 0,-1-1 0,1 0-1,-1 0 1,1 1 0,0-1 0,-1 0 0,1-1 0,9-15 33,12-30 0,-22 47-32,0-1 1,0 1-1,1 0 1,-1-1 0,0 1-1,0-1 1,0 1 0,0-1-1,0 1 1,0-1 0,0 1-1,0-1 1,0 1-1,0-1 1,0 1 0,0-1-1,0 1 1,0-1 0,-1 1-1,1-1 1,0 1-1,0 0 1,0-1 0,-1 1-1,1-1 1,-1 1 0,-1-8 55,1 6-28,1-1-1,-1 1 1,0-1 0,-1 1 0,1-1 0,0 1 0,-1 0 0,1 0 0,-1 0 0,1 0 0,-1 0-1,-3-3 1,-17-18 216,8 13-57,4 4-136,2 1-8,0 1 0,0 0 0,-1 0 0,1 1 0,-1 0 0,0 1 0,0-1 0,0 2 0,0-1 0,0 1 0,-10 1 0,-8 2 32,20-2 150,2 7-191,-15 23-1,19-30-35,1 0 0,0 1 0,-1-1 0,1 0 0,0 1 0,0-1 0,-1 0 0,1 1 0,0-1 0,0 0 0,0 1 0,-1-1 0,1 1 0,0-1 0,0 0 0,0 1 0,0-1 0,0 1 0,0-1 0,0 1 0,0-1 0,0 0 0,0 1 0,0-1 0,0 1 0,0-1 0,0 1 0,0-1 0,0 0 0,1 1 0,-1-1 0,0 1 0,0-1 0,1 1 0,16 29 26,-13-26-23,0 0 0,0 0 0,1 0 0,0-1 0,-1 0-1,1 0 1,0 0 0,1-1 0,-1 1 0,0-1 0,1-1 0,-1 1-1,1-1 1,-1 0 0,1 0 0,0 0 0,0-1 0,-1 0-1,1 0 1,7-1 0,15-1 15,-13-2-43,15-8-17,-29 12 40,0 0 0,-1-1 0,1 1 0,0 0 0,-1 0 1,1-1-1,-1 1 0,1 0 0,0-1 0,-1 1 0,1-1 0,-1 1 0,1-1 0,-1 1 0,0-1 0,1 1 0,-1-1 0,1 0 0,-1 1 1,0-1-1,1 1 0,-1-2 0,19-38-20,-16 33 20,0 0 0,-1 0 0,0 0 0,1-8 0,-1-23 8,-2 36-2,0 0-1,0-1 0,0 1 1,0 0-1,0 0 1,0-1-1,-1 1 1,1 0-1,-1 0 0,0-1 1,0 1-1,1 0 1,-3-3-1,-1-2 11,2 1 42,-6 1-10,-5 0-53,1 0 1,-1 1-1,-1 0 1,1 1-1,0 0 1,-1 1-1,-13 0 1,24 2-18,0 0 0,0 0 1,0 0-1,0 0 0,0 1 1,0-1-1,0 1 0,0 0 1,0 0-1,-4 1 0,-1 2-127,5-4-136,0 1 0,-1 0 0,1 0 0,-1 0-1,1 0 1,0 1 0,-6 3 0,2-1-501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14 141 7813,'0'0'816,"-13"-37"312,33 4-840,18 12-136,0 10-124,15 1-16,5-2-364,-7 5-1520,7-3-1289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34.4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1700 0 1220,'0'0'8258,"-6"1"-8124,-80 9 238,-93 14 150,7 6-201,-509 105 1300,461-87-1085,213-47-364,1 7-72,-1 0-39,1 1 0,0-1 0,0 2 0,1-1 0,0 0 1,1 1-1,0 0 0,1 0 0,0 0 0,0 0 0,-1 16 0,-6 361 1232,17-48-942,-4-219-122,2 37 160,22 373 339,-23-414-393,-5 1 0,-21 159 0,20-266-331,-3 21 219,-2 59 0,7-63-142,0-20-1,0 0-60,-1 2-8,3 27 123,-1-27-124,2 26 60,-3 6 9,0 4-28,0-15-19,0-22-31,0-1 7,0 21-9,0-22 85,-4-16-529,-25-53-26,-32-76-374,-46-104 313,69 161 405,31 67 96,-1 1 0,-17-24 1,24 37 27,0 0-1,1 0 1,-1 0 0,0 0 0,0 0-1,0 0 1,1 0 0,-1-1 0,0 1-1,1 0 1,0-1 0,-1 1-1,1 0 1,0-1 0,-1 0 0,0-3-3,0 1-28,6 11-6,27 37 53,-2 1 1,-2 2-1,-2 1 0,-2 1 0,-2 0 0,17 62 1,-6-22 26,-18-51-28,-10-23-10,7 20 16,0-10-5,-9-19 792,4-7-672,21-1-57,-27 2-75,0 0 0,0 0-1,0 0 1,0 0 0,-1-1 0,1 1 0,0 0-1,0-1 1,0 1 0,-1 0 0,1-1 0,0 1-1,-1-1 1,1 1 0,0-1 0,-1 1-1,1-1 1,-1 0 0,1 1 0,-1-1 0,1 0-1,0-1 1,43-48 30,40-61-1,-11 13-17,-20 27-22,-48 64 39,1 1-47,0 1-357,8-7 718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36.6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3 441 5949,'0'0'4047,"-1"-5"-3418,1-3-557,-1 1-1,1-1 1,0 1 0,1-1-1,-1 1 1,2 0-1,-1-1 1,1 1 0,0 0-1,0 0 1,1 0 0,0 0-1,6-11 1,8-9 11,41-51-1,-3 4 27,-33 41-91,1 1-1,37-41 1,-55 68 713,-2 12-478,0 3-209,-1 0-1,0 1 0,0 0 0,-1 0 1,0-1-1,-2 14 0,-7 73 159,3-46-19,-21 186 724,-9 122 356,34-309-1064,1-24-129,-1 0 0,-1 0 1,-6 26-1,7-46-43,6 13 6,-3-14-26,-1-1 72,14-49-10741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38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749 34 2132,'5'-3'232,"19"-12"3385,-19 13-2818,18-9-45,-17 8 1630,-13 7-2032,-31 16-179,-1-1 1,-1-3-1,-67 19 0,34-19-108,40-9-19,11 0 26,15-4-42,0 0-1,1 1 0,-1-1 0,1 1 0,0 1 0,0-1 1,-9 10-1,9-6 30,-1 0 0,1 1 0,0-1 0,1 1 0,0 0 0,0 1 0,1-1 0,1 1 0,-4 13 0,-3 15 290,-4 42-1,12-67-306,-21 198 626,3-31-233,-5 24 291,-31 199 305,35-258-753,-8 31-55,29-175-221,-1 0 1,0 1-1,1-1 1,0 0-1,-1 0 0,1 1 1,0-1-1,0 0 0,-1 1 1,1-1-1,0 0 0,0 1 1,1-1-1,-1 0 1,0 1-1,1 0 0,0 8-5,-6 31 13,4-35 30,-13-57-3702,-10-48 2370,18 71 727,-20-51-1,19 59 499,-16-41 53,20 55 13,1 2 44,-22-47 1032,22 45-424,5 14-493,65 159 740,-47-109-696,0 5-71,11 25-30,-5-20-80,-20-46-7,1-1 0,13 22 1,-17-32-30,0 10 31,-3-16 740,7-10-617,9-6-122,-2-2 1,1 1 0,-1-2-1,18-21 1,56-76 1,-21 24-14,4 2-5,-42 51 6,-7 10 14,-18 20-20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39.3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218 418 2660,'0'0'5278,"-6"-4"-4985,-29-20 58,-2-1-163,12 6-142,24 19-46,1-1 0,-1 0-1,0 1 1,0-1 0,1 1 0,-1-1-1,1 0 1,-1 0 0,0 1 0,1-1-1,-1 0 1,1 0 0,0 0 0,-1 0-1,1 0 1,-4-8-1,0 0 0,1 1 0,0-1 0,1 0 0,0-1 0,0 1 0,1 0 0,0-1 0,0 1 0,1-1 0,1 1 0,0 0 0,0-1 0,0 1 0,1 0 0,1 0 0,0 0 0,0 0 0,1 0 0,0 1 0,9-17 0,-4 15-2,1-1 0,0 2 0,0-1 0,1 1 0,0 1 0,0 0 0,1 0 0,0 2 0,0-1 0,1 1 0,0 1 0,0 0 0,24-5 1,-28 8 14,0 1 1,0 0-1,1 0 1,-1 1 0,0 0-1,1 0 1,-1 1 0,0 1-1,14 3 1,-17-3 10,0 0 0,0 1 0,0 0 0,0 0 1,0 0-1,0 1 0,-1 0 0,0 0 0,0 0 0,0 1 1,0 0-1,-1 0 0,1 0 0,3 7 0,-3-5 30,-1 0 0,-1 0 0,1 0 0,-1 1-1,0 0 1,-1-1 0,0 1 0,0 0 0,-1 0 0,0 0-1,0 16 1,-2-10-1,0-1-1,-1 1 1,-1-1 0,0 1-1,-1-1 1,-7 19-1,-9 7 5,-1 0 0,-1 0 0,-36 44 0,53-76-54,-139 163 7,117-141-9,-121 107 52,128-120-43,-9 6 217,24-19 105,10-3-255,126-31 315,16-4 8,-21 12-237,41-6-78,-163 28-94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41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1505 258 1736,'-6'1'232,"-1"1"-46,-4 0-74,-2-2 4001,11 0-4015,1 0 0,-1 0 0,0-1 0,0 1 0,0-1 0,0 1 0,0-1 0,1 0 0,-1 0-1,0 1 1,-1-3 0,-2 0 103,-1 1 394,0-2-110,-32-20 267,29 20-658,5 2-33,-1 0-1,1 0 0,0 0 0,0-1 1,0 0-1,-4-4 0,-29-22 294,0 1 133,12 12-273,19 12 6,0-1-6,-17-14-36,17 14 250,0 1-222,-19-12-40,19 12-86,-14 1 2,18 2-80,0 0 1,-1 0-1,1 0 0,-1 1 0,1-1 0,-1 1 0,1 0 0,-1 0 1,1 0-1,-4 0 0,-29 0 3,-4 0-5,-2 0 2,2 1 10,-10 2-18,-13 8 10,60-10-3,0-1 1,0 1 0,0-1 0,0 1-1,0-1 1,0 0 0,0 0 0,0 0-1,0 0 1,0 0 0,-3-1 0,-1 0 1,0 1-18,0 1 36,-61 10 106,-11-2 88,33-5-171,-152 23 206,195-27-251,1 0 0,-1 0 0,0 0 0,1 1-1,-1-1 1,1 1 0,-1-1 0,0 1 0,1 0 0,-1-1 0,1 1-1,-2 1 1,-17 7 16,13-8-13,-23 10 8,5 1-12,19-9-13,0 1 22,-28 20-13,9-8-14,19-12 28,-1 2-32,-17 19 32,18-19-8,1 0 12,-19 25-22,-8 12 1,9-8 20,10-12-6,-14 16-16,22-33 15,1 1-6,-17 33-6,9-13 130,-11 32-1,20-47-93,0 2 28,3 1-35,-2 1 0,-3 17 0,4-31-18,1 0 0,-1 1 0,1-1 0,-1 0 0,1 0-1,0 1 1,0-1 0,0 0 0,0 0 0,0 1 0,1 2 0,0 1 4,-2 0-1,1 0 1,1-1 0,-1 1-1,1-1 1,2 11 0,0-5-4,13 80 42,-9-57-43,-3-21 2,6 20 7,-10-26-10,0-5 0,0 0 1,0 1-1,1-1 0,-1 0 1,0 1-1,1-1 0,0 0 1,-1 0-1,1 0 1,0 0-1,0 1 0,0-1 1,3 3-1,18 35 60,-8-13-7,-4-14 50,94 64 86,-88-71-141,6 1-46,31 8 49,108 17 0,-63-18-18,-64-8 1,1-1 0,-1-2 1,40-1-1,-1-4 32,-50 2-41,-1 0 0,43-8 0,-54 7-19,21-8 52,3-3-51,4 3 1,9-1 14,12-3 3,-55 11-7,2 0-11,17-6 88,-18 6 170,1-1 13,30-14-24,-30 14-235,-4 2-11,1-1 1,-1 1-1,0-1 1,-1 0-1,1 0 0,0 0 1,0 0-1,2-3 1,33-26-8,4-3 13,7-6-5,-9 1 17,-32 29-22,-1 2 4,-1 0 0,-1 0 0,8-13 0,10-19-5,1-3 17,-13 17-13,-1 1 0,-1-1 0,5-28 0,12-74 48,-25 120 149,0 0-1,-1 0 0,0-1 0,0 1 1,-1 0-1,-2-13 0,1 15-216,-6-32 343,8 36-326,0 1 1,-1-1-1,1 0 0,-1 0 0,1 0 0,-1 0 0,0 0 0,0 0 0,0 1 0,0-1 1,0 0-1,0 1 0,-1-1 0,-1-1 0,-1-1 7,-2-6-4,-1 0 0,0 1 0,-1 0 0,0 0 0,-12-9 0,19 17-5,-27-28 1,21 21-4,2 2 10,0 1-22,-14-16 17,14 15 5,0 1 0,-16-17-22,16 17-7,0-1 47,-14-16-24,14 16 0,0 2-10,-14-14-14,14 13-35,-1-1 96,0-2-31,4 5-10,-1 0-1,0-1 0,0 2 0,0-1 0,0 0 0,0 1 0,-1-1 0,-4-2 0,-27-18 30,-1-2-20,25 15-15,9 7 4,-1 1 0,1 0 1,-1-1-1,0 1 0,1 0 0,-1 1 0,-4-3 0,1 0 1,3 2-2,1 0 0,-1 0-1,0 1 1,0-1 0,0 1 0,0 0 0,-6-2-1,-29-10-8,-4 1 4,36 10 4,3 1-1,0 0 1,1 0 0,-1 0 0,1 1-1,-1-1 1,0 1 0,0 0 0,1 0-1,-5 0 1,-48 0-19,51 0-13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46.0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1031 159 1664,'0'0'7429,"-3"-4"-7187,-40-33 660,-4 11-529,-59-32 358,101 56-721,-1-1 0,1 1 0,-1 0 0,1 0 0,-1 0 0,1 1 0,-12-2 0,-3-1-18,7 0 34,-1 1 0,-18-2-1,1 5 18,17 1-35,-7 2-1,-38 14 63,-72 28 182,106-35-106,1 1 0,-43 27 0,10 0-27,27-19-111,28-17-6,-25 17 23,9-1-9,-8 7-27,-3 10 26,13-14-1,1 2 1,-24 47-1,21-27-9,-3 12 34,14-32-24,2 1 18,3-18-19,1-1-23,-3 18 18,4-18 11,-2 1-1,-4 19 45,6-24-55,0-1 0,0 1 0,0-1 0,0 1 0,-1-1 0,1 1 0,0-1-1,0 1 1,0-1 0,0 1 0,0-1 0,1 1 0,-1-1 0,0 1-1,0-1 1,0 1 0,0 0 0,0-1 0,1 0 0,-1 2 0,1 3 61,0-3-46,-1 0 1,1-1-1,-1 1 1,1 0-1,-1-1 1,1 1-1,0-1 1,0 1 0,0-1-1,0 1 1,0-1-1,0 1 1,0-1-1,0 0 1,1 1-1,1 1 1,4 4 66,-4-2-24,1-1-1,0 0 0,0-1 1,0 1-1,9 5 0,11 9 56,-6-3 13,0-1 0,1 0 1,1-2-1,0 0 0,1-1 0,40 14 0,-13-13 86,1-2-1,-1-2 1,2-2-1,-1-2 0,0-3 1,79-7-1,-113 5-190,27-4 44,1-1-1,75-21 1,-106 24-64,-10 3-8,0-1 0,1 1 0,-1-1 0,0 1 0,0-1 0,1 0 0,-1 0 0,0 0 1,0 0-1,0-1 0,0 1 0,0 0 0,2-3 0,32-25 41,-27 22-11,-1 1-4,0 1-1,-1-1 1,0-1-1,0 1 1,0-1 0,-1-1-1,0 1 1,0-1-1,-1 0 1,0 0 0,-1-1-1,1 1 1,-2-1-1,6-18 1,-8 18-3,0 0 0,-1 0 0,0 0 0,-1 0 0,0 0 0,0 0 0,-1 0 0,0 0 0,-1 0 0,-4-12 0,-24-47 114,30 67-140,1-1 1,-1 0-1,0 1 0,0-1 1,1 0-1,-1 1 0,0-1 1,0 1-1,-1-1 0,1 1 1,0 0-1,0-1 0,-1 1 0,1 0 1,-3-2-1,2 2 0,1 0 0,-1 0 0,1 0 0,-1 0 1,1-1-1,0 1 0,-1 0 0,1-1 0,0 1 0,0-1 0,0 0 0,0 1 0,0-1 0,0-2 0,-18-27-17,-3 0 4,-2 1 60,20 25 252,-2 0-229,-18-16-13,17 15 47,2 3-145,-18-11 37,17 10 21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51.3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53 2668,'0'0'902,"14"-3"-204,370-33 1220,13 23-1422,-367 12-408,2210 16 858,-1321 30-871,-367-16 1288,-450-26 21,-493-31-1882,-4 17-3921,308 11 2873,-1 0-165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52.9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8410,'7417'21'0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3:57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966 311 2196,'0'0'5865,"-1"-4"-5822,-16-43 107,15 42 133,-3-1-175,-1-2-81,-20-20 49,21 21-71,3 5 0,0-1 0,0 1 0,0 0 0,-1 0 0,1 0 0,0 0 1,-1 0-1,1 0 0,-1 1 0,-4-3 0,-30-17 24,0-3-15,31 20-6,-22-12 29,3 6-30,19 7-30,-1 1 21,-43-9 37,40 9-21,-3 0-7,-52-2 3,39 2 28,-24 7-65,38-4 22,-53 0 168,-1 2 71,56-3-184,0 1-1,0 0 1,0 1 0,-13 3-1,14-3-65,2 0 14,1 0 13,-1-1-6,4-1-2,1 0-1,-1 1 1,1-1-1,0 1 0,-1 0 1,1 0-1,0 0 1,0 0-1,0 0 1,0 0-1,-3 3 1,-18 9 25,17-9 11,0 0 94,-19 12 153,19-12 98,0 0-294,-19 14-32,19-14-21,0 0-15,-19 15-17,19-15-1,0 2-11,-17 16-1,18-16-14,0-1 19,-14 17-13,11-10 33,-3 14 15,8-19-14,3-4-19,0-1 0,-1 1-1,1 0 1,-1-1 0,1 1 0,-1-1 0,0 1-1,0-1 1,0 0 0,-2 4 0,0 1 3,-11 31 38,11-32-25,3 2 6,0 22 35,3-15 54,6 15-8,-6-23-8,3 1-19,19 26 2,-11-19 2,-4-7-51,-3-2 3,-1 0 1,1-1 0,15 8 0,10 7-6,1-2-1,0-1 0,41 14 0,62 4 3,-120-31-13,23 2 52,249-3 236,-251-4-287,-2-3 2,8-9 126,-18 8-20,-19 3 250,1-6-336,12-15-37,-1-1 1,0 0-1,-2-1 0,14-32 1,-1-13-26,-1 0 24,-20 36 4,-6 26-1,-2 6-1,1 0-1,-1 0 0,0 0 1,0 0-1,1 0 1,-1 0-1,0 0 0,-1 0 1,1 0-1,0 0 1,0 1-1,-1-1 0,1 0 1,-1 0-1,-1-3 1,0-3 2,-12-22 13,10 22-16,2 4-1,0 0 1,0-1-1,-1 1 1,1 0-1,-7-6 1,-19-27-24,-1 1 19,10 14-4,14 17 14,-1 0-14,-19-14 17,13 10-1,-50-33-17,56 38 13,-1 1-13,-35-13-1,36 13 0,-22-9 8,2 5-6,1 1 0,-38-4 0,-109 6 21,150 4 1,-15 1-14,25-1 1,-25 5-18,-23 13 25,18 0-38,29-9 44,-24 25-41,34-31 27,-7 6 1,0 0 1,1 1-1,0 1 1,1-1-1,0 2 1,1-1-1,0 1 1,-5 13-1,-36 113 23,42-123-21,4-9-4,0-1-1,0 0 1,1 1-1,0-1 1,-1 8-1,-5 69 21,9-66-38,3 5 10,-3-9 31,0 0 0,1 0 0,0 0 0,1 0 0,1 0 0,0-1 0,12 21 1,4-5 7,-16-21 0,3 1 18,64 51 8,-56-50 5,10 2-20,1-2 0,0 0 0,0-2 0,0-1 1,1-1-1,46 0 0,65-18 6,-93 7-7,6-2-26,-5-2-5,-33 8-19,10-3 34,-1-1 1,-1-1-1,42-21 0,-53 24-10,29-19 28,-8 2-44,-23 17 31,-2-1-20,24-19-26,-24 19 35,-2-1 33,1-2-8,15-27 428,-16 30-433,-4 4-29,1-1 0,-1 1 0,1 0 0,-1-1 0,0 1 0,0-1 0,0 1 0,0-1 0,0 0 0,-1 1 0,1-5 0,5-21 45,-6 14-53,-2 5-5,0 6 7,1 0-1,1-1 1,-1 1 0,0-1 0,1 0-1,0 1 1,0-8 0,-5-49-10,4 54 25,0 0-35,-19-81 10,18 82 29,-1-2-40,-10-21 1,9 21 34,-2 1-23,0-2-1,2 4 2,1 0 1,-1 1 0,1-1 0,-1 1 0,0 0 0,-5-3 0,-28-22 11,31 23-21,0 0 5,-1-1 0,1 1 0,-1 1 0,0-1 0,-1 1 0,-12-5 0,12 5 4,4 2 7,0 0 0,0 1-1,0-1 1,-1 1-1,-8-2 1,-11-2-41,17 4-70,2-1-192,-18-4-273,17 4-390,-4 4-2948,-40 9 950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2.4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98 2644,'0'0'5793,"-1"-4"-5482,-11-36 279,11 36-434,5-1-158,11-14 40,-11 14 51,1 2 28,14-11 2,-15 10 55,44 4 455,-44 0-427,1 6 61,0 0-183,0 1 0,0 0 0,0 0 0,-1 1-1,0-1 1,0 1 0,-1 0 0,0 0 0,3 14 0,-1 12 173,-2-1 0,-1 1 0,-3 46 0,0-15-52,-2-12-36,2-36-124,0-1 0,1 0 0,0 1 0,5 22 0,13 31 7,-18-66-43,1-1-1,0 0 0,0 0 1,1 0-1,-1 0 0,1 0 1,-1 0-1,4 4 0,6 11 43,-5-13-17,7 5-7,0 0 0,21 10 0,-34-20-22,1 1 1,-1-1-1,1 0 1,0 0-1,-1 1 1,1-1-1,-1 0 0,1 0 1,0 0-1,-1 0 1,1 0-1,0 0 1,-1 0-1,1 0 0,0 0 1,-1 0-1,1 0 1,0 0-1,0-1 1,16-2 1,-1-2 0,0 0 1,0-1-1,0-1 1,-1 0-1,0-2 1,16-10-1,-29 18-2,1-1 0,-1 1 1,1-1-1,-1 0 0,0 0 1,0 0-1,0 0 0,0 0 0,0-1 1,1-2-1,16-20 11,-14 19-4,-1 2-2,0 0-1,0 0 1,-1-1 0,0 1-1,0-1 1,0 0 0,0 0-1,-1 0 1,0 0 0,0 0-1,2-6 1,-1-9 55,-2 16-5,-9 0-34,4 3-22,-2-2 1,0 1 1,0-1-1,0 1 1,-1 1-1,1-1 1,-1 1-1,1 1 1,-1-1-1,-10 1 1,-13 5-13,15 3 15,-1 5 1,0 1-1,1 0 0,0 1 0,1 1 1,1 0-1,1 1 0,0 0 1,-16 34-1,22-35 18,0 1-1,1 0 1,1 0 0,1 0-1,1 1 1,0-1 0,1 1-1,2 27 1,4-1 235,1 0 0,15 50-1,-13-61 90,-2 1 0,-1 0 0,-2 0 0,-1 0 0,-5 65 0,-3-36 40,5-39-9284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5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15 139 8289,'-2'-6'696,"0"1"-503,0 2-120,1 0 0,-1-1 0,1 1 1,0 0-1,0-1 0,0 1 1,1 0-1,-1-1 0,1 1 1,0-1-1,0 1 0,0-1 0,1 1 1,-1-1-1,2-5 0,7-13 27,-2 12-74,-1 6-20,0 0-1,0 0 1,0 1-1,1-1 1,-1 1-1,1 1 1,0-1-1,0 1 0,0 0 1,0 1-1,0-1 1,0 1-1,0 1 1,0 0-1,12 0 1,-8 7 27,0 4-14,-1 0 0,0 1-1,-1 0 1,0 0 0,-1 1 0,0 0-1,-1 1 1,-1-1 0,0 1 0,-1 1-1,0-1 1,4 21 0,-9-33-15,3 18 24,0 0-1,-1-1 1,-1 1-1,-2 38 1,0-54-9,-1 1 23,-3 15-33,4-15 568,10-15-563,-1 0-1,-1 0 1,0-1 0,9-16 0,4-8-27,15-12 18,72-77-1,-57 70 108,-49 52-101,0 1 0,1-1 0,0 0 0,-1 1 0,1-1 0,0 1 0,0-1 0,0 1 0,0 0 0,0-1 0,4 0 0,0-1 20,0-1 71,-2 8 18,4 6-80,0 0 0,-1 0 0,0 0 1,-1 1-1,0 0 0,0 0 0,-1 0 0,-1 1 0,0 0 1,-1 0-1,0 0 0,2 15 0,1 18-1517,0 93 0,-6-99-1618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4.1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821 1 3284,'0'0'5438,"-3"6"-5069,-4 13-94,0 1-1,1 0 1,1 0-1,-3 22 1,-2 85-2,-45 480 1632,42-415-1909,5-70 6,6-19 23,2-65-38,-7 66 0,-9 38 1,-3 22 118,12-130 19,0-2-1,-20 53 1,-19 29-56,-20 45-66,32-73 14,-106 234 4,97-199-17,8-17-6,19-61 6,3 1 0,-9 47 0,-9 93-21,24-140 12,4-7 14,1 0-1,2 0 1,7 54-1,-1 30-4,-3-63 7,18 99 0,-10-86 30,25 115 328,-6-34 48,-17-80-347,9 65 1,-19-99-73,2 7 6,-1-20 0,0 32 0,-4-35 2,0-17 1,0 0-15,0 56 31,-3-41-13,-4 6-26,1 11 22,-6 25-4,11-47-2,-3 14 10,1-1-1,2 34 1,0-55-14,0-5 5,1 0-1,0 0 0,0 1 0,0-1 1,0 0-1,0 0 0,0 1 0,0-1 1,1 0-1,-1 0 0,2 3 0,-1-4-20,-1 0-1,0 0 1,1-1-1,-1 1 1,0 0-1,1 0 1,-1 0 0,0 0-1,0 0 1,0-1-1,0 1 1,0 0-1,0 0 1,0 0-1,0 0 1,0 0-1,0 0 1,0-1-1,-1 2 1,-10-15-235,-22-50-19,24 46 176,-19-41-97,19 38 127,0 1 1,-18-27-1,3 10 36,4 7 18,0 0 0,-41-42 0,31 38 14,25 28 48,9 11 0,35 68 57,-13-36-44,14 6-5,-20-23 99,0 2 0,28 40 0,-37-43 15,0 1 0,-2 1 0,10 26 1,-5 15-41,-12-58 455,6-12-558,106-116-18,-74 76-6,1 3 0,60-50 0,61-27-562,-157 117-335,2-3-647,22-21-798,-22 21-684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5.5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598 767 5444,'0'0'3551,"-2"4"-2666,-8 12-301,8-12-1,0-5-576,0 1 0,1 0 0,-1 0 0,0-1 0,1 1 0,-1-1 0,0 0 0,1 1 0,-1-1 0,1 0 0,-3-2 0,0 1 6,1 1-10,1 0-1,0 1 1,0-1 0,0 0 0,0 0 0,0-1 0,0 1-1,0 0 1,1-1 0,-4-2 0,1-1-4,-5-4-16,-1-9-11,4 11-32,2 0 1,-1-1 0,1 1 0,0-1 0,1 0 0,0-1 0,-4-15 0,5 13-63,1 0-1,1 0 1,0 0 0,1-16 0,0 22 89,0 0-1,0 1 1,1-1 0,-1 0 0,1 1-1,0-1 1,1 1 0,-1 0 0,1 0-1,-1 0 1,1 0 0,0 0 0,1 0-1,5-5 1,2 0 6,1 0-1,0 0 0,0 1 1,21-9-1,-26 14 29,0 0-1,-1 0 1,1 1-1,0 0 1,0 1-1,1 0 1,-1 0-1,0 0 1,0 1-1,0 0 1,1 0-1,-1 1 1,9 1 0,-7-1 13,-7 0-7,1-1 0,-1 0 0,0 1 0,0-1 0,0 1 0,1 0 1,-1 0-1,0 0 0,0 0 0,0 0 0,0 0 0,-1 0 0,1 1 0,2 1 0,3 3 22,0 1 0,0-1-1,-1 1 1,0 1 0,0-1-1,-1 1 1,0 0 0,-1 0-1,1 0 1,-1 1-1,-1-1 1,4 14 0,-5-15-10,-1 0-1,1 0 1,-1 0 0,-1 0 0,1 0 0,-1 0 0,-1 0-1,1 0 1,-1 0 0,0 0 0,-1 0 0,0 0-1,0-1 1,0 1 0,-1-1 0,0 1 0,0-1-1,-6 8 1,-2 2-6,-2 0-1,0-1 0,-1-1 1,0 0-1,-1-1 1,-1-1-1,-20 13 0,14-12-12,0-2-1,0 0 1,-1-2-1,-1 0 0,-34 7 1,33-10 13,1 0 0,-1-2 0,0-1 0,0-1 0,0 0 0,-1-2 0,-39-6 0,37 1 38,14 0 46,-11-9 55,19 11-25,1-3-47,-3 0-64,5 4-8,0-1 0,-1 0 0,1 0-1,0 0 1,1-1 0,-1 1 0,-2-5 0,-3-3 5,2 0 1,-1 0-1,2-1 1,-1 1-1,1-1 1,1-1-1,0 1 1,1 0-1,1-1 1,0 0-1,-1-16 1,-3-244 100,4 210 81,-3 0-1,-3 0 1,-27-106-1,22 133 47,11 29-190,-1 2-3,0-1-132,-1-4 101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5.7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8105,'0'0'4984,"14"50"-11784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6.7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1444 992 7029,'-65'-5'3031,"62"0"-2573,0-2-430,0 0 1,1 0-1,0 0 0,0 0 1,0 0-1,1 0 1,0-1-1,1 1 1,-1 0-1,1-1 1,1 1-1,-1 0 0,1 0 1,1-1-1,-1 1 1,1 0-1,3-7 1,12-22-18,35-54 0,-23 42-15,-20 35-18,10-11 23,-10 14-12,10-4 17,-19 14-4,1 0-1,-1-1 0,0 1 0,1 0 1,-1 0-1,0 0 0,1-1 0,-1 1 0,0 0 1,1 0-1,-1 0 0,0 0 0,1 0 1,-1 0-1,0-1 0,1 1 0,-1 0 1,1 0-1,-1 0 0,0 0 0,1 0 1,-1 1-1,0-1 0,1 0 0,-1 0 0,1 0 1,-1 0-1,0 0 0,1 0 0,-1 1 1,0-1-1,1 0 0,-1 0 0,29 11 45,-28-11-40,-1 1 0,1-1 0,0 0 0,0 1-1,0-1 1,-1 0 0,1 1 0,0-1-1,0 1 1,-1 0 0,1-1 0,0 1 0,-1-1-1,1 1 1,0 1 0,3 4 33,1 0 0,-2 0 0,1 1-1,-1-1 1,0 1 0,0 0 0,0 0 0,-1 0 0,0 0 0,-1 0-1,0 0 1,0 1 0,0-1 0,-1 0 0,0 1 0,-1-1 0,-2 14-1,0-11-16,0 1 0,-1-1 0,0 1 0,-1-1 0,0-1 0,-1 1-1,0-1 1,0 0 0,-1 0 0,0 0 0,-1-1 0,0 0-1,0-1 1,-1 0 0,0 0 0,-13 7 0,-4 1-25,-1-1 0,0-1 0,0-1 1,-56 15-1,63-22-23,0 0 0,0-1 0,-1-1 0,1-1-1,-1-1 1,-37-2 0,50 0-32,1 0-1,0 0 1,0-1-1,0 0 1,0 0-1,0-1 1,0 0-1,1 0 1,-1 0-1,1-1 1,0 0-1,0 0 1,0-1-1,1 0 1,-1 0-1,1 0 1,0 0-1,1-1 1,-1 0-1,1 0 1,0 0-1,-4-10 1,2 2-43,1-1 0,0 0 0,1 0 0,1 0 0,1-1 0,0 1 0,0 0 0,2-1 0,2-28 0,4-5 4,22-82 0,-15 79 71,-7 23 755,-10 61-140,0 6-213,-18 69 1,11-57-275,3-18-62,-8-6 3,0-2-7,12-19-49,0-1 28,-5 2-13,0 0 0,0 0 0,-12 5 0,21-11-1,-1 1-1,1-1 1,-1 0-1,1 0 0,-1 0 1,1 0-1,-1 0 1,1 0-1,-1 0 0,1 0 1,-1 0-1,1 0 1,-1 0-1,1 0 0,-1 0 1,1 0-1,-1 0 1,1 0-1,0 0 0,-1 0 1,0-1-1,-5-1-7,0 0-1,0-1 0,0 0 1,1 0-1,-1-1 1,1 1-1,0-1 1,0 0-1,0-1 1,-8-8-1,5 3-26,0-1-1,0 0 1,1-1 0,-10-22-1,3-3-82,1-2 0,-12-61 0,11 38 50,-45-235-62,35 181 203,20 96-31,2 13 49,1 2-27,-5-16 31,5 15 421,2 14-357,9 43-36,10 49 69,9 78 148,-1-9-181,-14 23-19,-17-183-109,-1-3-26,3-4-4,0 0 0,-1 0 0,1 0 0,-1 0 0,0-1 0,1 1 0,-1 0 0,0-1 0,0 1 0,-3 1 0,-3 3 4,0-1 0,0 0 0,0 0 0,-1-1 1,1 0-1,-1 0 0,0-1 0,0 0 0,-17 2 0,13-4-4,0-1 0,0 0 0,1-1 0,-1 0 0,0-1 0,-18-6 0,-70-30-52,71 25 279,-1 1 0,-46-12 0,52 19-17,12 6-95,-16 7-31,15 0-43,1 2 4,1 1 1,0 0-1,1 1 0,-12 16 0,18-21-27,0 0-1,0 1 1,0 0 0,1 0 0,0 0 0,1 0-1,0 0 1,0 1 0,0 0 0,-1 12 0,-4 43 74,8-52-44,19 54 11,-12-55-30,-3-5-31,-2-3-3,-1-1 0,1 0 0,-1 0 0,1 0 0,0 0 0,-1 0 1,1-1-1,0 1 0,0 0 0,1-1 0,3 3 0,7 3-441,0 0 1,16 6-1,-24-12-867,3-3-535,27-5-571,-27 5-332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7.6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1234 29 3416,'0'0'3590,"9"-2"-2855,-4 1-638,1 0 0,0 0 0,0 0 0,0 1 1,-1 0-1,1 0 0,0 0 0,0 1 0,-1 0 1,1 0-1,0 1 0,-1-1 0,1 1 0,-1 0 0,1 1 1,-1-1-1,0 1 0,0 0 0,0 0 0,4 5 1,6 5 17,0 1 1,-1 0 0,-1 1-1,0 1 1,-2 0-1,1 1 1,-2 0 0,0 0-1,-1 1 1,-1 0 0,-1 1-1,9 32 1,-15-45-103,0 0 0,-1 0 0,1-1 1,-1 1-1,0 0 0,-1 0 0,1 0 0,-1-1 0,0 1 0,-3 8 1,2-7-4,-4 5 10,-1-4-20,0-1 1,0 1-1,-1-1 1,1 0-1,-2-1 1,1 0-1,-1 0 1,-13 6-1,16-9-4,0 0 1,-1-1-1,1 1 0,-1-2 1,1 1-1,-1-1 0,0 0 1,1 0-1,-1-1 0,0 0 0,0 0 1,0 0-1,1-1 0,-1 0 1,-10-3-1,8 1-19,0-1 0,1 0 0,-1 0 0,1-1 0,0 0 0,0 0 0,0-1 0,1 0 0,0 0 0,0-1 0,0 0 0,1 0 0,0 0 0,1-1 0,0 0 0,0 0 1,0-1-1,1 1 0,0-1 0,1 0 0,-3-11 0,3 10 14,0 0 0,1 0 0,0-1 0,1 1 1,0-1-1,1 1 0,0-1 0,3-19 0,0 14 4,1 0-1,1 0 1,1 1-1,0 0 1,14-24-1,-7 15 13,-10 17 253,-7 14-255,-58 70-19,-86 120-115,142-188 131,2-1 1,-1 1 0,1 1 0,1-1 0,0 0-1,0 1 1,1 0 0,0-1 0,0 1 0,1 0-1,0 0 1,1 0 0,1 0 0,1 16 0,-2-25-1,1 0 0,-1 0-1,0-1 1,1 1 0,-1 0 0,0 0 0,1-1 0,-1 1 0,1 0 0,-1-1 0,1 1 0,-1-1 0,1 1 0,-1 0-1,1-1 1,1 1 0,6 7 13,1 0-1,0-1 0,0-1 1,1 0-1,0 0 0,0 0 0,1-2 1,-1 1-1,1-1 0,18 4 1,-12-6-8,0-1 0,1 0 0,-1-2 0,30-3 0,68-20-3,-66 13-3,-42 10 11,-3-2 50,15-5 167,-14 6 1429,-13 4-1560,-56 9-56,-66 3-1,107-13-93,0-1 0,0-1 1,0-2-1,0 0 0,0-1 1,0-2-1,1 0 0,0-1 0,0-1 1,1-1-1,0-1 0,1-1 1,0-1-1,0-1 0,1 0 0,1-2 1,0 0-1,2-1 0,-1 0 1,2-1-1,0-1 0,-15-25 0,-21-45 42,-51-123 0,100 205 707,0 11-92,-5 13-286,0 0 0,2 1 0,0 0 0,1-1 0,-2 37 0,2-23 38,-2 1 0,-2 1 1,-2-1 0,-14 34 0,13-41-267,0 0 1,-2-1 0,-1 0-1,-1-1 1,-1-1 0,-1-1 0,-1 0-1,-1-1 1,0-1 0,-30 23 0,26-25-550,-1-2 1,0 0-1,-2-1 1,1-2-1,-51 19 1,41-17-2494,29-12 1054,-2 0-521,-35 15-280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8.2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414 613 3460,'0'0'4120,"0"6"-3247,-7 56 394,7-61-1235,0-1 0,0 1 1,0 0-1,-1 0 0,1-1 1,0 1-1,-1 0 0,1-1 1,-1 1-1,1 0 0,-1-1 1,1 1-1,-1-1 1,1 1-1,-1-1 0,0 2 1,-37 35 913,-27 17-159,63-52-731,0-1 0,0 1 0,-1-1 0,1 1 1,-1-1-1,1 0 0,-1 0 0,0 0 0,1 0 0,-1 0 0,-5 1 0,0-1 79,5 0-60,1 0 0,-1 0 0,0 0 0,1 0 0,-1-1 0,0 1 0,1-1 0,-1 1 0,-3-1 0,-1 0 67,-5-2 206,-12-6-134,17 6-72,-1-8-115,-1 0 0,2 0 0,-1-1 0,1 0 0,1-1 0,-10-21 0,-20-75 6,32 93-20,-5-24-9,-8-63 1,8 42-3,-22-187 9,29 204-21,0 28 5,-1-20-15,3 7-14,0 21-192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8.4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1 122 6997,'51'13'1676,"1"-13"-312,-9-5-404,8-8-356,-8 5-260,8-8-192,-2-5-76,-3 2-64,5-2 20,-17 8-248,9-6-5784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19.6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2047 665 4428,'0'0'5928,"-6"3"-5350,-17 8-96,17-9 301,2-8-765,1 1-14,-1-1-7,0 0 0,0-1 1,1 1-1,0-1 0,0 1 1,1-1-1,-2-9 0,2-1-122,0 1 0,2 0-1,0-1 1,1 1 0,1-1 0,4-18 0,30-98-536,-20 87 556,1 1-1,3 1 1,44-74-1,-52 104 62,23-16 60,-31 28-15,0-1 1,1 1-1,0 0 0,9-3 1,-14 5-2,0 0 1,1-1 1,-1 1-1,0 0 1,1 0-1,-1 0 1,1 0 0,-1 0-1,1 0 1,-1 0-1,1 0 1,-1 0-1,1 0 1,-1 0-1,1 0 1,-1 0-1,1 0 1,-1 0-1,1 0 1,-1 0-1,1 1 1,-1-1-1,0 0 1,1 0-1,-1 1 1,1-1-1,24 13 69,-25-13-64,1 1 0,0-1 0,-1 0 0,1 0 0,-1 1 0,1-1-1,-1 1 1,1-1 0,-1 0 0,1 1 0,-1-1 0,0 1 0,1-1 0,-1 1 0,0-1-1,1 1 1,-1 0 0,0-1 0,1 1 0,-1-1 0,0 1 0,0 1 0,6 11 45,-1 1 1,-1-1-1,-1 1 1,0 0-1,0 1 1,-1-1-1,-1 0 1,-1 1-1,0-1 1,-1 1-1,0-1 1,-1 0-1,-6 22 1,2-22-36,0 1-1,-1-1 0,0-1 1,-1 1-1,-1-2 1,0 1-1,-1-1 1,0 0-1,-1-1 1,-1 0-1,1-1 1,-1 0-1,-1-1 1,-15 8-1,5-3 12,-1-2-1,0-1 0,-1-1 0,-1 0 1,1-2-1,-1-2 0,-36 6 1,52-11-16,-1-1 0,0 0 0,0 0 0,0-1 0,1 0 0,-1-1-1,0 0 1,-15-6 0,25 7-12,0 1-1,0 0 1,0-1-1,0 1 1,1-1-1,-1 1 1,0-1-1,0 1 1,0-1-1,1 0 1,-1 1-1,0-1 1,1 0-1,-1 0 1,0-1-1,-8-9 0,0 0-1,1 0 0,0-1 0,1 0 0,1-1 0,0 1 1,0-1-1,2-1 0,-1 1 0,2-1 0,-4-21 0,7 19-1,0 1-1,4-22 0,-3 30 106,-1 9-80,0 0 1,0 0-1,1 0 0,-1 0 1,1 0-1,0 0 0,-1 0 0,1-1 1,0 1-1,1 2 0,4 8 42,-5-6-32,1 0-1,-2 1 1,1-1 0,-1 1 0,0-1 0,0 1-1,-1-1 1,0 1 0,0-1 0,0 0 0,-1 1 0,0-1-1,0 0 1,-1 0 0,1 0 0,-1 0 0,-7 9-1,1-1 2,-1-2-1,0 1 1,0-1 0,-1-1-1,-1 0 1,-17 13-1,3-6-10,0-1 1,-2-1-1,-48 21 0,63-31-14,-1-1-1,0-1 0,0 0 1,0-1-1,0 0 1,0-1-1,-1-1 0,1 0 1,-1-1-1,-21-3 1,33 2-9,-1 1 1,1-1 0,-1 0 0,1 0 0,-1 0 0,1-1 0,-1 1 0,-5-5 0,3 1-1,1 0 0,-1-1 1,1 1-1,0-2 1,1 1-1,-1 0 1,1-1-1,0 0 1,1 0-1,0 0 1,0 0-1,0 0 1,1-1-1,0 1 1,-2-15-1,0-12-23,1-1 0,3-43 1,0 50 7,0-32-151,14-109-1,-9 133 117,0 22 26,10-16-10,-15 29 34,0 1 0,1-1 0,-1 0 0,0 1 0,1-1 0,-1 1 0,0-1 0,1 1 0,-1-1 0,1 1 0,-1-1-1,1 1 1,-1-1 0,1 1 0,-1-1 0,1 1 0,-1 0 0,1 0 0,-1-1 0,1 1 0,0 0 0,-1 0 0,1-1 0,0 1 0,42-13-44,0 10 11,-34 3 31,-5 5-12,15 14 19,-18-18-1,0-1 1,-1 1-1,1 0 0,-1-1 1,1 1-1,-1 0 0,1 0 1,-1-1-1,1 1 0,-1 0 1,0 0-1,1 0 0,-1 0 1,0-1-1,1 3 0,1 6 3,0 0-1,0 0 0,-1 0 0,0 0 0,-1 1 0,0-1 0,0 0 0,-1 0 0,0 0 0,-1 1 0,1-1 0,-6 13 0,-5 3 4,0 0-1,-2-1 1,0-1-1,-2-1 1,0 0-1,-2 0 1,-37 34-1,28-32 0,-1-2-1,-1 0 0,-1-2 0,0-2 0,-54 24 0,57-32 6,-35 9-1,12-4-5,48-14-7,0 0 0,0 0 0,0 0 0,0-1 0,0 1 0,0-1-1,-1 1 1,1-1 0,0 0 0,0 0 0,-4 0 0,-20 0-18,1 4 29,19-4 9,12 4-124,23 9 114,0-1 0,1-1 0,0-2 0,50 9 0,-42-11-22,0 3 0,47 18 0,-55-13-25,-23-10 29,-6-5 9,-1 0 0,0 0 0,1 1 0,-1-1-1,0 0 1,1 0 0,-1 0 0,0 1-1,1-1 1,-1 0 0,0 0 0,1 1-1,-1-1 1,0 0 0,1 1 0,-1-1-1,0 0 1,0 1 0,0-1 0,1 0 0,-1 1-1,0-1 1,0 1 0,0-1 0,0 0-1,0 1 1,0-1 0,0 1 0,0-1-1,0 1 1,1 4 1,-1 0 1,0 1-1,0-1 0,-1 0 0,1 0 1,-1 0-1,0 0 0,0 0 1,-1 0-1,0 0 0,0 0 0,0 0 1,0-1-1,-1 1 0,1-1 0,-1 0 1,0 0-1,-1 0 0,1 0 1,-5 4-1,-3 2 3,-1 0-1,0-1 1,-1 0 0,1-1 0,-2-1 0,-13 7-1,-89 29 24,86-34-21,-1-2-1,-54 5 1,-66-3 14,119-9-20,0-2-1,0-1 0,0-1 0,1-2 0,-61-19 0,22-1 42,-95-49 1,98 44 270,61 28-194,6 12-11,1 6-98,1-1 0,1 0 1,0 0-1,1 0 1,1 0-1,0 0 0,8 14 1,2 3-6,1-1 1,22 28-1,-11-17-21,-22-34-114,0-2-306,14 16-595,-14-15-754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4:20.0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0 134 7165,'0'0'296,"0"-8"367,0-32 3646,5 33-4118,16-19-96,-16 19 397,-1-1-389,9-22 4,-10 23 731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49.79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69 4528,'29'-40'3689,"-24"11"-973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47 3204,'0'0'3179,"-1"9"-2354,-3 93 657,17 195-1,0-87-1044,-9 63-286,-4-230-63,1-18 869,3-44 337,-1-2-1596,42-316-165,-28 185 286,36-235 235,-48 337 43,-4 17-61,-1 26-31,6 11-1,19 10 41,-24-13-43,0-1 0,0 0 0,-1 1 0,1-1 0,0 1 0,-1-1 0,1 1 0,0 0 0,-1-1 0,1 1 0,-1 0 0,1-1 0,-1 1 0,0 0 0,1 0 0,-1-1 0,1 1 0,-1 0 0,0 1 0,10 21 26,-1 1 0,-1 0 0,5 31 0,-10-39-24,-1-1-1,0 0 1,-2 0 0,0 1-1,0-1 1,-1 0 0,-5 24-1,0-18-391,-1 0 0,-1 0 0,-1-1 0,-1 0 0,0-1 0,-18 25 0,24-37-1684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5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1201 18 4300,'6'-1'1365,"25"-6"4840,-48 3-6059,-1 2 0,1 0-1,-1 0 1,1 2 0,-26 2-1,-88 18-56,97-12-68,-42 13 1,62-16-10,1 1 0,-1 0 0,1 1 0,0 0 0,-14 11 1,15-6 23,6-5-28,1-1 0,1 1 0,-1 0 0,1 0 0,1 0 0,-5 12 0,7-15-5,-1 1 0,1 0 0,0 0 0,1-1 0,-1 1 0,1 0 0,0 0 0,0 0 0,0 0 0,1 0 0,0 0 0,0-1 0,0 1 0,3 7 0,1-2 0,0 0 0,1 0 0,0-1 0,0 1 0,1-2-1,0 1 1,1-1 0,0 0 0,0 0 0,15 10 0,10 4 20,60 30 0,-58-34-10,94 47 0,192 67 0,-314-129 142,-14-4-138,-915-226-31,834 199 9,1-3 1,-143-74-1,214 95 53,0-2 0,-18-15 1,32 25-54,-4-3 542,2 14 47,-1 5-406,1 1 1,0 0-1,1 0 1,0 0-1,2 0 0,-1 0 1,2 0-1,0 1 0,1-1 1,4 20-1,3 2 109,2-2 1,2 1-1,1-1 0,18 34 1,82 128 373,-82-152-622,60 68 0,47 33-204,3-7-5348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57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3397 642 8597,'-34'-17'1638,"-43"-32"1,66 37-1387,-8-17-108,12 12-74,4 1-107,1 0-1,1 0 0,1 0 0,0-1 1,1 1-1,1 0 0,0 0 0,1 0 1,1 0-1,1 1 0,0-1 1,14-28-1,-2 16 15,0 1-1,2 1 1,1 1 0,2 0 0,0 2-1,39-33 1,-48 47 13,0 0-1,0 1 1,22-10 0,-34 17 6,-1 1 1,1 0 0,0-1 0,-1 1-1,1 0 1,0 0 0,-1 0 0,1 0-1,0 0 1,-1 0 0,1 0-1,0 0 1,-1 0 0,1 0 0,0 0-1,-1 0 1,1 0 0,0 0 0,-1 0-1,2 1 1,32 8-14,-33-9 20,0 0 0,0 0 0,0 1-1,0-1 1,0 0 0,0 1-1,0-1 1,0 1 0,0-1-1,0 1 1,0-1 0,0 1 0,-1 0-1,1-1 1,1 3 0,3 1 12,0 0 1,-1 1-1,1-1 1,-1 1-1,0 1 1,-1-1-1,1 0 1,-1 1 0,0 0-1,0 0 1,-1 0-1,0 0 1,0 0-1,0 0 1,-1 0-1,0 1 1,0-1-1,0 1 1,-1 6-1,-2-3 33,1-1-1,-2 1 0,1-1 0,-1 0 0,-1 0 0,0 0 0,0 0 0,0-1 1,-1 1-1,-1-1 0,1 0 0,-1-1 0,-1 1 0,-12 11 0,-5 2 13,0-2 0,-1 0 0,-36 20 0,16-14-60,0-2 0,-1-2 0,-2-2 0,0-2 0,0-2 0,-2-3 0,0-1 0,-75 5 0,114-15-20,-1-1 0,1 0 0,-1 0 0,1-1 0,0-1 0,-1 0 1,1 0-1,-16-6 0,22 6 0,0-1 1,1 1-1,-1-1 1,1 0-1,-1 0 0,1-1 1,0 1-1,0-1 0,1 0 1,-1 0-1,1 0 1,0-1-1,0 1 0,0-1 1,1 1-1,-1-1 1,1 0-1,0 0 0,-2-10 1,2 5 2,1 0 0,0 0 1,1-1-1,0 1 0,1 0 0,0 0 1,0-1-1,1 1 0,0 0 1,6-14-1,-7 20 11,0 0 1,0 1-1,0-1 1,1 1-1,-1-1 1,1 1-1,0 0 1,0 0 0,5-6-1,-1 1-9,13-19-39,-14 22 41,-1 0-53,-5 11 82,1 1 19,-1-1-1,-1 1 1,1-1-1,-1 0 0,0 0 1,0 1-1,-1-2 1,0 1-1,0 0 0,0 0 1,-1-1-1,0 0 1,-5 6-1,-2 1 64,0-1 0,-1 0 0,-1 0 0,-18 12 0,-7 0-51,-1-2 1,0-1-1,-2-2 0,0-1 0,-1-3 0,0-1 0,-75 12 1,55-15-44,-75 4 1,115-13-15,0-1 1,-1-1-1,1-1 1,0-1-1,1-1 1,-42-13-1,55 14-34,-1-1 0,1 0 1,0-1-1,1 1 0,-1-2 0,1 1 0,0-1 0,1 0 0,-1 0 0,1-1 0,0 0 1,1 0-1,0 0 0,0-1 0,0 0 0,1 0 0,0 0 0,-3-11 0,0-3-30,1 0-1,1 0 0,1-1 0,2 0 0,0 1 1,1-25-1,2 20 19,2 1 0,1-1 0,1 1 0,8-27 0,-13 52 53,1 0-1,-1 0 0,0-1 0,1 1 0,-1 0 0,1 0 0,0 0 1,-1 0-1,1 0 0,0 0 0,0 0 0,1-1 0,57-60-80,-58 61 81,0 0 1,0 1-1,0-1 0,0 0 1,0 1-1,0-1 1,0 1-1,0-1 1,0 1-1,0-1 0,0 1 1,0 0-1,2-1 1,8-1-12,0-1 0,0 1 1,1 1-1,-1 0 0,14 1 1,-19 1 18,0 8 28,-2-2-6,0 0-1,-1 0 0,0 1 0,0-1 1,0 1-1,1 10 0,-3-13 8,0 0 0,-1-1-1,0 1 1,0 0 0,0 0-1,0-1 1,-1 1 0,0 0-1,0-1 1,0 1 0,0 0-1,-1-1 1,0 0 0,0 1-1,-4 5 1,-2 2 49,-1-1-1,0 0 1,-1-1-1,0 0 1,-20 15-1,-65 38 166,-225 103-33,185-100-168,60-31-31,38-19-5,-52 32 0,81-43-11,0 0 1,1 1-1,-8 8 0,11-10 0,0 0-1,1 0 1,0 0-1,0 1 1,0 0 0,0 0-1,0-1 1,1 1-1,0 1 1,0-1-1,-1 6 1,3-10-1,0-1 0,0 0 0,0 1 1,0-1-1,0 1 0,0-1 0,0 1 0,0-1 1,0 1-1,0-1 0,0 1 0,0-1 0,0 1 1,1-1-1,-1 1 0,0-1 0,0 0 0,0 1 0,1-1 1,-1 1-1,0-1 0,1 0 0,-1 1 0,0-1 1,1 0-1,-1 1 0,1-1 0,11 13 1,0-1-1,1 0 1,0-1-1,1-1 1,0 0-1,21 10 1,105 47-3,-102-50-7,121 62-27,-155-77 29,0 1 0,0-1 1,0 0-1,0 1 0,-1 0 0,5 4 1,-1-1 7,-1-1 13,-12 1-3,-2-1-10,-1 1 0,0-1 1,0-1-1,0 1 0,0-1 0,-1-1 0,0 0 0,1-1 0,-1 1 0,0-2 1,0 1-1,-1-2 0,-13 1 0,-8-2 5,1-1 0,-1-1 0,-41-10 0,30 1-3,0-1-1,-67-30 1,-75-50-2,-56-24-1,208 105 10,-1 1 0,0 2 0,-1 2 1,0 1-1,0 1 0,0 2 0,-70 3 0,89 1 6,0 2-1,0-1 1,0 2 0,1 0 0,-1 1-1,1 1 1,1 0 0,-1 1 0,1 0-1,-26 19 1,33-21-7,0 0 1,0 1-1,1 0 0,0 0 0,0 1 1,1-1-1,0 1 0,0 0 1,0 1-1,1-1 0,0 1 1,1 0-1,0 0 0,0 0 0,1 0 1,0 1-1,0-1 0,0 1 1,2-1-1,-1 1 0,1 14 1,2-10 14,0 0 1,0 0 0,2-1 0,-1 1 0,1-1 0,1 0-1,1 0 1,-1 0 0,2-1 0,0 0 0,0 0-1,1 0 1,0-1 0,0 0 0,1-1 0,1 0 0,0-1-1,0 1 1,1-2 0,17 11 0,-14-11-196,1 1 1,0-2-1,1 0 0,-1-1 1,1 0-1,31 4 1,-31-7-464,-1-1 1,1-1 0,-1 0 0,1-1-1,-1 0 1,1-2 0,22-5-1,23-15-2968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5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74 285 8049,'-30'-34'1351,"23"28"-303,1 0-455,-25-20 70,37 20-579,2 0-37,-4 3 1,0 0 0,-1 0 0,1 0 0,-1 0 0,0-1 1,4-5-1,23-28 440,-21 26-411,0-1-1,-1 0 1,0-1 0,-1 0-1,-1 0 1,0-1 0,-1 0-1,5-20 1,-18 37-771,-6 2-43,1 0 0,0 1 0,0 1 0,-21 13 0,-11 15-2317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5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62 4952,'5'9'641,"2"5"117,-5-4 2579,-7-8-2519,-5 1-639,0 0 0,-1-1 1,1 0-1,-21 0 0,0-6-73,16 1-31,-10-2-20,19 3-35,1-26-408,5 28 383,0-1 0,0 1 0,0 0 0,0-1 0,0 1 0,0-1 0,0 1 0,0 0-1,0-1 1,0 1 0,0-1 0,0 1 0,0-1 0,0 1 0,0 0 0,1-1 0,-1 1-1,0 0 1,0-1 0,0 1 0,1-1 0,-1 1 0,0 0 0,0 0 0,1-1 0,-1 1 0,0 0-1,1-1 1,-1 1 0,1 0 0,-1 0 0,6-6-13,0 1 0,0 0 0,1 0 0,-1 0 0,1 1 0,0 0 0,0 0 0,0 1 0,1 0 0,-1 0 0,1 1 0,0 0 0,-1 0 0,1 1-1,0 0 1,0 0 0,0 1 0,0 0 0,14 2 0,10 7-10,-32-8 28,1-1-1,0 0 1,-1 0-1,1 0 1,-1 1-1,1-1 1,-1 0-1,1 1 1,0-1-1,-1 1 0,0-1 1,1 0-1,-1 1 1,1-1-1,-1 1 1,1-1-1,-1 1 1,0-1-1,0 1 1,1 0-1,-1-1 1,0 1-1,0-1 1,1 2-1,3 7 33,0 1 0,0-1 0,-1 1 1,0 0-1,0 0 0,-1 0 0,-1 0 0,0 0 0,0 0 1,-1 1-1,0-1 0,-1 0 0,0 1 0,-1-1 0,0 0 1,-4 12-1,-2-3 137,-1 0 1,0-1-1,-1 0 1,-2-1-1,1 0 1,-2 0 0,-29 28-1,9-13 50,-2-1 0,-57 37 0,-26 7-659,-3-6 1,-3-5-1,-206 75 1,234-102-2391,9-7-871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58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1 780 6505,'0'0'8374,"3"-8"-8308,52-132-8,-25 58-69,143-388-283,-168 452 271,8-17-90,-3 14 40,-8 16-17,1 13-62,27 85 134,23 57 33,-36-113-13,1-1 0,46 66 0,-48-81 8,1-1 1,1 0-1,1-1 1,0-1-1,34 24 1,203 111-93,-251-151-460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4:59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1678 150 4296,'0'0'1729,"5"-4"-953,-2 3-722,-1-1 0,1 1-1,-1 0 1,1 0 0,0 0-1,0 0 1,-1 1 0,1-1-1,0 1 1,0-1 0,0 1-1,-1 0 1,1 0 0,3 1-1,-1 0 30,-1 0 1,1 0-1,-1 1 0,1-1 0,-1 1 0,1 0 0,-1 1 0,0-1 0,5 5 0,7 6 83,-1 0 0,-1 1 0,0 1 0,-1 0 1,-1 1-1,0 1 0,-1 0 0,-1 0 0,0 1 0,-1 0 0,-2 0 1,0 1-1,0 1 0,5 29 0,-11-28-53,-1-20-110,0-1-1,0 1 1,0-1 0,0 0 0,0 1 0,0-1 0,-1 1-1,1-1 1,0 1 0,0-1 0,0 0 0,-1 1 0,1-1-1,0 1 1,-1-1 0,1 0 0,0 1 0,-1-1 0,1 0-1,0 1 1,-1-1 0,1 0 0,0 0 0,-1 1 0,1-1 0,-2 0-1,-14 13 13,-1-2-1,0 0 1,-1-1 0,0-1-1,0 0 1,-39 11-1,20-10-5,0-2 0,-51 4-1,70-11 2,0-1 0,1 0-1,-1-1 1,0-1-1,0 0 1,0-2-1,-19-6 1,32 8-9,0 0 1,0 0-1,-1-1 0,2 1 0,-1-1 1,0 0-1,1-1 0,-1 1 0,1-1 1,0 0-1,0 0 0,0-1 1,1 1-1,0-1 0,0 1 0,0-1 1,0 0-1,1 0 0,-1-1 0,1 1 1,1 0-1,-1-1 0,1 1 0,0-1 1,0 1-1,0-1 0,1-7 1,0-3-6,1 0 1,1 1 0,0-1 0,1 1 0,0 0 0,1 0-1,1 0 1,1 0 0,7-13 0,-2 7 2,2 0 1,0 1-1,1 0 1,26-27-1,-5 12-8,45-37 0,-53 48 9,-23 19 540,-11 3-529,0 0-12,-1 1 0,1 0 0,-1 1 0,0 0-1,1 0 1,-1 0 0,0 1 0,1 1 0,-1-1 0,1 1 0,-1 0 0,-10 6-1,-9 3-6,0 2 0,-27 18-1,22-10 2,2 1 0,0 2-1,1 1 1,2 1 0,-42 51 0,59-65 1,1 0 0,1 1 0,0 0 0,-9 19 0,14-25 4,1-1 0,0 1 0,0 0 0,0 0 0,1 0 0,0 0 0,0 0 0,0 0 0,1 0 0,0 0 0,2 11 0,8 12 6,-2-17 25,3-2-23,0 0 1,0-1-1,1 0 0,0 0 1,1-2-1,0 0 0,21 11 1,59 10 29,-55-20-14,-7-2 48,-24-6 1003,-18-3-989,-167-27-9,144 25-68,0-2 0,1-2-1,-64-22 1,76 21-9,0-1 0,1-1 0,0 0-1,1-1 1,0-1 0,1-1-1,-16-17 1,7 3-2,1-1-1,2-1 1,-33-54-1,25 29 7,-32-79 0,61 128-13,-1 14-94,-31 95 529,-8 19 615,22-79-770,-1 0 1,-3-2-1,-1 0 1,-2-2-1,-50 54 1,49-63-650,-1-2 0,-46 33-1,44-39-1461,-1-1-1,-60 27 1,22-20-2453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1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1 3168,'0'0'1680,"-6"6"-1160,-19 21 137,8-13-83,-9 4-311,2 0-109,0-1 0,-2-2 0,0 0 0,0-2 0,-37 13-1,-8-6 1287,65-18 225,1 8-1667,-3 5 11,2-1 0,0 2 0,1-1 0,0 1 0,-3 25 0,4 131 9,5-100 6,10 230-1985,1-204-1341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3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0 7181,'0'0'2183,"-8"4"-1956,-2 0-199,-34 12 42,-58 18-8,83-23-81,7-2-5,-21 22 1,26-21 22,0 0-1,0 0 1,1 1 0,0 0-1,0 0 1,2 0 0,-5 15-1,8-25 6,1 0-1,0 0 0,0 0 1,-1 0-1,1 0 0,0 0 1,0 0-1,0 0 1,0 0-1,0 0 0,0 0 1,0 1-1,1-1 0,-1 0 1,1 1-1,1 8 3,1 0 0,0 0-1,6 10 1,-3-8-6,1-1-1,10 14 1,-17-25 0,16 16 24,18 12-9,-25-21 19,0-1-73,25 18 66,-26-18 1364,1-2-1525,23 13 140,-24-13 38,-15-2-161,-33 5 108,-1-1 1,-62 0-1,48-3-52,43-2 57,-26-2 59,10-3-47,21 4-21,-1-2 0,-22-3 35,22 4 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3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695 42 3104,'0'0'572,"-8"-6"36,-35-25 6378,37 30-6936,-19-2-38,19 2 14,-3 10 40,-24 26 215,2 1 0,-48 73-1,58-81-236,-2-1 0,-1-1-1,-30 24 1,35-36-26,-39 21 0,53-32-11,-12 4 27,-28 5-29,37-10-5,0 0-1,-1-1 1,-12 1-1,-16-6 28,36 4-25,0-1-1,0 1 1,0 0-1,1 0 1,-1 0-1,0-1 1,0 1-1,0 0 0,1-1 1,-1 1-1,0-1 1,0 1-1,1-1 1,-1 1-1,0-1 0,1 1 1,-1-1-1,0 0 1,-9-10 6,1 1-1,0-1 1,1-1 0,-12-21-1,-1-6-4,8 7-15,26 88 422,-5-21-22,12 34 0,183 480 2109,-147-425-2359,-43-96-144,-9-20-13,-4-6 30,0-1 1,0 0 0,0 0-1,0 0 1,1 0 0,-1 0-1,0 1 1,0-1 0,1 0-1,-1 0 1,1 0-1,-1 0 1,1 0 0,-1 0-1,1 0 1,0 0 0,0 1-1,0-2-240,0 1 1,0 0-1,-1 0 0,1 0 1,-1 0-1,1 0 0,-1 0 0,1 0 1,-1 0-1,1 0 0,-1 1 0,0-1 1,0 0-1,0 0 0,0 0 1,1 0-1,-2 2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4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 3200,'0'0'1568,"3"9"-599,6 26-20,-7-18-71,-19 58 491,10-62-926,0-4-399,0-1 0,0-1-1,0 1 1,-1-1 0,0-1-1,0 1 1,-1-1 0,0-1 0,0 1-1,-19 7 1,7-8-29,-1 0-1,1-1 1,-44 2 0,35-5 55,17-4-10,-11-10-38,17 10 11,5-4-54,-7-21 36,6 21-4,3 14 44,6 95 546,25 140 1,-16-148-482,62 256-450,-46-230-1837,-8-26-667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6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0 378 8677,'0'0'1472,"6"9"-1060,66 108 125,-65-102-528,-2-3 9,1-1-1,0 0 0,1 0 1,0-1-1,0 0 0,17 17 0,-18-20-19,20 17-82,-5-9-65,-21-14 143,0-1-1,1 0 1,-1 1-1,0-1 1,1 0 0,-1 1-1,1-1 1,-1 0-1,1 0 1,-1 0 0,1 1-1,-1-1 1,0 0-1,1 0 1,-1 0 0,1 0-1,-1 0 1,1 0-1,-1 0 1,1 0 0,-1 0-1,1 0 1,-1 0-1,1 0 1,6-1-27,-1-1 1,1 1-1,-1-1 0,1 0 1,-1 0-1,0-1 0,0 0 1,0 0-1,0 0 0,-1-1 1,0 0-1,1 0 0,-1 0 1,8-10-1,0-1 42,-1-1-1,-1-1 1,-1 0-1,0 0 1,13-34-1,25-94 1448,-43 129-1104,-4 13-279,0 0-1,0 1 1,-1-1 0,1 1 0,-1-1 0,0 0-1,1 0 1,-1 1 0,0-1 0,-1-3 0,0-7 20,6-13 74,-3 21-87,-2 13-85,-1 28 9,3 0 1,0 1-1,15 66 0,-7-71-11,0 0-1,2-1 1,19 35-1,-20-47-217,0 0 1,2 0-1,0-1 0,1-1 1,26 25-1,-37-39 144,1 1 1,-1-1-1,0 0 0,1-1 1,0 1-1,-1-1 0,1 1 1,0-1-1,0 0 0,0-1 0,1 1 1,-1-1-1,0 0 0,1 0 1,-1 0-1,1 0 0,-1-1 1,1 0-1,-1 0 0,1 0 0,-1 0 1,0-1-1,1 0 0,-1 0 1,1 0-1,-1 0 0,0-1 1,0 1-1,5-4 0,4-1 64,-1-2 0,0 1 0,-1-2 0,1 1 0,-2-1 0,1-1 0,-1 0 0,-1-1 1,0 0-1,0 0 0,-1-1 0,-1 0 0,8-17 0,8-19 371,-3-2 0,16-60 0,-26 78-111,65-247 1899,-68 253-1972,7-45 210,-14 65-259,0 16-96,-18 430 107,14-375-193,3-30-384,-2 0 0,-1 0 0,-1 0 0,-13 41 0,16-70-42,0-7-468,0 1 944,0 0 1,1-1 0,-1 1 0,0-1 0,1 1 0,-1-1 0,0 0 0,1 0 0,-1 1 0,1-1 0,-2-2 0,-2 1 37,5 1-19,-1 1 1,1 0 0,-1 0 0,1-1 0,-1 1 0,1 0-1,-1-1 1,1 1 0,-1-1 0,1 1 0,-1-1 0,1 1-1,-1-1 1,1 1 0,0-1 0,-1 1 0,1-1 0,0 1-1,0-1 1,-1 0 0,1 1 0,0-1 0,0-1 0,-8-19 167,2-1 1,0 1-1,1-1 1,2-1 0,0 1-1,0-28 1,3 14 225,2 1 0,1 0 1,15-68-1,-9 88-343,-1 6-49,1 0 0,0 1-1,1 0 1,0 1 0,0 0 0,0 0 0,1 1 0,0 0 0,16-5 0,-5 5-299,0 0 0,0 2 0,0 1 0,0 1 1,1 1-1,-1 1 0,29 3 0,5 1-2902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5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0 6069,'0'0'2701,"4"7"-1838,-2-4-798,-1 0 0,1 0-1,-1 0 1,0 0 0,0 0 0,0 1 0,-1-1-1,1 0 1,-1 1 0,1-1 0,-1 0 0,0 1 0,-1-1-1,0 4 1,0-1 0,-1 0 1,0 0-1,0 0 0,0-1 0,-1 1 0,0-1 0,0 0 1,0 0-1,-5 6 0,-4 3 36,-1 0 0,0-1 1,-1-1-1,-1 0 0,0-1 0,0 0 0,-32 15 1,4-6-37,-87 29 0,104-42-41,0-1-1,-1-2 1,1 0 0,-1-2-1,-36-1 1,58-7-25,0 0 2,0-1 0,1 0 0,0 0 1,0 0-1,1 0 0,0-1 0,0 1 1,0-1-1,1 0 0,0 0 0,1 0 1,0 0-1,0 0 0,1 0 0,0 0 0,0 0 1,1 0-1,1-9 0,6-8 10,-5 19-4,-1 0 0,0 0 1,-1 0-1,0 0 1,1-1-1,-2 1 1,1-8-1,-1-9 16,0 17 42,1 13-61,15 73 32,33 140 64,-6-78-141,72 284-1481,-113-418-1197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9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0 5821,'0'0'1405,"0"4"-362,2 30-376,1 0 0,3 1 0,15 57-1,3 9-290,-16-57-222,-1 1 0,-3 1 1,-2-1-1,-1 1 0,-6 45 1,1-65-104,0-1 0,-1-1-1,-2 1 1,-1-1 0,0 0 0,-2-1 0,-1 0 0,0 0 0,-2-1 0,-25 33 0,17-29-263,-1-1 0,-1-2 0,-1 0 0,-32 23 0,38-33-612,-1-1 0,0-1 0,-1 0 0,-24 8 0,-22 1-2538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9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8429,'0'0'432,"-29"53"448,6 21 56,-5 16-136,5 8-176,3 8-240,-3 0-192,9-3-72,-9-2-84,3-6-140,-11-6-788,2-11-660,0-5-1024,1-16-437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09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 8757,'-43'20'968,"-8"13"32,8 4-168,-3 3-208,-2-3-248,-4 13-184,1-6-120,-6 5-108,5-4-580,1-8-684,0-13-756,2-19-3261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10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994 2 7497,'-12'-1'147,"0"0"1,0 1 0,-1 1-1,1 0 1,0 0-1,0 1 1,0 1 0,0 0-1,0 1 1,0 0-1,1 0 1,0 1 0,0 1-1,0 0 1,-11 9 0,-6 5 82,1 2 0,1 1 1,1 1-1,-25 31 0,34-35-198,0 0 0,1 2-1,2 0 1,0 0 0,1 1-1,-16 47 1,23-55-30,1 0 0,1 0-1,1 0 1,0 0 0,0 21-1,2-27-4,0 0-1,1 0 0,1 0 1,-1 0-1,2 0 0,-1 0 1,1 0-1,0-1 0,8 14 1,0-9-65,-4-7-20,0 0 0,1 0 0,0-1 0,1 0 0,-1 0 0,1-1-1,0 0 1,0 0 0,0-1 0,17 3 0,-20-5-306,10-25-78,-14 22 466,0-1-1,0 1 0,-1 0 1,1 0-1,-1-1 0,1 1 0,-1-1 1,0 1-1,0-1 0,0 0 1,0 1-1,-1-1 0,1 0 1,-1 0-1,0-4 0,1 5 6,-2 1 0,1-1 0,0 0 0,0 0 0,-1 0 0,1 0 0,-1 0 0,1 1 1,-1-1-1,0 0 0,1 1 0,-1-1 0,0 0 0,0 1 0,-1-1 0,1 1 0,-1-2 0,-2-1 28,0 1 1,0 0 0,0 0-1,0 0 1,0 0-1,-1 0 1,1 1 0,-1 0-1,0 0 1,0 0-1,1 1 1,-1-1-1,-9 0 1,6 1 51,-1 1 1,1 0-1,-1 1 0,1 0 0,0 0 0,-1 0 1,-13 5-1,3 1 72,1 1 1,1 0-1,0 1 1,0 1-1,0 1 1,-24 21-1,6-1-6,1 3 0,3 0 0,0 2-1,3 2 1,0 0 0,3 2 0,1 1 0,3 0 0,1 2-1,2 1 1,-15 54 0,17-42-630,3 1 0,3 0 0,2 1 0,3 0 1,2 1-1,3-1 0,2 1 0,17 96 0,2-56-2503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10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1 511 9705,'65'-29'272,"7"-8"468,8-8-244,8-8-172,-2-8-208,3-3-76,-4-7-580,-5-1-1452,-14-7-1384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10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10537,'0'0'528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6-05-02T13:25:45.8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5356 15552 627 0,'0'0'188'0,"0"0"29"0,0 0-4 0,0 0 34 16,0 0-17-16,0 0-4 15,0 0-12-15,0 0-27 0,0 0-62 16,0 0-65-16,-17 9-25 15,-9-1-17-15,-3-6-2 0,-10-2-6 16,-3 0-2-16,-9 2-1 0,1-2 3 16,-1-2-4-16,0 2 1 0,0-5-2 15,5 0-2-15,3 1 0 16,-3-1-3-16,8 0-10 0,-5-2 10 16,14 5 0-16,-5-3 0 0,4 3 0 15,9-3-5-15,21 5 5 16,-25-3-8-16,25 3 8 0,0 0 0 15,0 0 0-15,-22 0 6 16,22 0 1-16,0 0-5 0,0 0 22 16,0 0 42-16,-8 27 13 15,8-6-4-15,4-2-10 0,5 2 34 16,-1 3 9-16,9 5-20 0,-9-1-1 16,5 6 9-16,4 4 16 0,0 2-17 15,-9 3-17-15,5 0 2 16,-4 5 29-16,-5 2-8 0,0-3-3 15,5 3-20-15,-18-2 11 0,5-5-11 16,0 2-17-16,-5-4-8 16,1-3-15-16,-1-3-3 15,5-6-16-15,4-29-6 0,0 29-3 16,0-29 4-16,0 0-1 0,-8 23 9 16,8-23 8-16,0 0 27 15,0 0 36-15,0 0 16 0,0 0-4 16,0 0-37-16,0 0-24 0,0 0 2 15,0 0-32-15,0 0-1 16,0 0-19-16,0 0 2 0,0 0 12 16,0 0-13-16,0 0-1 0,0 0-16 15,0 0-40-15,0 0-185 16,-13-26-136-16,13 26-28 16,-13-24 21-16,13 24 14 0,-21-23 21 15,21 23-3-15,0 0 7 0,-34-22 17 16,4 8 24-16,30 14 124 15,-29-12 88-15,29 12 40 0,-34-10 25 16,34 10 33-16,-30-14-9 0,30 14 0 16,0 0 38-16,0 0-11 0,-29-21 13 15,29 21 7-15,0 0 17 16,0 0 43-16,0 0-25 0,-17-31 19 16,17 31 5-16,0 0-12 0,0 0 17 15,0 0-14-15,0 0-4 16,-17-29-24-16,17 29-12 15,0 0 7-15,0 0-26 0,0 0 2 16,0 0 3-16,0 0 2 0,0 0 6 16,0 0-9-16,0 0-25 15,0 0 11-15,0 0 5 0,0 0 24 16,0 0 33-16,0 0 54 0,17 31-5 16,4-2-37-16,-4-6-23 15,-17-23-14-15,30 34-12 0,-5-6-24 16,-8-1 9-16,-17-27-10 0,25 33-8 15,-8-9-6-15,0-3-1 16,-17-21 7-16,17 22 19 0,-17-22 19 16,17 23 9-16,-17-23 4 15,0 0-14-15,4 22-24 0,-4-22-3 16,0 0 9-16,0 0 7 0,0 0 47 16,0 0 18-16,0 0-20 15,0 0-41-15,34-7-23 0,-9-8 0 16,1-6-9-16,4-3-9 0,-1-7 4 15,1 0-4-15,4 0 0 16,-9 3 0-16,5 4-4 0,-5 2-1 16,-25 22 8-16,25-28-27 15,-25 28-44-15,22-26-132 0,-22 26-130 16,0 0-198-16,0 0-218 16,0 0-84-16</inkml:trace>
  <inkml:trace contextRef="#ctx0" brushRef="#br0" timeOffset="1466.21">6528 16931 855 0,'0'0'363'0,"0"0"54"0,0 0-35 0,0 0-81 16,0 0-66-16,0 0-29 0,0 0-30 16,0 0-30-16,0 0-28 0,0 0-52 15,-25 7-22-15,25-7-11 16,-21-5-15-16,-1-2-7 16,22 7 6-16,-21-17-17 0,21 17 0 15,-12-26 3-15,3 0-7 0,18-5-15 16,3-2 8-16,9-6-8 15,9 1-3-15,0 5 6 0,4 4-4 16,-5 3 10-16,-3 7 10 0,-5 7 0 16,0 5 2-16,-21 7-6 15,25 5 1-15,-8 7 7 0,-17-12 8 16,13 28 5-16,-5 1 6 0,-3 2 11 16,-10 0-20-16,-7-3 6 0,-5 3-3 15,-4-4-3-15,-9-1-3 16,0-7 5-16,-4 0-4 15,1-2-12-15,-1-6 8 0,-4 1-5 16,0-4-3-16,4-6 3 0,0-4-7 16,8-3-2-16,1-5 14 15,25 10-18-15,-25-24 10 0,12-2-10 16,4 0-4-16,9-3-3 0,0 3 17 16,9 2-4-16,-1 5-7 15,-8 19 18-15,9-21-19 0,-9 21 8 16,0 0 4-16,0 0 0 0,0 0 7 15,0 0-10-15,0 0 3 16,0 0 13-16,8 26 7 0,-8-7-11 16,-8 3 11-16,-9-3-12 0,-4-3 7 15,0-1-15-15,-9-1 7 16,-4-5-12-16,0 1 5 0,-8-5 5 16,4-3-8-16,4-4 0 15,0-5 10-15,9-1-5 0,25 8-5 16,-26-23 0-16,14-4-3 0,7-1-10 15,18-3 16-15,0 0-13 16,8 0 9-16,9 0-10 0,-1 3 9 16,1 1-9-16,4 8 14 0,-9 5 0 15,5 4-13-15,-30 10 13 0,21-4-9 16,-21 4 13-16,0 0-9 16,0 0 13-16,8 24-8 15,-8-5 6-15,0-19 7 0,-21 28-16 16,4-6 10-16,17-22-2 0,-38 26-5 15,0-5 3-15,4-4 2 16,-4 0-5-16,0-6-5 0,-4 4 5 16,-1-3-3-16,1 0 7 0,-5-1 0 15,9 1-14-15,0-2 10 16,4-1 7-16,5 1-13 0,3-3 6 16,1 0 6-16,25-7-10 0,-21 10-7 15,21-10 15-15,0 0 3 0,0 0-16 16,-13 24 15-16,13-24-9 15,0 26 3-15,13-7 10 16,-13-19-10-16,34 21 0 0,4-7 9 16,-4 1-1-16,4-1-15 0,-4-2 10 15,-5 0-1-15,-3 0-6 16,-26-12-2-16,25 16 9 0,-25-16 3 16,0 0-6-16,0 29 8 0,0-29-8 15,-34 24 0-15,4-7 3 16,-3-6 1-16,-6-3-4 0,1-6-5 15,0-7 8-15,-4 0 1 0,8-2-15 16,-4-7 11-16,8-5-19 0,-4-2 7 16,9-3-1-16,4-2 3 15,0 6 13-15,21 20 0 16,-21-21-14-16,21 21 16 0,0 0-14 16,0 0 0-16,0 0 19 0,0 0 20 15,-17 10-9-15,17-10 2 16,-9 31-12-16,9-1 5 0,4 1-16 15,9-2 9-15,-4-3-9 0,-9-26 0 16,25 29 4-16,-25-29-79 16,30 14-128-16,-30-14-187 0,33 5-258 15,-33-5-97-15</inkml:trace>
  <inkml:trace contextRef="#ctx0" brushRef="#br0" timeOffset="1685.32">5660 16564 2285 0,'0'-21'267'0,"0"21"97"0,0 0-47 0,-8-20-149 0,8 20-86 0,0 0-44 15,0 0-15-15,0 0-6 0,0 0-22 16,0 0-13-16,21-11-61 15,-21 11-254-15,0 0-293 0,0 0-224 16</inkml:trace>
  <inkml:trace contextRef="#ctx0" brushRef="#br0" timeOffset="2515.27">4848 16826 989 0,'0'0'128'0,"0"0"66"0,0 0 2 16,0 0-20-16,0 0-28 0,0 0-27 15,0 0-2-15,29 14 55 0,-29-14-18 16,26 26-76-16,-5-2-28 15,-21-24-4-15,21 31-7 0,-21-31-12 16,13 31 27-16,-13-31-6 0,0 24-21 16,0-24-15-16,0 0 3 15,-26 24-4-15,26-24-18 16,-34 7 13-16,34-7-8 0,-29-5-13 0,29 5 10 16,-26-17-5-16,26 17-15 15,-17-33 14-15,9 2-2 0,4 3 0 16,4 4-9-16,4 2 23 15,-4 3-1-15,0 19-15 0,0-16 23 16,0 16 0-16,0 0-2 0,0 0-14 16,0 0 17-16,-26 0-6 15,1 7-8-15,-5 7 3 0,5 0 3 16,-5 5 3-16,30-19-6 0,-25 27 13 16,25-27 12-16,-17 31-9 15,9-5-19-15,8-26 13 0,17 28-10 16,-17-28 7-16,33 19-1 15,6-7-16-15,-1-5 16 0,-5-4-14 16,-3-1-3-16,0-4 11 0,-30 2 0 16,25 0 5-16,-25 0 2 15,0 0 1-15,0 0-1 0,0 0 5 16,0 0 1-16,0 0-1 0,0 0 19 16,-34 0 17-16,5 2 7 15,-5 1-8-15,4-1 9 0,1 0-21 16,-5-2 17-16,4 0-7 0,0-4 7 15,5-1 12-15,0-2-8 16,25 7-23-16,-30-15-7 0,30 15 2 16,0 0-21-16,-21-28 5 15,8 4 5-15,13 24-5 0,-4-29-7 16,0 6 2-16,4-1-2 0,0 0 11 16,0 0 1-16,0-2-9 15,0-5 5-15,4 0-16 0,-4 2 5 16,-4-1 2-16,-1-4-10 0,1 6 6 15,0-3 0-15,-5 4 4 16,5 4-13-16,-4-1 12 0,8 24-3 16,-13-26-8-16,13 26 4 0,-13-27 0 15,13 27-4-15,0 0-16 16,-17-21-69-16,17 21-70 16,0 0-97-16,0 0-100 0,0 0-145 15,0 0-95-15,0 0-48 0</inkml:trace>
  <inkml:trace contextRef="#ctx0" brushRef="#br0" timeOffset="2832.4">4284 16964 1473 0,'0'0'390'0,"0"0"-24"0,0 0-89 0,0 0-61 0,0 0-16 0,0 0-11 15,-16 33 8-15,3 1-36 0,9-3-25 16,-5 0-25-16,5 2-30 0,0-2-24 16,-5 0-18-16,-3-3-22 15,-5 3-5-15,0-2 2 0,17-29-17 16,-38 36-11-16,12-8-37 0,-8-9-82 15,34-19-93-15,-38-2-117 0,9-3-93 16,29 5-93-16,-39-9-99 16,39 9-16-16</inkml:trace>
  <inkml:trace contextRef="#ctx0" brushRef="#br0" timeOffset="3148.57">4043 16738 801 0,'-13'-26'179'0,"13"26"112"15,0 0-38-15,0 0-109 0,0 0-64 0,0 0-14 16,0 0 84-16,0 0 33 16,0 0-19-16,0 0-27 15,0 0-23-15,22 23 17 0,-5 1-12 16,0 2-6-16,-5-2 13 0,5 5-2 15,-17-3-3-15,0 3-19 16,-17-1-21-16,0-2-20 0,-4 1-25 16,-9-1-18-16,-3-5-13 0,-5-2 5 15,-1-2-14-15,1-3 9 0,4-4-18 16,1-3 2-16,7-7-102 16,1-3-153-16,25 3-142 15,0 0-208-15,-26-4-147 0</inkml:trace>
  <inkml:trace contextRef="#ctx0" brushRef="#br0" timeOffset="5131.46">6575 8518 1767 0,'0'0'314'0,"-21"4"18"0,-5 1-49 0,-3 0-71 16,3 0-61-16,-8-3-28 15,0 3-5-15,1-3-36 16,-6 1 0-16,1 1-29 0,-12-1-22 16,-1-1-5-16,-4 1-2 15,-17-1-11-15,-9 0-10 16,-3 1 11-16,-1 1-8 0,-12-1-13 16,-5 2 7-16,5-1 6 15,-1 1 5-15,14-2-1 16,3 1 13-16,13 1 32 0,9-3 15 15,13 1-8-15,7-3-35 16,6 0-12-16,7 0-7 0,26 0 4 16,0 0-12-16,0 0 0 15,-25 0 2-15,25 0 4 0,0 0 1 16,0 0-13 0,0 0 1-16,0 0 1 0,0 0 9 15,0 0-3-15,0 0 0 16,0 0-6-16,0 0-2 0,0 0 13 15,0 0-2-15,0 0-14 16,0 0-1-16,0 0 7 16,0 0 13-16,0 0-14 0,0 0-1 15,0 0 5-15,0 0 0 16,0 0 5-16,0 0 3 16,0 0-4-16,0 0-13 0,0 0 2 15,0 0-22-15,0 0-14 16,0 0-21-16,0 0-10 0,0 0 8 15,0 0 24-15,-21-22 10 16,21 22 12-16,0 0 5 16,17-23 15-16,4 6-3 0,0 7-3 15,4 3-7-15,-8 2 9 16,4 1 11-16,-21 4-2 0,26-7-9 16,-26 7 4-16,29-5-8 15,-29 5 8-15,30-7 11 16,-30 7-6-16,34-7-5 0,-34 7-9 15,21-10 9-15,-21 10 0 16,0 0 11-16,0 0-11 16,0 0-6-16,0 0 3 0,0 0 5 15,0 0 3-15,0 0 13 16,0 0 2-16,0 0-2 16,0 0 13-16,0 0 10 0,0 0-8 15,-38 19 2-15,0-5 7 16,0-2-7-16,4 0-9 0,-4 0-12 15,4-5-14-15,4 3-4 16,1-6 9-16,3-1 0 0,26-3 9 16,-29 0-6-1,29 0 5-15,0 0-2 0,0 0-3 0,0 0 4 16,0 0 0-16,0 0 2 16,0 0-5-16,0 0 5 15,0 0 15-15,0 0 37 16,25 14 19-16,5-4 50 0,4-1 7 15,-1 1 1-15,6-3-56 16,-6 0-45-16,1-2-4 0,-34-5-13 16,34 7-9-16,-34-7 7 15,30 5-57-15,-30-5 29 16,0 0-89-16,0 0-153 0,0 0-176 16,0 0-217-16,0 0-540 15</inkml:trace>
  <inkml:trace contextRef="#ctx0" brushRef="#br0" timeOffset="6247.68">4170 8184 1663 0,'0'0'377'0,"21"3"-48"0,-21-3-79 0,34 26-61 15,-13 5-30-15,5 0-36 16,3 2-50-16,-3 1-27 0,-5-6-25 16,0 1 2-1,0-6-1-15,-21-23-10 0,5 29 0 16,-5-5 1-16,0-24-13 15,-26 28 3-15,1-9-6 0,-5-7 3 16,5-4 3-16,-1-6-10 16,5-4-6-16,21 2-20 0,-17-24-14 15,5-7 24-15,12-7-8 16,0 0 18-16,12-5 9 16,-12 2-9-16,9 6 23 0,-5 4-6 15,-4 9 2-15,0 22 1 16,-4-19 5-16,4 19 4 0,-21 5-16 15,-5 9 5-15,-4 8 3 16,1 6-8-16,3 3 0 16,1 2 0-16,8-2 14 15,4-2 0-15,5 0-4 0,12-8 13 16,5-2-7-16,-9-19-9 16,38 21-11-16,-4-6 4 0,4-6 2 15,-4-2 7-15,-5 1-9 16,1-1-5-16,-30-7 0 15,25 7 21-15,-25-7 12 0,0 0 11 16,0 0 6-16,0 0-28 16,-12 26 4-16,12-26 5 0,-34 19-9 15,-4-5-17-15,4-6-3 16,-4-6 11-16,0-2 1 16,4-5-9-16,4-2-3 15,-4-7 7-15,13-5 7 0,-4-3 0 16,3 1-8-16,14-3-3 15,-1 0 0-15,-3 0 4 0,8 1 1 16,-1 3 14-16,5 20 22 16,-4-19 35-16,4 19 4 0,0 0-1 15,0 0-14-15,0 0-11 16,0 0 22-16,0 0 46 16,-21 24 70-16,21-24 61 0,-25 43 75 15,3-7 62-15,-3 0-42 16,0-3-54-16,-5 0-90 15,0-2-104-15,-4-2-29 0,5-5-50 16,3-1 3-16,26-23-31 16,-38 22-9-16,38-22-181 15,-29 16-473-15,29-16-165 0,-34 8-16 16,34-8-250-16,0 0-239 16</inkml:trace>
  <inkml:trace contextRef="#ctx0" brushRef="#br0" timeOffset="7597.39">3417 8556 942 0,'25'16'313'0,"-25"-16"-2"0,25 12-100 0,-25-12-78 0,0 0-55 0,22-2-28 15,-22 2-44-15,0 0 0 16,0 0 22-16,25-29-33 0,-25 29 23 15,13-26 50-15,-5 7 21 16,-8 19-7-16,0 0 20 0,0 0-24 16,-29-12-22-16,3 10 0 15,-8 7-7-15,0 4-14 16,1-2-23-16,-10 3 8 16,5-1 16-16,8-4-17 0,-3 0-11 15,11-5-2-15,22 0 0 16,-33-5 5-16,33 5-11 0,0 0 0 15,0 0-12-15,-13-33-6 16,13 4 15-16,8 3 3 16,-3 2-9-16,12 3-9 15,-17 21 18-15,25-24 7 0,-25 24-17 16,34-17 4-16,-9 13 17 0,-4 4-17 16,1 0 11-1,-22 0 5-15,21 2-7 0,-21-2 14 16,0 0-9-16,0 0 3 15,0 0 17-15,0 0-17 0,0 0 14 16,0 0 0-16,0 0 8 16,0 0 24-16,0 21 0 0,0-21 18 15,-13 27 11-15,-12-4-15 16,-1 1-34-16,-3-2-14 16,-1-3-3-16,-8 0-11 0,0 0-9 15,-9-3-5-15,5-4 15 16,-1 0-1-16,5-2-9 0,9-5 0 15,-1-3-6 1,30-2 6-16,-30-5 4 0,9-4-2 16,21 9-5-16,0 0-8 15,-12-24 2-15,12 24 9 0,-9-19-3 16,9 19-4-16,0 0-2 16,0 0 16-16,0 0-7 0,0 0 3 15,0 0-6-15,0 0 3 16,0 0 9-16,9 26 5 15,-9-26 5-15,0 36 11 0,-17-10 16 16,17-26-8-16,-30 28-18 16,-4-4-5-16,5-7-3 0,3-5 15 15,5-5 42-15,21-7 18 16,-30-2 12-16,30 2-3 0,0 0-3 16,-17-31-33-1,9-5-44-15,8-5-3 0,0-6 2 16,4-10-5-16,0-8-14 15,-4-1 1-15,9 1-7 0,-9 6 10 16,4 4-18-16,-4 10-89 16,-4 7-162-16,4 7-146 0,-9 7-335 15,9 24-338-15</inkml:trace>
  <inkml:trace contextRef="#ctx0" brushRef="#br0" timeOffset="7797.74">3112 7913 3423 0,'0'0'448'0,"0"0"-20"0,25-26-124 16,-25 26-132-16,0 0-78 0,0 0-81 15,0 0-140-15,30-26-345 16,-30 26-174-16,0 0-483 15</inkml:trace>
  <inkml:trace contextRef="#ctx0" brushRef="#br0" timeOffset="7997.51">2837 8218 3178 0,'0'0'390'16,"0"0"-19"-16,0 0-101 16,0 0-123-16,0 0-78 0,0 0-43 15,0 0-14 1,0 0-137-16,0 0-322 0,0 0-257 16,0 0-576-16</inkml:trace>
  <inkml:trace contextRef="#ctx0" brushRef="#br0" timeOffset="8348.44">2125 8751 2961 0,'-16'-17'268'0,"16"17"-64"0,-22-28-78 0,18 2-57 15,4-1-35 1,9-3-21-16,8-1-13 0,8-3 0 16,5 6-7-16,-1 4 3 15,1 5 8-15,4 7-13 0,-13 7 0 16,4 10 12-16,-25-5-3 16,30 26 3-16,-13 5 10 0,-17 5 6 15,-13 2 33-15,-12 5 4 16,-13-3-28-16,-5 3-17 15,-7-5 2-15,-6-5-6 0,6-4-14 16,-10-8-8-16,5-6-45 16,9-8-120-16,3-7-93 15,5-7-164-15,38 7-298 0,-29-31-95 16</inkml:trace>
  <inkml:trace contextRef="#ctx0" brushRef="#br0" timeOffset="8563.75">1914 8089 1918 0,'0'0'213'0,"0"0"81"16,0 0-58-16,13 36-64 0,3 9-57 15,-7 10-59-15,8 2-30 16,-4 5-5-16,3 7-21 15,-7-2-11-15,-9 2-348 0,0-7-400 16,-9-3-159-16</inkml:trace>
  <inkml:trace contextRef="#ctx0" brushRef="#br0" timeOffset="9180.35">1770 8837 1704 0,'0'0'322'16,"0"0"-56"-16,0 0-42 0,30-17-29 15,-30 17-22-15,0 0-46 16,33 14-65-16,-33-14-26 0,0 0-4 16,9 34-13-16,-9-34-10 15,0 28 7-15,0-28-22 0,0 0 6 16,0 0 12-16,-34 27-18 15,13-16 15-15,21-11-4 16,-38 0-17-16,38 0 20 0,-38-11-5 16,38 11-10-16,-34-10 12 15,34 10 0-15,0 0-15 16,0 0 4-16,0 0-3 0,0 0 19 16,0 0-14-16,-30-2 4 15,30 2 7-15,-34 14-5 0,34-14-7 16,-29 21 1-16,29-21 12 15,-30 29-4-15,30-29-12 0,-17 36 16 16,9-5 5-16,8-3-13 16,0-28 25-16,0 41 7 15,0-10-8-15,0-31 3 16,12 38 34-16,-3-10-5 0,-5 1 123 16,-4-29-83-1,-4 31 16-15,0-7 36 0,4-24-12 16,-17 28-14-16,17-28-33 15,-26 19-2-15,26-19 25 0,0 0 36 16,-29 5-25-16,29-5-2 16,0 0-14-16,-30-29-57 15,13-4-36-15,9-7 14 0,8-3-26 16,0-2-18-16,8-1 0 16,-4 3 24-16,5 5-8 0,8 3-111 15,-9 4-246-15,-8 31-68 16,17-34-25-16,-17 34-71 15,0 0-155-15,0 0-112 0,30-21 36 16</inkml:trace>
  <inkml:trace contextRef="#ctx0" brushRef="#br0" timeOffset="9363.52">1850 9420 2369 0,'38'17'468'0,"-8"-5"-108"0,4-7-72 0,-4-3-81 0,3-4-100 16,-3-3-62-1,0-2-17-15,4 0-28 0,-18-3-184 16,-16 10-298-16,30-14-533 16</inkml:trace>
  <inkml:trace contextRef="#ctx0" brushRef="#br0" timeOffset="13261.66">10338 14237 1316 0,'0'0'206'0,"0"0"76"0,0 0-12 0,0 0-39 0,0 0-64 0,0 0-28 16,0 0 14-16,0 0 36 16,-8 20-47-16,-1 3-21 15,1 11 27-15,-1 6-9 0,1 13 6 16,-1 8-23-16,-3 11 4 15,3 6 7-15,5 11-2 0,-5 3 37 16,5 8 9-16,0 3-13 0,0 6 0 16,0 3 2-16,-9 0 39 15,4-5-83-15,1 3 5 0,-1-5-66 16,1 4 19-16,0-2-33 0,3-2 23 16,1-5-31-16,0-5 8 15,4-11-26-15,0-6 9 16,0-13-19-16,0-8 0 0,-4-10-11 15,4-8 9-15,0-11-15 16,0-6 3-16,0-22 27 0,0 0-5 16,0 0-1-16,0 0-30 0,0 0 28 15,0 0-16-15,0 0-13 16,0 0 22-16,0 0-9 0,-22-12 0 16,22 12-12-16,0 0 17 0,0 0-26 15,0 0 25-15,-17-19-33 16,17 19-23-16,0 0-17 0,-8-27-67 15,8 27-36-15,-13-23-3 0,1 4 2 16,12 19 11-16,-26-29 19 16,5 8 23-16,0 1 27 15,4 1-34-15,-4 0-7 0,0-2 31 16,-1 0 8-16,6-1 37 16,3-2 22-16,-4 3 16 0,17 21 13 15,-17-26-6-15,0 2 13 0,4 5-7 16,1 2 7-16,12 17 3 15,0 0-6-15,-13-19-3 0,13 19 12 16,0 0-12-16,0 0 11 0,0 0-15 16,0 0 2-16,0 0-3 15,0 0 17-15,0 0-10 16,0 0 7-16,0 0 8 0,17 29-7 16,4-1 11-16,0 3-7 0,0 3 10 15,5 1-2-15,-1 3-5 16,-4 3 9-16,5-1-15 0,-5-6 11 15,4-1-10-15,1 0-4 0,-5-6 2 16,4-4 4-16,-8-4-8 16,-17-19 5-16,21 27-9 0,-21-27 7 15,0 0 10-15,17 19 12 0,-17-19 62 16,0 0 59-16,0 0 13 16,0 0-51-16,0 0-31 0,0 0-20 15,0 0-35-15,17-22 7 16,-4-4-26-16,4 0-6 0,0-8 3 15,8-1-7-15,-4-3 3 16,5 2-5-16,-1 3 9 0,1 2 0 16,-5 4-9-16,-4 6 3 0,-17 21-26 15,21-26-40-15,-21 26-204 16,17-17-110-16,-17 17-22 0,0 0-37 16,0 0-116-16,25 0-152 0,-4 7-49 15</inkml:trace>
  <inkml:trace contextRef="#ctx0" brushRef="#br0" timeOffset="13845.18">10160 17247 1034 0,'0'0'276'0,"0"0"-29"0,0 0-69 0,0 0-49 16,0 0 42-16,0 0 60 0,0 0 18 15,26 3-20-15,-26-3-43 0,21 40-18 16,-4 3 14-16,-13 0-23 16,-4 2-41-16,-8 0-18 0,-14-2-31 15,-3 3-33-15,-5-6-3 0,-8-2-14 16,0 0-7-16,-4-2-7 15,0-5-10-15,-1-7 10 0,9-3-16 16,-4-7-46-16,9-14-202 0,29 0-181 16,-34-11-282-16,34 11-149 15</inkml:trace>
  <inkml:trace contextRef="#ctx0" brushRef="#br0" timeOffset="14211.96">9729 17605 1466 0,'0'0'343'0,"-22"-29"-24"0,22 29-112 16,0 0-101-16,-33-24-13 15,33 24-47-15,0 0-13 0,-22-28-18 16,22 28-22-16,-4-31 4 0,13 9 25 15,-9 22-48-15,29-28 17 16,1 9 9-16,-1 0 0 0,-3 4 2 16,-26 15-2-16,30-12-16 0,-30 12 21 15,0 0 32-15,21 17 109 16,-13 12 54-16,-12 6-20 16,-9 6-37-16,-8 4-24 0,-9 5-23 0,-8-5-13 15,-4 1-9-15,-5-4-21 16,1-3-30-16,-5-6-8 15,4-2-15-15,-33 9 0 0,29-18-30 16,17-18-180-16,34-4-178 16,-29-21-251-16,29 21-167 0,-21-33 17 15</inkml:trace>
  <inkml:trace contextRef="#ctx0" brushRef="#br0" timeOffset="14478.6">9364 17340 1574 0,'0'0'439'0,"0"0"-42"0,0 0-102 16,17 36-36-16,-8 9-29 0,-1 3-39 15,-8-1-8-15,0-1-37 16,-8-3-20-16,-1-8-7 0,-8 1-44 15,-4-5-31-15,-4 0-30 0,-5-5-3 16,-4-7-22-16,1 0-133 16,-1-9-158-16,-4-13-148 0,4-1-204 15,-4-8-183-15</inkml:trace>
  <inkml:trace contextRef="#ctx0" brushRef="#br0" timeOffset="15544.59">8992 17357 860 0,'0'0'198'0,"0"0"32"15,0 0-52-15,0 0-24 0,0 0 10 16,0 0-10-16,0 0-33 16,0 0-21-16,0 0-20 0,0 0 13 15,0 0 4-15,-25 29-24 0,25-29-21 16,-26 33-7-16,26-33 6 15,-25 28-3-15,25-28 8 16,0 0-3-16,-34 39-23 0,34-39-7 16,-30 28-19-16,30-28 2 0,0 0-9 15,-34 22 13-15,34-22-17 16,0 0 10-16,-29 4 0 0,29-4 3 16,0 0 1-16,0 0-5 0,0 0 0 15,0 0-2-15,0 0 2 16,0 0-7-16,0 0 5 0,0 0-3 15,0 0-1-15,0 0 4 0,0 0 3 16,0 0-6-16,0 0 10 16,0 0 16-16,0 0 2 0,-34 15-2 15,34-15-8-15,-26 28-5 16,26-28 1-16,-25 26-7 0,25-26 5 16,-25 22-12-16,25-22-3 15,-30 19 15-15,30-19-2 0,0 0-7 16,-25 12-5-16,25-12 11 0,0 0-17 15,0 0 20-15,0 0-9 16,0 0-4-16,-22-26 7 0,22 26-3 16,-12-34 0-16,12 10 0 0,0 24 0 15,0-26 0-15,0 26-3 16,0 0 7-16,0 0-4 0,4-28 7 16,-4 28-7-16,0 0-10 0,0 0 10 15,0 0 0-15,0 0 0 16,0 0 3-16,-30 14 4 15,30-14 4-15,-29 31 16 0,8 0-5 16,-5-5 14-16,5 5-16 0,0-7 0 16,21-24-2-16,-34 33-21 15,0-7 11-15,4-7-8 0,5-2-4 16,0-5 8-16,-1 0-4 0,1-5 4 16,25-7-12-16,-30 7 14 15,30-7 1-15,-29-5-25 0,29 5 24 16,0 0-2-16,-26-28-4 0,14 4-12 15,12 3 12-15,0 21 0 16,12-29-4-16,-12 29-4 0,26-26 10 16,-26 26-2-16,29-19-5 15,-29 19 5-15,21-7-8 0,-21 7 16 16,0 0-8-16,0 0 5 16,13 23 1-16,-13-23-1 0,-17 31-13 15,0-7 12-15,17-24 4 0,-29 26-12 16,-1-9 7-16,0-5-8 15,5-5 12-15,25-7-14 0,-30 2 17 16,30-2-10-16,-25-11 7 0,25 11-10 16,-9-24 12-16,9 24-13 15,0-36 9-15,13-2-10 0,0 0 11 16,0 0-10-16,3 0 8 16,1 2-13-16,0 0 9 15,0 3-3-15,-4 4-14 0,0 5-34 16,-1 1-236-16,-12 23-257 0,0 0-161 15,0 0-5-15</inkml:trace>
  <inkml:trace contextRef="#ctx0" brushRef="#br0" timeOffset="15711.06">8128 17964 892 0,'64'-17'107'0,"-26"3"-16"0,-8-2-53 0,-30 16-21 0,38-31-52 16,-4 4-228-16,-5 8-128 15</inkml:trace>
  <inkml:trace contextRef="#ctx0" brushRef="#br0" timeOffset="16044.68">8785 16940 1137 0,'0'0'317'15,"0"0"-7"-15,0 0-55 0,0 0-87 16,-26 22-58-16,5-1-42 16,0-2 4-16,4-2-33 0,17-17-20 15,-30 21 1-15,5-6-20 0,-1-6 4 16,9-7-2-16,17-2-2 15,-25 5 0-15,25-5-13 0,-21-5-21 16,21 5-10-16,0 0 28 0,-17-21 11 16,17 21-4-16,0 0 19 15,0 0 15-15,0 0 9 16,-21-12-5-16,21 12 28 0,-30 7-7 0,5 8-1 16,-1-1-14-16,5 0-24 15,0 0 8-15,21-14-19 16,-25 19-11-16,3-7-243 0,22-12-239 15,-29 19-148-15</inkml:trace>
  <inkml:trace contextRef="#ctx0" brushRef="#br0" timeOffset="16313.59">7769 17693 1132 0,'-30'9'356'0,"30"-9"371"15,-30 29-389-15,5 2-46 16,-5 43-34-16,9-8-52 0,0-4-59 16,4-12-32-16,-8-5-28 0,8-9-44 15,17-36-13-15,-30 43-16 16,30-43-26-16,0 0-32 0,0 0-148 15,0 0-214-15,0 0-451 16,-47 14-245-16</inkml:trace>
  <inkml:trace contextRef="#ctx0" brushRef="#br0" timeOffset="18976.66">5237 14147 934 0,'0'0'293'0,"0"0"0"0,0 0-27 0,0 0-90 15,0 0-14-15,0 0-30 16,0-14-8-16,0 14-19 0,0 0-30 16,0 0 6-16,0 0-29 15,0 0-2-15,0 0-16 0,0 0-23 16,0 0 6-16,0 0-11 0,0 0-6 15,0 0 12-15,0 0-9 16,-17 9-12-16,17-9 18 0,-17 17-9 16,17-17-6-16,-17 17 11 15,17-17-15-15,-13 19 14 0,5-3 15 16,4-1-28-16,4-15 17 16,0 23 0-16,4-4-4 0,-4-2 35 15,0-17 1-15,17 29 9 16,-17-10-7-16,8 0-27 0,-8-19 2 15,5 24 1-15,-5-24-4 0,-5 26 21 16,1-5-5-16,4-21 1 16,-13 26-11-16,-3-7-17 0,16-19 6 15,-22 17 0-15,22-17-13 0,-17 12 11 16,17-12-3-16,-21 2-10 16,21-2 6-16,0 0-7 0,0 0-19 15,-17-21-8-15,17 0 3 0,0-1 5 16,0 3 20-16,0 19-2 15,0-17-6-15,0 17 17 16,0 0-3-16,0 0-9 0,0 0 12 16,0 0 5-16,0 0-8 0,22 5 4 15,-22-5 8-15,12 19-15 16,-12-19 9-16,13 29 9 0,-9-3 3 16,0 0 17-16,-4 0 2 0,0 3-18 15,-4 0 2-15,4-3 7 16,-4 0-17-16,4-2-5 15,0-3-3-15,0-21 3 0,0 22-6 16,0-22 4-16,0 0-1 0,-9 23-3 16,9-23 12-16,0 0-7 15,0 0-3-15,0 0 17 0,0 0 3 16,0 0-1-16,0 0-2 16,0 0 3-16,0 0-1 0,0 0-16 15,0 0 3-15,0 0-1 0,0 0 1 16,0 0-8-16,0 0-3 15,0 0 0-15,0 0 3 0,0 0 0 16,0 0-4-16,0 0 0 0,0 0-121 16,0 0-186-16,0 0-304 15,0 0-225-15</inkml:trace>
  <inkml:trace contextRef="#ctx0" brushRef="#br0" timeOffset="19593.64">4572 14371 945 0,'0'0'231'0,"22"9"-22"0,-22-9-47 0,0 0-22 0,0 0-32 16,0 0-44-16,0 0-18 0,0 0-22 15,0 0-9-15,0 0-8 16,0 0-11-16,0 0-2 0,0 0 1 15,0 0 5-15,0 0-3 16,0 0 11-16,-9-23-17 0,9 23 13 16,0 0-9-16,17-24-4 15,-17 24-9-15,0 0 18 0,30-17 5 16,-5 8 5-16,-25 9-10 16,25 2 9-16,-25-2 11 0,0 0 60 15,22 19 10-15,-22-19 7 0,12 24-8 16,-12-24 10-16,-4 28-7 15,4-28-20-15,-21 24-32 0,21-24-19 16,-30 22-5-16,1-10 4 0,3-5 4 16,26-7 28-16,-38-3 21 15,17-4 2-15,-4 0-15 0,25 7-17 16,-26-21 4-16,9-1-14 0,5-2-8 16,3-2-1-16,1-2-13 15,3-1-11-15,-3-2 2 16,8-2 8-16,0-1 2 0,-9-1-7 15,9 4-5-15,-4 0-7 0,4 5 7 16,0 4 3-16,0 3-3 16,0 19-99-16,-8-24-158 0,8 24-240 15,0 0-264-15</inkml:trace>
  <inkml:trace contextRef="#ctx0" brushRef="#br0" timeOffset="19804.07">4589 14002 1751 0,'0'0'384'0,"21"7"-16"0,-21-7-112 0,0 0-131 0,0 0-65 0,0 0-41 0,0 0-22 16,0 0-135-16,0 0-281 0,0 0-260 15,0 0-55-15</inkml:trace>
  <inkml:trace contextRef="#ctx0" brushRef="#br0" timeOffset="20776.41">4145 14402 1550 0,'0'0'372'0,"-17"-14"11"16,17 14-106-16,-13-20-123 15,13 20-80-15,-8-19-31 0,8 19-18 16,0-21-10-16,0 21-4 16,8-24-7-16,-8 24-1 15,13-19-7-15,-13 19-4 0,25-14-1 16,-8 4 15-16,4 6-6 0,-4-1 0 15,-17 5-4-15,26 2 1 16,-26-2-5-16,21 10 8 0,-21-10 0 16,0 0 9-16,25 19 2 0,-25-19 4 15,0 21-3-15,0-21-12 16,-17 24 2-16,17-24-2 0,-25 21-3 16,0-6 11-16,-1-6 1 0,9-4-1 15,17-5-3-15,-25 0-5 16,25 0-5-16,-21-7-1 15,21 7 6-15,-17-19 0 0,8-5 7 16,5 0-7-16,4 3-7 0,4-1-4 16,-4 22 13-16,0-21 4 15,0 21-2-15,0 0-4 0,0 0 0 16,0 0 7-16,0 0 7 0,0 0 1 16,0 0 14-16,-8 28-5 15,-1-4-2-15,-3 0 0 0,-1-2 7 16,0-1 5-16,13-21-3 0,-21 21-11 15,21-21-7-15,-25 19-4 16,3-9-3-16,22-10 0 0,-25 0 13 16,25 0 2-16,-21-10-8 15,21 10-1-15,-17-26-7 0,0 0-10 16,4-3 1-16,1-2-1 16,-1-7 2-16,13-4 8 0,-9-6-5 15,5 3-3-15,0-1-5 16,0 4 5-16,4 8 3 0,0 6 5 15,0 6 1-15,0 22-12 0,0 0-6 16,0 0 12-16,0 0 3 16,0 0 8-16,8 24 3 0,5 2 7 15,-13 5 5-15,4 3 0 0,0-1 3 16,1 0-5-16,-1 1-3 16,-4-4-9-16,4 1-7 15,0 0-5-15,-4-2 0 0,0-5 3 16,-4 0 6-16,-4-3 1 0,8-21 1 15,-9 26-9-15,9-26 0 16,-25 24-6-16,4-10 6 0,-5-4-2 16,5-3 6-16,0-5 0 0,0-4 2 15,-5 0-1-15,9-6-7 16,17 8 4-16,-29-7 1 0,12 0 54 16,17 7 10-16,-30-2-11 0,30 2-11 15,0 0 3-15,-17 9 25 16,17-9 27-16,0 0-15 0,-25 27-19 15,25-27-15-15,-17 33 4 16,13-7 31-16,4-26-12 0,0 31-23 16,4-5-16-16,-4-26 4 15,8 34-7-15,5-8-6 0,-13-26-22 16,21 24 6-16,-21-24-12 0,26 16-53 16,-26-16-154-16,21 7-164 15,-21-7-101-15,0 0-176 0,0 0-304 16</inkml:trace>
  <inkml:trace contextRef="#ctx0" brushRef="#br0" timeOffset="22708.47">3332 14097 1432 0,'0'0'293'0,"0"0"-23"0,0 0-104 0,0 0 29 0,0 0 12 0,0 0-52 16,8 21-58-16,-3 3-42 15,-5 2-17-15,0 1-9 16,-9-1-13-16,5 0-6 0,-13-2-10 16,0-3 13-16,4-2-8 0,13-19-5 15,-25 22-4-15,25-22-3 16,-25 16 0-16,25-16-14 0,0 0-5 16,-22 0-22-16,22 0 3 15,0 0 10-15,-12-26 8 0,12 5 4 16,4-1 7-16,-4 22 11 0,8-23 13 15,-8 23 0-15,0 0-11 16,0 0 18-16,0 0 19 16,0 0 3-16,0 0-1 0,9 26 4 15,-9-2-11-15,0 2-13 0,0-2-8 16,0-24-4-16,-9 31 8 16,9-31-4-16,-12 28-2 0,12-28-6 15,0 0 0-15,-26 22 0 0,26-22-17 16,-34 9-14-16,13-7-25 15,21-2-2-15,-34-11 2 0,34 11-2 16,-21-31 32-16,13 4 8 0,-1 4 3 16,9 23 15-16,0-27-6 15,0 27-1-15,0 0 21 0,0 0 26 16,0 0 47-16,26-2 18 16,-26 2-26-16,29 24 2 0,-12 4-10 15,-8 6-29-15,-5 6 68 16,-4 5 41-16,-4 3-33 0,-5 2-27 15,-8-2-16-15,0-5-21 0,-4-5-29 16,-8-3-13-16,3-4 3 16,-8-9-9-16,5-10 31 0,-5-3-52 15,4-11 8-15,1-10 7 0,-1-7 29 16,9-10-47-16,0-4 14 16,4-10 13-16,8-7 3 15,5-2-5-15,8-3-7 0,5 0-6 0,-1 3 6 16,9 2-6-16,4 5 6 15,13-1-5-15,-4 6-23 16,4 4-167-16,4 5-210 0,-4 7-383 16,-1 3-256-16</inkml:trace>
  <inkml:trace contextRef="#ctx0" brushRef="#br0" timeOffset="22875.81">3357 14695 1789 0,'0'0'145'0,"0"0"-63"0,0 0-108 0,0 0-387 0,0 0-228 16</inkml:trace>
  <inkml:trace contextRef="#ctx0" brushRef="#br0" timeOffset="23042.54">3019 15080 1480 0,'0'0'402'0,"0"0"-46"0,0 0-117 16,29-7-100-16,9-7-81 0,1-7-32 15,3-3-3-15,4-5-28 16,1-2-256-16,-5-4-443 0</inkml:trace>
  <inkml:trace contextRef="#ctx0" brushRef="#br0" timeOffset="23259.4">3002 13890 2519 0,'0'0'364'0,"0"0"-53"0,0 0-105 16,-9-24-98-16,9 24-62 15,0 0-23-15,0 0-23 0,0 0 8 16,0 0-30-16,0 0-169 0,0 0-166 16,0 0-301-16,0 0-263 15</inkml:trace>
  <inkml:trace contextRef="#ctx0" brushRef="#br0" timeOffset="23992.17">2553 14040 1836 0,'0'28'463'0,"9"-4"-99"0,7 0-107 16,1 0-68-16,5 2-52 15,3 0-29-15,-12 0-44 0,4 3-26 16,-9-3-18-16,1 0-14 0,-9 1-3 16,0-27 10-16,-22 31-9 15,22-31-4-15,-34 28 0 16,-4-9-3-16,9-9-9 0,3-8-6 16,26-2-28-16,-34-7-32 0,13-7 1 15,13-8 14-15,8-6 7 16,8-10 10-16,9-3 16 0,4-4 11 15,-4 4 8-15,0 6 2 16,-4 8 5-16,4 6 9 0,-17 21 4 16,8-21 1-16,-8 21-5 0,0 0-5 15,0 0 9-15,0 0-2 16,-25 19 10-16,-5 2-6 0,-4 3-8 16,5 4-3-16,-9 1-3 0,4 0 3 15,8 4-5-15,5-2 5 16,4 0 8-16,9-3 11 0,8-4-2 15,0-24 1-15,25 31-9 16,-4-9-9-16,9-8 0 0,0-5 0 16,-1 1 0-16,1-5 0 15,-5-5 9-15,-25 0-6 0,22 7-1 16,-22-7-2-16,0 0 12 0,0 0 0 16,0 0-7-16,-22 26 1 15,1-16 4-15,-4 1 1 0,-13-1-4 16,4-5-4-16,4 0 0 0,-8-5-6 15,13-5-3-15,-5-2-2 16,5-8 11-16,25 15 4 0,-26-33-1 16,14 2-1-16,3 2 0 15,1 6-10-15,8 23-2 0,0-29 13 16,0 29 5-16,8-26 4 16,-8 26-8-16,0 0 0 0,0 0 76 15,0 0 37-15,0 0-17 0,0 0-13 16,0 36-9-16,0-5 10 15,0 2 14-15,-17 0-8 0,0 3-37 16,-4 0-32-16,-9-3-11 16,-3 0-13-16,3-2-17 0,-4-7-145 15,4-5-210-15,-8-5-215 0,9-6-354 16,29-8-105-16</inkml:trace>
  <inkml:trace contextRef="#ctx0" brushRef="#br0" timeOffset="24508.7">1816 14497 1064 0,'0'0'313'0,"0"0"23"0,0 0-44 0,0 0-81 0,0 0-47 16,0 0-23-16,0 0-16 15,0 0-27-15,0 0-45 16,0 0-26-16,0 0-3 0,0 0-10 16,0 0-7-16,-21-7-7 0,21 7-6 15,0 0-9-15,0 0-2 16,-8-26 4-16,8 26 5 0,8-24 15 16,-8 24 0-16,21-14-7 0,-21 14 0 15,26-8 0-15,-26 8 0 16,0 0 9-16,0 0 15 0,21 31 70 15,-17 0 0-15,-8 0 22 0,-4 3 23 16,-5-1-45-16,-8-2-20 16,0 2-34-16,-1 1-12 0,-3-6-17 15,25-28-8-15,-42 36-3 0,8-12-15 16,-4-5-217-16,4-10-241 16,4-6-312-16,-4-6-111 15</inkml:trace>
  <inkml:trace contextRef="#ctx0" brushRef="#br0" timeOffset="25557.85">1575 14216 1558 0,'0'0'257'0,"0"0"48"0,0 0-37 0,13 36-68 0,-5-10-62 16,-8-26-59-16,5 29-30 15,-5-29-21-15,-5 28-18 0,5-28 4 16,-8 24-1-16,8-24-4 0,0 0-9 16,0 0-4-16,0 0 7 15,0 0-3-15,-21 17-10 0,21-17-13 16,0 0-38-16,0 0-19 0,0 0 18 15,-34-15 31-15,34 15 8 16,0 0 7-16,0 0 18 16,0 0-2-16,0 0 0 0,0 0 7 15,0 0-7-15,0 0 13 0,-21 17 4 16,21-17 14-16,-22 33 43 16,14-6-16-16,8-27-14 0,-17 30-14 15,17-30-16-15,-21 29-6 16,21-29-5-16,0 0-3 0,-25 29 4 15,25-29-13-15,-30 19 9 0,30-19 4 16,0 0 2-16,0 0-6 16,-26 0 4-16,26 0-4 0,0 0-5 15,-16-24-3-15,16 24-2 0,-9-24 6 16,9 24-1-16,0 0 1 16,0 0-4-16,0 0 3 15,0 0 27-15,0 0 24 0,0 0-5 16,0 0-5-16,0 0 13 0,0 0-9 15,0 0-12-15,-21 33-6 16,-9-6-10-16,30-27-7 0,-34 31-9 16,5-10 11-16,29-21-2 0,-38 21-12 15,12-6 7-15,26-15 5 16,-25 4-5-16,25-4-5 0,0 0 5 16,0 0 3-16,-13-26 3 0,13-2-6 15,4-6-4-15,13 3 0 16,-8 3-1-16,8-1-3 15,0 5 1-15,-17 24 4 0,29-26 3 16,-29 26 0-16,30-19 3 0,-30 19 2 16,25-2-5-16,-25 2 6 15,0 0-9-15,0 31 5 0,0-3-5 16,-8-1-4-16,-9 1 3 0,0 1 8 16,4-1-4-16,-16-2-8 15,8 1 12-15,-1-6-9 0,-7 0 14 16,3-1-9-16,26-20 8 0,-29 19-15 15,29-19 10-15,-26 16-7 16,26-16 4-16,0 0 5 0,0 0-5 16,0 0 0-16,0 0-3 15,0 0 3-15,0 0-5 0,0 0-2 16,17-26 7-16,-17 26 0 16,0 0 0-16,21-12-5 0,-21 12 10 15,26 7-16-15,-26-7 11 0,17 24 2 16,-13 7-5-16,-4 5 9 15,-4 4-10-15,-5 8 4 0,1 2 9 16,-9 7-12-16,4 0 12 0,5 5-2 16,-1-5 4-16,1 0 37 15,8-2 41-15,0-7-14 0,8-5-5 16,9-8-15-16,4-4-19 16,5-7-9-16,20-10-10 15,1-6-7-15,8-13-4 0,0-5-12 16,0-4-9-16,0-10 5 0,0-7-119 15,-4-4-160-15,0-11-279 16,-5-8-315-16</inkml:trace>
  <inkml:trace contextRef="#ctx0" brushRef="#br0" timeOffset="25857.48">1105 13954 1676 0,'0'0'306'0,"0"0"7"0,0 0-103 0,0 0-108 0,0 0 56 0,0 0-47 16,0 0-31-16,0 38-38 0,0-2-11 15,0 4-22-15,0 3 4 16,0 0-11-16,0 0 1 0,0-3-7 16,0 3-10-16,-8-7-185 15,-1 0-323-15,1 0-339 16</inkml:trace>
  <inkml:trace contextRef="#ctx0" brushRef="#br0" timeOffset="26640.46">585 14507 771 0,'0'0'63'0,"0"0"-7"0,25-24 41 16,-25 24 16-16,17-15 93 0,-17 15 47 15,30-4 44-15,-5 6 10 16,-4 10-75-16,-21-12-55 0,25 31-33 15,-16 0 27-15,-1 5-24 0,-8-3-46 16,0 3-29-16,-8 2-8 16,-1 0-42-16,-12-2-7 0,0-3-11 15,0 0-1-15,-9-2 4 16,5-5-26-16,0-7-109 0,3-2-182 16,-7-5-178-16,3-5-135 0,5-7-42 15</inkml:trace>
  <inkml:trace contextRef="#ctx0" brushRef="#br0" timeOffset="27257.67">474 14616 909 0,'0'0'224'0,"0"0"-26"15,0 0-58-15,26 2-24 0,-26-2-21 16,0 0 4-16,0 0 19 16,17 34-24-16,-9-10-11 0,-8-24-31 15,0 23-27-15,0-23-23 0,-8 24 16 16,8-24-6-16,-17 19-21 16,17-19 21-16,0 0-7 0,0 0-9 15,0 0-4-15,0 0 18 16,0 0-8-16,-26 10-2 0,26-10-6 15,0 0 6-15,0 0-10 16,0 0 10-16,0 0-5 0,0 0 5 16,0 0 8-16,0 0-25 15,0 0 26-15,0 0-14 0,0 0 5 16,0 0 4-16,-21 5 1 0,21-5 8 16,-17 19-8-16,17-19 17 15,-12 23-8-15,12-23 27 0,-17 24-5 16,17-24 14-16,-17 22-15 15,17-22-22-15,-21 19 6 0,21-19-16 16,-17 14 3-16,17-14 8 16,-30 10-11-16,30-10 78 0,-17 7 4 15,17-7 0-15,0 0-18 0,-29 2 19 16,29-2-4-16,0 0-27 16,-17 2-2-16,17-2-9 0,-17 0-8 15,17 0-9-15,-26 3 5 16,26-3-8-16,-29 0-19 15,3 2-5-15,5 1 2 0,-13-3 7 16,5-3-14-16,3 1 5 0,-3-3-4 16,7-2 7-16,-3 2-28 15,4-7-111-15,21 12-125 0,-17-24-72 16,17 24 17-16,0-28-27 16,0 28-69-16,17-24-6 0,-17 24-42 15</inkml:trace>
  <inkml:trace contextRef="#ctx0" brushRef="#br0" timeOffset="27423.51">288 15147 1401 0,'9'24'338'0,"-9"-24"-22"0,0 0-121 0,17 14-85 0,4-14-66 0,-4-7-26 16,4-7-55-16,-4-3-231 15,8-7-236-15,-12-2-54 0</inkml:trace>
  <inkml:trace contextRef="#ctx0" brushRef="#br0" timeOffset="27657.5">703 13799 1506 0,'0'0'92'0,"-21"5"167"16,21-5 2-1,-17 26-48-15,0 3-69 0,4-1-52 0,5 6-44 16,-1-1-21-16,-8 0-27 16,5-4 0-16,3 4 0 0,-8 1-70 15,0-3-275-15,1 0-286 0,3-5-119 16</inkml:trace>
  <inkml:trace contextRef="#ctx0" brushRef="#br0" timeOffset="38153.48">15456 9801 1678 0,'0'0'393'0,"0"0"-74"0,0 0-33 0,0 0-43 0,-12-14-54 0,3-5-15 15,5-3-19-15,-5-1-21 16,5-6-15-16,-4-2-12 16,-1-2-4-16,1-5 5 15,-1-3 6-15,1 3-36 0,-5-5-29 16,5 3-15-16,3-5 44 16,-3-3-27-16,-1-2-23 0,1 0-28 15,0-7 4-15,-1 0-1 16,1-3 3-16,-1-2 6 0,-4 0-23 15,5 0 14-15,-5 0 4 16,1 0 4-16,3 3-22 16,5-1 11-16,0 1 0 0,-1-5 10 15,5-1-17-15,-8-1-1 16,4-1 5-16,-1 0 5 0,1 1 7 16,0-1-9-16,0 3 0 15,0 2-7-15,-1-3 2 0,1 4 15 16,-4 1 0-16,3 0-10 15,5 3-8-15,-4 3 0 16,0 4 8-16,4 0 0 16,-4 2 0-16,8 3 0 0,-4 2-12 15,0 2 12-15,4 1 6 16,0-3 2-16,-4 0-16 0,0 3-6 16,0-6 8-16,0 4 12 15,0-4-6-15,-8-1 0 0,4-6-5 16,-5 1 0-16,1-1-7 15,-5-1 12-15,0-6 0 0,-4 3-3 16,0-3-4-16,1-1-7 16,-1-1 19-16,0 2-18 15,0-2 3-15,4 0 10 16,0 5 0-16,1 2-10 0,-1 3 19 16,4 4-12-16,-3 1 3 15,-1-1 0-15,5 3-10 0,-5 2 17 16,-4 3-14-16,4 1 7 15,1-1-14-15,3 2 14 0,-4 2-7 16,1 3 11-16,3-1-7 16,-3 1 6-16,-1-3-15 0,0 1 5 15,5 1 0-15,-5 3 2 16,9 5 5-16,-9 2 13 0,9 3-9 16,0 0-15-16,-1 1-5 15,5 20 13-15,-4-23 3 16,4 23 0-16,-8-19 4 0,8 19-9 15,0 0 0-15,-9-19 11 16,9 19-12-16,0 0 1 0,0 0-1 16,0 0 1-16,0 0 5 15,0 0-6-15,0 0 6 0,0 0-8 16,0 0-2-16,0 0 10 16,-13 19-4-16,9 2-7 0,-8 5 23 15,3 3-12-15,-4-1 4 16,5 3-10-16,-5 3 11 15,1 1-5-15,-1 4 9 16,4-4-9-16,-3 1 2 0,3 2-2 16,-4-7 7-16,5 2-5 15,4-4-2-15,-5-1-6 0,1 1 6 16,-1-8 19-16,9-21-17 16,-12 31-9-16,12-31 7 0,-9 31 6 15,9-31-13-15,0 0 7 16,0 0 0-16,0 0-3 0,0 0 10 15,0 0 2-15,0 0 5 16,0 0 0-16,0 0 1 0,0 0-8 16,0 0-13-16,0 0-7 15,4-23 5-15,1-8 1 16,7-10-4-16,5-11 2 0,4-3 4 16,1-7-1-16,-1 5 2 15,0 2 10-15,0 8-6 0,-4 4-11 16,-4 12 5-16,-5 7 2 15,1 5 20-15,-9 19-16 0,8-19-7 16,-8 19-3-16,0 0 7 16,0 0-5-16,0 0-3 0,0 0 6 15,0 0 13-15,0 0-2 16,17 26-16-16,-4-7 13 16,0 10 3-16,3-3-2 0,6 0-1 15,-1 3-1-15,4-6 1 16,5 6 7-16,-5-10-10 0,5 2-3 15,-5-1 3-15,1-6 16 16,-5 0-20-16,0-7-2 0,-21-7 18 16,21 12-12-16,0-5-6 15,-21-7 3-15,17 7 12 0,-17-7-17 16,21 8-13-16,-21-8-81 16,22 2-125-16,-22-2-78 0,25 5-92 15,-25-5-192-15,38-5-263 16</inkml:trace>
  <inkml:trace contextRef="#ctx0" brushRef="#br0" timeOffset="39619.71">14940 4401 1045 0,'0'0'337'0,"0"0"-62"0,0 0-30 16,0 0-20-16,0 0-26 15,0 0-41-15,0 0-58 0,0 0-61 16,-21-10 0-16,4 3-26 16,17 7-7-16,-21-10-3 15,21 10 5-15,-22-23-8 0,5 3-8 16,9 1-4-16,8-2-17 15,0-3 6-15,8 0-9 0,5 5 3 16,0 0 19-16,0 10-1 16,3 2 11-16,1 2-11 0,0 10 7 15,-4-1-7-15,0 4 0 16,-13-8 25-16,17 23-25 0,-9-4 24 16,-8 3-2-16,0 2-6 15,-13-1 28-15,1-1 5 0,-14 2 11 16,-3-5-16-16,-5 0-17 15,-9-5 14-15,1 3-24 16,-9-8 6-16,5-2-6 0,-5-2-14 16,0 0 16-16,0 0-1 15,5-10-7-15,-5 3 11 0,9-8-17 16,-1 1 3-16,9-6 18 16,5-1-8-16,3-6-10 0,14 1 8 15,-1 2 4-15,9-5-21 16,4 2 12-16,4 1-3 0,5 4-3 15,7-4 1-15,1 7-1 16,0 2 6-16,4 2-6 0,5 8-4 16,-5 2 0-16,-4 2 16 15,-17-2-3-15,25 14 0 16,-25-14-3-16,22 27-4 0,-10-6-1 16,-8 0 17-16,1 1 1 0,-10-1 4 15,5 1-17-15,-8-3 24 16,8-19 20-16,-17 26-2 0,0-7-16 15,17-19-16-15,-29 22 2 16,-1-11 2-16,0-1-4 0,-4-5-6 16,5-1-4-16,-1-4 0 15,-4 0-11-15,5-4 11 0,-5 4 0 16,8-5 4-16,1 0-4 16,0 3-3-16,3 2-4 15,1 5 1-15,-4 2 6 0,4 7 12 16,-5 7 45-16,1 1 39 15,-1 2 7-15,1 7-28 0,4-3-11 16,-5 3-11-16,5-5-19 0,0-2-19 16,21-24-12-16,-25 31 3 15,25-31-6-15,-34 22-139 0,8-13-239 16,26-9-388-16,-25 0-159 16</inkml:trace>
  <inkml:trace contextRef="#ctx0" brushRef="#br0" timeOffset="39837.03">14821 3786 1603 0,'47'-12'165'0,"4"-2"54"0,-1 2-38 0,-3-2-83 0,-5 2-59 0,1 2-10 16,-9 3-21-16,-5 0 1 16,-8 2-124-16,-21 5-329 0,0 0-271 15</inkml:trace>
  <inkml:trace contextRef="#ctx0" brushRef="#br0" timeOffset="40119.21">13992 3443 1461 0,'0'0'254'0,"0"0"41"16,4 24 57-16,0 19-70 15,4 14-101-15,1 10-7 0,-1 7-2 16,1 4-50-16,4-2-38 16,-1-2-36-16,5 2-29 0,-4-9 3 15,0-5-18-15,-5-7-4 0,1-5-86 16,-5-10-280-16,-8-9-346 16,-1-5-285-16</inkml:trace>
  <inkml:trace contextRef="#ctx0" brushRef="#br0" timeOffset="40752.94">13721 4203 1270 0,'0'0'236'0,"17"28"14"0,-17-28-79 16,12 29-52-16,-12-29-52 16,9 26-35-16,-9-26 2 15,-13 26-34-15,13-26 16 0,-25 19-19 16,-1-4-16-16,26-15-59 0,-29 9-49 16,29-9-49-16,0 0-5 15,0 0 11-15,0 0 24 0,-17-35 30 16,21 1 52-16,9 6 25 15,3 1 33-15,-16 27 1 0,26-28-5 16,-26 28 31-16,0 0 39 0,21-24-10 16,-21 24 0-16,0 0 85 15,0 0-14-15,0 0-25 16,0 0-3-16,-8 29 3 0,-5-6 44 16,-4 4-51-16,0-4-12 15,17-23-44-15,-38 31 5 0,0-4-25 16,4-8-11-16,0-3 17 0,0-4-34 15,5-2 23-15,3-5 11 16,26-5-19-16,-21 4 11 0,21-4-11 16,0 0-15-16,0 0 12 15,-13-23-12-15,13 23-7 0,17-29 30 16,-17 29-18-16,26-26 16 0,-26 26 1 16,34-15-12-16,-13 11 36 15,-21 4 107-15,0 0 6 0,21 21-27 16,-8 3 3-16,-13 5 34 15,-9 1-14-15,-4 1-40 16,-8 0-14-16,-4 0-43 0,-5 0-15 16,1-2-12-16,-10-3-22 0,-3 0 8 15,0-4-58-15,-1-8-244 16,5-5-200-16,4-1-202 0,34-8 6 16</inkml:trace>
  <inkml:trace contextRef="#ctx0" brushRef="#br0" timeOffset="41152.61">13441 3972 1203 0,'0'0'268'0,"0"0"-77"0,0 0-63 0,0 0-19 16,0 0 91-16,-38 28 18 0,0 11-26 15,0-1-60-15,-4 7-6 16,3 0 1-16,1 3-59 0,4 2-12 16,1-3-18-16,7 1 11 15,5 0-10-15,0-3-20 0,8-5 6 16,0 1-16-16,1-10 0 0,3-3 25 16,9-28 28-16,-17 31 38 15,17-31-9-15,0 0-34 16,-33 24-18-16,7-12-11 0,-4-12 14 15,5-5 31-15,0-7-8 0,-1-7 1 16,5-7 8-16,4-10-27 16,0-6-10-16,9-6-20 0,8-4-11 15,8-3-6-15,9-2-7 0,4 4 7 16,9 1-8-16,0 7 2 16,3 2 6-16,-3 7-38 0,0 5-217 15,-9 5-184-15,-8 2-366 16,-13 24-266-16</inkml:trace>
  <inkml:trace contextRef="#ctx0" brushRef="#br0" timeOffset="41419.57">12556 3615 2021 0,'0'-22'281'0,"0"22"13"0,0 0-70 0,0 0-8 0,0 0 4 0,17 31-51 15,5 10-74-15,-10 6-44 0,1 11-7 16,0 3-17-16,-1 6-21 16,-3-3-2-16,-5 3 9 15,0-3-13-15,-4 1-37 0,-4-11-155 16,-4-1-172-16,-5-6-233 15,0-4-208-15,-8-7-10 0</inkml:trace>
  <inkml:trace contextRef="#ctx0" brushRef="#br0" timeOffset="42119.56">12341 4053 1379 0,'0'0'312'0,"0"0"-29"0,0 0-65 16,4 26-59-16,0 0-21 15,0 0-46-15,-4 5-40 0,-4-4-24 16,0-6 0-16,0 0-12 16,-9 3-16-16,13-24 2 0,-26 22 14 15,1-6-16-15,0-1 0 0,25-15-10 16,-26 4 10-16,26-4-27 15,-21-4-42-15,21 4-12 0,-17-27 26 16,13 8 27-16,4 19 3 16,4-21 2-16,-4 21 18 0,0 0 5 15,4-17-3-15,-4 17-13 16,0 0 35-16,0 0 21 16,0 0-8-16,0 0-7 0,0 0-11 0,0 0 11 15,-8 19 4-15,8-19-29 16,-17 24 0-16,17-24 14 0,0 0 2 15,-25 24-12-15,25-24-11 16,0 0 7-16,0 0 7 16,-26 7 0-16,26-7-16 0,0 0-22 15,0 0-1-15,-13-28 9 0,9 1 11 16,8 8-6-16,-4 0-1 16,0 19 25-16,0 0-13 0,0 0-5 15,9-16 12-15,-9 16 3 16,0 0 6-16,0 0 7 0,0 0-7 15,-13 23 17-15,1 1 27 0,12-24 6 16,-26 34-25-16,1-8-9 16,25-26-3-16,-34 28 5 0,8-6-9 15,26-22-18-15,-29 14 37 0,29-14 67 16,-21 10-9-16,21-10-22 16,0 0-13-16,0 0 10 15,0 0-1-15,-26-24-26 0,14 0-10 16,7-5-4-16,5-4-5 15,0-3-16-15,0-7-8 0,5-2 8 16,-5-2-4-16,0 1-11 0,-5-6 12 16,1 4-5-16,-4 5-13 15,3 1-7-15,-7 4-56 0,-1 4-112 16,0 6-167-16,13 28-214 16,-17-31-186-16</inkml:trace>
  <inkml:trace contextRef="#ctx0" brushRef="#br0" timeOffset="42319.55">12027 3479 1555 0,'26'-17'312'0,"-26"17"32"0,0 0-69 0,0 0-92 0,0 0-84 16,0 0-46-16,0 0-33 0,0 0-32 15,0 0-134 1,0 0-198-16,0 0-244 0,0 0-98 0</inkml:trace>
  <inkml:trace contextRef="#ctx0" brushRef="#br0" timeOffset="42918.58">11655 3541 1128 0,'0'0'232'0,"0"0"44"0,0 0-15 15,0 0 61-15,0 0-91 16,8 40-76-16,9 13-45 16,0 11 80-16,8 12-25 0,1 12-52 15,3 0-18-15,-3 5-33 16,-9 0-26-16,-4-5-17 0,-9-4-2 15,-13-3 3-15,-8-5-6 0,-12-5-7 16,-5-6 1-16,-13-8 11 16,-4-12 7-16,-8-7 4 0,0-9 11 15,-9-6 6-15,0-13 22 0,-8-12 5 16,4-10 1-16,0-10 8 16,5-6-1-16,-1-10-16 0,9-8-9 15,8-6-7-15,8-12 12 16,14-3 42-16,8-4-9 15,12-8-39-15,18 3-25 0,8 2-19 16,16 7-12-16,14 1 0 0,8 4-6 16,9 5 3-16,-1 9-14 15,1 12-53-15,-5 5-201 0,-8 5-140 16,-9 7-88-16,0 12-118 16,-12 7-31-16,-30 0 36 0,21 21 143 15,-17 5 218-15,-8 10 124 0,-4 0 62 16,-9 0 70-16,-4-3 98 15,4 0 117-15,0-4 103 16,4-3 40-16,0-7-5 0,13-19-50 16,0 0-39-16,-8 22-8 15,8-22-15-15,0 0-56 0,0 0-57 16,0 0-43-16,0 0-34 0,0 0-34 16,0 0-12-16,0 0-1 15,0 0-5-15,0 0-27 0,21-8-248 16,-21 8-288-16,0 0-306 15</inkml:trace>
  <inkml:trace contextRef="#ctx0" brushRef="#br0" timeOffset="46500.78">16095 9142 539 0,'0'0'110'0,"0"0"14"16,0 0 27-16,0 0 0 0,0 0 11 0,-29 28 39 15,12-4-13-15,17-24-23 0,-13 33-54 16,5 1 17 0,-1-1-26-16,1 7 11 0,-1 3 15 15,1 7-41-15,-1 5-13 16,1 5 5-16,-1-1-5 0,5 3-29 15,-4 0 18-15,4-2-11 16,4-1 5-16,-5 1-6 0,5-3-2 16,0 0 1-16,0-2-21 15,0-1-13-15,5 4 6 16,-5-8-2-16,0 4-12 0,0-1-1 16,0-1-11-16,4 1 12 15,-4-1-2-15,4-2-6 16,0 2-3-16,-4-4-1 0,4-3 7 15,1 0 1-15,-1 1 0 16,-4 1-9-16,4 1 0 0,0 0-5 16,1 2 13-16,-1 2 2 15,-4-2-1-15,0 5-4 16,0-1 0-16,-4-1 0 0,4-1-6 16,-5-2-1-16,1-2-4 15,4-3 8-15,-4-4 9 0,4-1 1 16,0-4-7-16,0 2-9 15,0-2 6-15,0-3 3 0,0 5 9 16,0-5-9-16,4 8-4 16,0 2-5-16,1 2 5 15,-1 3 4-15,-4-1 6 0,4 8-11 16,-4 2-2-16,0 0 2 16,0 3 9-16,-4 4-11 0,4 0 11 15,-4 5 1-15,-1-2-5 16,5-5-4-16,0 2-5 0,-4-4 9 15,0-1-8-15,0-4 14 16,-1 0-6-16,1-5 0 0,-4 2-14 16,-1-4 22-16,5 2-15 15,0-5 10-15,0 0 0 16,-1-2-3-16,5-5-6 0,0-2 6 16,5 0 0-16,-5 0 4 15,4-5 3-15,-4 2-7 0,0-5 0 16,4 3 0-16,-4-2-10 15,0 0 15-15,0-1-13 0,-4 1 13 16,4-3 0-16,-4 3-11 16,-1-3 6-16,1 5 4 0,0 2-4 15,4-4-8-15,-4-1 17 0,4 1-17 16,-5-3 11-16,5-5 3 16,5 1-4-16,-5 2 0 0,0-5-6 15,4 4 4-15,-4 1-3 16,0 0-5-16,-4-2 8 15,-1-1 8-15,5 0-8 0,0-4 3 16,0-3-10-16,0-14 7 0,5 15 0 16,-5-15 0-16,0 0 4 15,0 0 4-15,0 0-5 0,0 0-3 16,0 0-9-16,0 0 9 0,0 0 2 16,0 0 1-16,0 0-3 15,0 0 4-15,-5 14-4 0,5-14 0 16,0 0-4-16,0 14 1 15,0-14-3-15,0 0 6 0,0 17 3 16,0-17-3-16,0 0 5 16,0 19-1-16,0-19 0 0,-4 17-4 15,4-17-4-15,0 0-2 16,4 14-2-16,-4-14 5 0,0 0 6 16,0 0 4-16,0 0-3 0,0 0-4 15,0 0 0-15,0 17-5 16,0-17 5-16,0 16-6 0,0-16 1 15,0 0 5-15,0 0 3 16,0 14-3-16,0-14-24 0,0 0-108 16,0 0-45-16,0 0-40 0,0 0-45 15,0 0-24-15,0 0-40 16,0 0-5-16,0 0 7 0,-4 24 42 16,4-24 25-16</inkml:trace>
  <inkml:trace contextRef="#ctx0" brushRef="#br0" timeOffset="46951.8">15689 13945 385 0,'0'0'74'0,"0"0"22"0,0 0 12 0,0 0 2 0,-4 21-3 0,4-21 5 0,13 26 9 16,-5-4-7-16,5-3-26 0,-13-19 17 15,12 28-10-15,1-4 65 16,-4-2-58-16,-5-3 0 0,4 2 4 16,-3 0-21-16,-5 1-9 15,0-3-31-15,0 0 2 16,0-19-16-16,0 24-4 0,0-24-16 16,0 0 8-16,-5 21-13 0,5-21 7 15,0 0-19-15,0 0 18 16,0 0-4-16,0 0-4 0,0 0 4 15,0 0-25-15,-4-21 8 0,8-3-109 16,1-2-109-16,-1-10-180 16,8-9-64-16,1-8-12 15</inkml:trace>
  <inkml:trace contextRef="#ctx0" brushRef="#br0" timeOffset="49582.44">21578 9506 1474 0,'0'0'394'0,"0"0"1"0,0 0-93 0,21-2-114 0,4-8-88 16,1-4-12-16,3-8 7 16,9-1-22-16,5-4-21 0,3-4-5 15,5 0-9-15,8-4-10 16,5-3-20-16,4-8 6 0,4-4-3 15,-1-2-7 1,10-3-11-16,4 0 12 0,-5-2-5 16,5-2 3-16,-5 4-3 15,-4 5-8-15,-8 7 12 0,-13 7 2 16,-4 3-10-16,-5 4 10 16,-7 3-3-16,-6 5-8 15,-3 2 5-15,-5 0 7 0,-3 4 0 16,-22 15-7-16,25-14-5 15,-4 0 12-15,-21 14-7 0,17-14 0 16,-17 14-5-16,0 0 13 16,26-19-4-16,-26 19-4 0,0 0-3 15,25-24-1-15,-25 24 13 16,25-26-4-16,-25 26-15 16,21-24-3-16,-21 24 21 15,22-24 2-15,-22 24-10 0,0 0-5 16,0 0-6-16,0 0 11 15,0 0 2-15,0 0-6 0,0 0-26 16,0 0-90-16,0 0-161 16,0 0-245-16,0 0-349 0</inkml:trace>
  <inkml:trace contextRef="#ctx0" brushRef="#br0" timeOffset="50216.6">21772 9111 577 0,'0'0'115'0,"0"0"57"0,0 0 17 0,0 0-12 0,0 0 49 0,0 0-52 0,0 0-21 16,0 0-30-16,5 40 23 15,-10-2 1-15,-3 3-8 16,-5-1-33-16,-4 3-52 0,-4 5-20 15,-4-3-10-15,-5 0 9 16,0-2-9-16,1-5-27 16,3-2 15-16,5-8 8 0,21-28 37 15,-21 29 47-15,21-29 2 16,0 0-1-16,0 0-23 0,0 0-42 16,0 0-19-16,34-21 0 15,0-1 4-15,4 3-16 16,0 0-14-16,0 2 9 0,-4-2 4 15,0 5-6-15,4 0-9 16,-8 2 7-16,-1 5-67 0,-29 7-251 16,30-5-387-16,-30 5-214 15</inkml:trace>
  <inkml:trace contextRef="#ctx0" brushRef="#br0" timeOffset="51199.48">24054 7229 1221 0,'0'0'220'0,"0"0"-58"0,0 0 42 16,0 0 69-16,0 0-70 0,-4 36-20 15,8 0-31 1,5 0-44-16,3-1-57 0,1 1-8 16,-5-3-24-16,1-2-2 15,-1-4-8-15,-8-27 5 0,0 28-14 16,0-28 21-16,-8 26-21 15,8-26 14-15,0 0-23 0,0 0 18 16,-25 12-15-16,25-12 6 16,-22 0 7-16,22 0-17 0,0 0 17 15,-29-7-10-15,29 7 7 16,-30 2-8-16,0 10 19 0,1 5 107 16,-9 4 1-16,4 6-18 15,-4 1-21-15,4 1-10 16,-4 4-37-16,4-7-10 0,0 1-21 15,4-6 2-15,1-2-29 16,29-19-265-16,-38 12-357 16,38-12-371-16</inkml:trace>
  <inkml:trace contextRef="#ctx0" brushRef="#br0" timeOffset="51615.41">24583 6577 1697 0,'0'0'264'0,"0"29"48"0,-12 4-62 0,-10 3-61 0,-3 4-47 16,-9 1-52-16,-4-3-35 0,-4-3-31 15,-1-1-11-15,1-6 0 16,8-6-13-16,5-6 13 0,7-1-16 16,22-15 17-1,0 0-21-15,0 0 4 0,0 0-11 16,0 0 9-16,0-29-3 0,5 5 8 16,3 5 0-16,-8 19 8 15,9-19 0-15,-9 19 41 0,0 0-9 16,0 0 23-16,0 0 4 15,-22 10 30-15,-3 6-30 0,-9 8-16 16,5 0-27-16,-5 2-9 16,0-2-15-16,4-3 11 0,1-4-16 15,3 2-57-15,-4-2-278 16,30-17-343-16,-38 28-194 0</inkml:trace>
  <inkml:trace contextRef="#ctx0" brushRef="#br0" timeOffset="51882.85">23622 7341 1653 0,'0'0'237'0,"0"0"64"16,0 0-43-16,0 0-35 15,30 27-29-15,-30-27-33 0,38 42-29 16,-17-1-40-16,-4 2 7 16,-8-5-15-16,-9 2-13 15,-9-4-38-15,-8 0-3 0,-8-5-24 16,-5-3-6-16,-4-4-27 16,0-7-273-16,1-5-344 0,-1-10-373 15</inkml:trace>
  <inkml:trace contextRef="#ctx0" brushRef="#br0" timeOffset="52232.1">23398 7537 1356 0,'0'0'332'0,"0"0"-81"15,0 0-103-15,0 0-45 0,0 0-65 16,0 0 11-16,-34-12-11 16,34 12 49-16,0 0-32 0,0 0-8 15,0 0-26-15,0 0-9 16,0 0-6-16,0 0 10 0,0 0 59 16,0 0 61-16,0 0 7 15,34-3-42-15,-34 3 9 16,0 0-4-16,13 36 7 0,-13-36-27 15,-17 43-38-15,-4-10-23 16,21-33-21-16,-47 36 10 0,5-12-35 16,-1-8-143-16,9-6-251 15,34-10-313-15,-46 2-148 0</inkml:trace>
  <inkml:trace contextRef="#ctx0" brushRef="#br0" timeOffset="52798.45">23152 7256 1432 0,'0'0'300'16,"0"0"44"-16,-33-3-66 0,3 15-63 16,30-12-70-16,-34 26-29 15,34-26-38-15,-25 38-16 0,12-9-37 16,13-29-1-16,0 38-17 15,8-9 1-15,-8-29 2 0,26 28-13 16,-26-28 10-16,29 22-10 16,-29-22 14-16,0 0-18 15,0 0 18-15,0 0-6 0,0 0 5 16,0 0-10-16,0 0 7 16,-38 33-11-16,0-16 12 0,0-12-14 15,4-5 6-15,5-3-13 16,29 3 10-16,0 0-18 0,-30-24 9 15,30 24-20-15,-17-31 5 16,17 31 20-16,-4-31-6 0,4 31 13 16,0 0-6-16,0 0 6 15,0 0 6-15,0 0 14 0,0 0 12 16,0 0 51-16,0 0 25 16,-34 46 5-16,0-8-20 0,34-38-24 15,-42 40 1-15,4-11-8 16,38-29 23-16,-38 19-6 15,38-19 53-15,-34 12-11 0,34-12 5 16,0 0-50-16,0 0 0 16,0 0-45-16,-26-41-9 0,18 3-17 15,8-7 1-15,4-5-4 16,0-5-20-16,1-2 21 0,3 2-20 16,-4 3-7-16,-4 4 1 15,-4 3-54-15,0 7-83 0,0 5-147 16,-9 6-130-16,13 27-328 15,-17-28-302-15</inkml:trace>
  <inkml:trace contextRef="#ctx0" brushRef="#br0" timeOffset="52998.38">22911 7056 2765 0,'0'0'295'0,"26"-27"-89"0,-26 27-89 0,21-23-64 15,-21 23-42-15,0 0-67 0,0 0-237 16,0 0-302-16,0 0-364 16</inkml:trace>
  <inkml:trace contextRef="#ctx0" brushRef="#br0" timeOffset="53199.44">22695 7925 2432 0,'4'28'287'0,"-4"-28"-94"16,0 0-89-16,0 0-59 15,0 0-20-15,0 0-151 0,0 0-489 16,0 0-508-16</inkml:trace>
  <inkml:trace contextRef="#ctx0" brushRef="#br0" timeOffset="53448.75">22323 7622 2819 0,'0'0'241'0,"0"0"40"16,0 0 61-16,0 0-24 16,-43 27-71-16,14 8-39 0,3 6-57 15,-3 4-76-15,-1 7-18 16,-8 3-33-16,-4 2-24 0,-5 3-35 15,-12-1-143-15,0-1-369 16,-1-6-179-16,1-9-396 0</inkml:trace>
  <inkml:trace contextRef="#ctx0" brushRef="#br0" timeOffset="59796.4">12633 9161 592 0,'0'0'67'0,"0"0"78"0,25-19 38 0,-25 19-13 16,0 0-30-16,0 0-2 0,0 0-30 15,0 0 22-15,0 0-19 16,0 0-43-16,21-19 5 0,-21 19 2 16,0 0-23-16,0 0 6 15,0 0-4-15,0 0-33 16,0 0-6-16,0 0-11 16,0 0-7-16,0 0 15 0,-25 7-32 15,-1 2 15-15,5 8 0 16,-8 2 5-16,-1 7 17 0,-4 0-23 15,4 5 30-15,-3 0-20 16,-1 3 27-16,0 1 5 0,4 1 9 16,5 5-17-16,-5 1-5 15,5 1 12-15,4 5-3 0,-1 2-5 16,6-3 4-16,3 4 4 16,0 3 5-16,9 1-17 0,0 5 14 15,4 1 9-15,4 4 19 16,-4-1 5-16,0-2-31 15,0 2-8-15,-4-2-1 0,-1 2 14 16,-3-2 0-16,-5-4-26 16,-4-6-6-16,-4-2-3 0,-4-2 6 15,-1-6-8-15,1-11-12 16,0-4 7-16,-1-4 8 0,26-23-3 16,-21 19-3-16,21-19-9 15,0 0 13-15,0 0 2 0,0 0-10 16,0 0-13-16,-13-23 10 15,13-1 3-15,5 5 0 0,-5 19-4 16,21-19-6 0,-21 19 7-16,25-10 11 0,-4 13-8 15,0 6 0-15,-21-9-6 16,26 36 18-16,-13 0-1 0,-1-1 2 16,-8 6 5-16,1 4-4 15,-1 5 9-15,-4 5 2 0,-4-3-1 16,-1 3-7-16,1 2-3 15,-4 0 6-15,4-2 2 0,-5-3-10 16,1 1-12-16,-1-3 21 16,5 0-7-16,-5-3 19 15,1 1 12-15,-1-3-17 0,5-2-1 16,-4 0 4-16,-1 0 6 16,5 2 18-16,0 0-28 0,0-2-6 15,-1 2 0-15,5-2-4 16,5 5-3-16,-1 0 1 0,4 2 5 15,1-3-4-15,-1 3-5 16,5 0-11-16,-5 0 16 0,5 0-4 16,0 3 1-16,-5 1-10 15,1-1 17-15,-1-1-12 0,1 1-3 16,-5-3 3-16,0 2 9 0,0-2-9 16,1-2 8-16,-5-3 6 15,0 2 17-15,0-1 6 0,0-1-6 16,0 0-15-16,-5 3 2 15,1-1 35-15,0 1-19 16,-5 0-10-16,5-5 8 0,0 2-19 16,0-5-11-16,0 1 2 0,4-6 1 15,0-1 3-15,0-1-16 16,0-2 5-16,4-7 3 0,-4 0 5 16,4-5-13-16,0-3 5 0,-4 3-5 15,4-2 5-15,-4 5-5 16,0-3-3-16,0-3 3 0,0 1 10 15,0-3-15-15,0-14 0 16,0 19 13-16,5-4-8 0,-5-15-6 16,0 16 16-16,0-16-20 15,4 17 16-15,-4-17-6 0,0 0 12 16,0 14-23-16,0-14 21 16,0 0-15-16,4 19 9 0,-4-19-11 15,4 17 11-15,-4-17-8 0,5 14 17 16,-5-14-16-16,0 0 10 15,8 17 13-15,-8-17-20 0,4 17 11 16,-4-17 18-16,9 19-15 0,-9-19-3 16,12 14 10-16,-12-14-21 15,0 0 15-15,17 14-9 0,-17-14-9 16,0 0 8-16,13 17 6 0,-13-17-11 16,13 17 11-16,-13-17-4 15,8 16 3-15,-8-16 16 16,9 17-6-16,-9-17-20 0,0 0 0 15,0 0 0-15,4 14 0 16,-4-14 11-16,0 0-2 0,0 0 5 16,0 0-14-16,0 0-4 0,0 0 10 15,0 0 3-15,0 0 3 16,0 0 1-16,0 0 1 0,0 0-10 16,0 0 5-16,0 0 0 0,0 0 0 15,0 0-9-15,0 0 0 16,0 0-8-16,0 0 14 15,0 0-6-15,0 0 10 0,0 0-2 0,0 0-8 16,0 0-6-16,0 0 6 16,0 0 8-16,0 0 2 15,0 0 7-15,0 0-3 0,0 0-14 16,0 0-8-16,0 0 1 0,0 0 0 16,0 0-2-16,0 0-100 15,8-19-115-15,-8-5-148 0,-4-4-79 16,4-6-160-16,-4-4-299 0,0-5-114 15</inkml:trace>
  <inkml:trace contextRef="#ctx0" brushRef="#br0" timeOffset="64095.04">5165 14183 218 0,'0'0'-9'0,"0"0"9"0,0 0 16 0,0 0 4 16,-17 4-15-16,17-4-9 16,0 0-2-16,0 0 6 0,0 0-58 15</inkml:trace>
  <inkml:trace contextRef="#ctx0" brushRef="#br0" timeOffset="68709.25">6151 14445 68 0,'0'0'-10'0,"0"0"2"0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1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2926 0 996,'0'0'10292,"-7"4"-9984,-216 93 929,52-33-446,-95 31-182,196-74-500,-244 71 258,196-53-73,17-4-40,-512 154 656,507-152-871,10-2 32,-139 27-129,137-38 38,-89 16 50,-32 2-73,214-41 34,0 0 28,-11 4 15,11-4 17,10-1-41,155-32-65,-57 16 113,-68 9-43,-8 2-10,-1-1 0,35-14 0,17-6-42,-50 15 33,-23 9 52,-4 2-45,0 0-1,0 0 1,0 0-1,-1 0 0,1 0 1,0-1-1,0 1 1,0 0-1,0 0 0,-1-1 1,1 1-1,0 0 1,0-1-1,-1 1 0,1-1 1,0 1-1,0-2 1,0 2-34,0-1 0,-1 1 1,1-1-1,0 1 0,-1-1 1,1 1-1,0-1 0,0 1 1,-1 0-1,1-1 0,0 1 1,0 0-1,0 0 0,0 0 1,-1 0-1,1 0 0,2 0 1,0-6-74,10-16-75,-9 17 35,-2 0 51,6-14 16,-6 14 56,-1 0 7,3-14-5,-4 14 21,-5 1-15,1-1 5,3 3 6,0 1 1,-1-1-1,1 1 0,0-1 1,-1 1-1,0 0 0,1 0 1,-1 0-1,0 0 1,0 0-1,1 0 0,-1 0 1,0 0-1,0 1 0,-2-1 1,-11-4-2,0 1 0,0 1 0,0 1 0,0 0 0,-1 0 0,1 2 0,-1 0 0,-18 2 0,-28 10 12,1 1 1,-69 26-1,-18 8-38,109-36 40,11-1 36,23-8 185,12-2-194,461 16 729,19 0-287,-480-15-497,20 1-224,-21-2-579,1 0-2570,24-3 417,7-1-627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2940,'0'0'5873,"7"3"-5695,41 16 281,2-2 0,0-3 0,1-1-1,89 10 1,-135-23 382,16 4-100,-16-4 65,-12 3-790,-26 11-16,0 3-1,1 0 0,1 2 0,1 1 1,0 2-1,2 0 0,0 2 1,2 2-1,1 0 0,0 1 0,3 2 1,-31 47-1,45-62-39,0 1 0,-10 26 1,5-3-3462,3-4-542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7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5665,'-30'60'1893,"14"-29"-1509,2 1 1,2 0-1,1 1 1,1 0-1,2 0 0,-5 37 1,11-46-249,0 0 0,1 0 0,2 0 0,3 25 0,-2-35-62,1 0 1,0-1 0,1 1 0,0-1-1,1 0 1,1 0 0,11 20-1,-16-32-63,0 0-1,-1 0 0,1 0 0,0 0 0,-1 0 0,1-1 1,0 1-1,0 0 0,0 0 0,0-1 0,0 1 1,-1-1-1,1 1 0,2 0 0,13 8 62,0-1 0,19 6-1,-27-11-52,0-1-1,0 0 1,0 0-1,0-1 1,1 0 0,-1 0-1,0-1 1,14-1-1,-9-1-11,0-1 1,0-1-1,0 0 0,0-1 1,-1 0-1,1-1 0,-1 0 1,-1-1-1,1 0 0,-1-1 1,-1 0-1,1-1 0,-1 0 1,-1-1-1,0 0 0,0 0 1,-1-1-1,0 0 0,8-17 1,-6 10 75,-2 0 0,0 0 1,0-1-1,-2 0 0,0-1 1,-2 1-1,0-1 0,-1 0 1,-1 0-1,0 0 0,-2 0 1,-3-28-1,3 43-54,-1 0-1,0 0 1,0 0-1,-1 0 1,1 0-1,-1 0 1,0 1-1,0-1 1,-1 1-1,1 0 1,-1-1 0,0 1-1,-5-5 1,5 7-23,0-1 1,0 1-1,0-1 1,-1 1-1,1 0 1,-1 0-1,0 0 1,0 1-1,0 0 1,1-1-1,-1 1 1,0 0-1,0 1 1,-1-1-1,1 1 1,0 0-1,-4 0 1,-9 1-6,1 2 0,0 0 1,0 0-1,0 2 0,0 0 0,0 0 1,1 2-1,-26 14 0,16-7-76,1 2-1,0 1 1,-40 38 0,59-51-181,1 1 0,0-1-1,0 1 1,0-1 0,0 1 0,-3 6 0,1-1-370,5-9 463,0 0 0,1-1 0,-1 1 0,1 0 0,-1 0 0,0 0 0,1 0 0,-1 0 0,1 0-1,0 0 1,-1 0 0,1 0 0,0 0 0,0 0 0,-1 2 0,-5 39-3239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3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847 602 5645,'-2'-3'1291,"-24"-49"2022,21 37-3268,1 0 1,0-1-1,0 1 0,2-1 1,0 1-1,0-27 0,3 16-92,2 0 0,0-1 0,2 1 0,0 0 0,2 1 0,1-1-1,1 1 1,1 1 0,2 0 0,0 0 0,1 1 0,20-26 0,-28 42 30,1 1 0,-1-1 1,1 1-1,0 0 1,1 1-1,-1 0 1,8-6-1,-10 10 14,-1-1-1,0 1 1,1 0-1,-1 0 1,0 0-1,1 0 0,-1 1 1,1-1-1,0 1 1,-1 0-1,1 0 1,-1 0-1,1 1 1,-1-1-1,1 1 1,-1 0-1,1 0 1,-1 0-1,0 0 0,4 2 1,3 2 6,-1 0-1,0 1 1,0 0 0,-1 0 0,12 11 0,37 42-6,-41-42 12,3 3-8,156 154 48,-170-170 561,-9-8-589,-1-2-25,3 4 2,0-1 1,0 1-1,-1-1 0,1 1 1,-1 0-1,1 0 0,-6-3 1,7 4-1,-7-5-4,-1 0 0,1 0 0,-1 1 0,0 0 0,0 0 0,-1 1 0,1 0 0,-1 1 0,0 0 0,0 1 0,-11-2 0,2 4-2,0 1 1,0 1-1,0 1 1,1 1-1,0 0 1,-1 2 0,2 0-1,-28 13 1,-14 10 29,-58 40 1,116-68-24,-224 160 37,12 16 53,-10 8-45,207-172-88,-1-1 1,-25 13-1,34-21-306,0 0-1,0-1 1,0 0-1,-1 0 1,1-1-1,-1 0 1,0-1-1,-9 1 1,-20-2-2295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3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1624 0 3844,'0'0'1185,"1"9"-607,0 31 102,-1-1 1,-10 62-1,-1 22-85,5-6-362,-1 50-92,7-163-141,0 0-1,0 1 0,0-1 0,-1 0 0,0 1 0,-1 6 0,-1-2 8,2-1-4,-6-7-1769,-5-1 1470,1 0 1,-1-1 0,1 0-1,-13-3 1,23 3 257,0 1 0,0 0 0,0-1 0,1 1 0,-1 0 0,0-1 0,0 1 1,0-1-1,0 0 0,0 1 0,1-1 0,-1 1 0,0-1 0,0-1 0,-107-100-61,101 96 933,1 0-509,-19-16-29,25 22-279,-1 0 0,1-1 0,0 1 1,-1-1-1,1 1 0,0 0 0,-1-1 0,1 1 1,-1 0-1,1 0 0,-1-1 0,1 1 1,0 0-1,-1 0 0,1 0 0,-1 0 1,1-1-1,-1 1 0,1 0 0,-1 0 1,1 0-1,-1 0 0,1 0 0,-1 0 0,1 0 1,-2 1-1,-23 1 662,11 3 132,5-1-553,5-3-138,1 0 1,-1 1 0,1 0-1,-1 0 1,1 0 0,0 0-1,-1 0 1,1 1 0,-4 4-1,-5 3 54,-85 66 1271,81-65-1204,-1 0-1,-1-1 1,1-1-1,-32 12 1,-5-6-16,-1-2 0,0-2 0,-1-3 0,0-2 0,-91-2 0,82-7-216,1-3 1,-1-2-1,1-4 0,-103-31 1,165 42-21,-76-28-386,70 25 9,-1-1 0,1 1 0,0-1 1,1-1-1,-1 1 0,-11-13 0,-9-20-2851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6977,'70'-11'1512,"9"-3"-444,4 0-512,5-1-292,8 4-108,16 1-144,1-8-836,8-8-2216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2284 0 6125,'0'0'2400,"-58"19"-1420,-25 9-384,-38 7-44,-26 17-276,-22 6-116,-23 3-80,-5 7-108,-23 0 40,3 5-256,-3-5-1000,3 2-864,-8-9-193,8 0-171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4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283 713 2180,'0'0'2198,"-3"5"-1345,-11 19-131,10-10-72,1 17-104,2-23 526,-5-1-688,-16 21-78,8-14-88,-9 4 44,-2 0 1,-51 26-1,65-38-131,9-4-29,-1-1 0,0 1-1,1-1 1,-1 0 0,0 0 0,1 0-1,-1 0 1,-4 0 0,-15 4 653,16-4 1440,2-8-1903,0 0-271,1-1 1,0 0-1,1 0 0,-1 0 0,1 0 0,1 0 0,0 0 1,0 0-1,0-1 0,1 1 0,0 0 0,1-1 0,0 1 0,2-10 1,6-24-8,22-63 0,-24 84-9,30-92 11,105-379 300,-133 467-465,-6 20 60,-1 0-547,-7 10-3559,-23 22 457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3932,'0'0'3685,"-13"28"-1389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0 6525,'0'0'4068,"-27"44"-3304,1-4-244,9 3-240,-9 1-88,-6-2-76,-14 5-40,-4-3-8,-3-8-112,-11-3-280,6-5-1264,8-12-1476,-1-6-433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8501,'0'0'2596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468 272 6769,'-6'-5'1551,"-1"-3"-1163,0 1 0,1-1 0,0-1-1,0 1 1,1-1 0,-7-14 0,10 18-331,0 0 0,0 0 0,1-1 0,-1 1 0,1-1 0,0 0 0,0 1 1,1-1-1,0 0 0,0 1 0,0-1 0,1 0 0,0 1 0,2-11 0,0 9-54,0 0 1,1 0-1,0 0 1,0 0-1,1 0 0,-1 1 1,1 0-1,1 0 0,-1 0 1,1 1-1,0 0 1,0 0-1,1 0 0,-1 1 1,10-5-1,-5 7-4,14 2 18,-25 0-16,1 0-1,-1-1 1,1 1-1,-1 0 1,1 0-1,-1 0 1,1 0-1,-1 1 1,0-1-1,1 0 1,-1 0-1,1 0 1,-1 0-1,0 0 1,1 1-1,-1-1 1,1 0-1,-1 0 1,0 0-1,1 1 1,-1-1-1,0 0 1,1 1-1,-1-1 1,1 1-1,2 2 3,0 1 0,0-1-1,-1 1 1,1 0 0,-1 0-1,0 0 1,0 0 0,0 0-1,0 0 1,-1 1 0,1-1-1,-1 1 1,0-1 0,-1 1-1,1-1 1,-1 1 0,0-1-1,0 1 1,0-1 0,-1 1-1,1 0 1,-3 6 0,-2 4 14,0 0 0,-2 0-1,1-1 1,-2 0 0,1-1 0,-18 22 0,-66 71 27,53-67-86,-2-2-1,-80 59 1,83-72-954,0-2 0,-41 18 1,13-12-1908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5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2607 17 4932,'0'0'1829,"-5"-3"-1533,0 1-269,0 0 1,0 0-1,0 0 1,0 1-1,0-1 0,0 1 1,0 0-1,-1 1 1,1 0-1,0-1 1,-1 2-1,1-1 1,0 0-1,-9 3 1,-6 3 275,0 0 1,0 2-1,1 0 1,0 1 0,-31 20-1,-85 69 1180,119-85-1334,-73 62 1361,-145 162-1,106-94-726,-135 137 234,201-223-809,-3-4 0,-135 86 0,153-112-153,-1-2 0,-1-2-1,-1-3 1,-1-1 0,-83 17 0,82-26-153,0-2 1,-1-3-1,0-2 0,-101-7 0,113 0-813,2-2 0,-1-2 1,1-2-1,0-1 0,1-2 0,-73-36 0,25-3-2569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7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7529,'0'0'472,"8"7"178,6 8-237,-1-1 1,-1 2-1,18 29 1,28 61 371,-40-69-681,2-2 0,39 56 0,-21-52-66,-38-38-37,1 0-1,0 0 1,0 0 0,0 0 0,-1-1 0,1 1 0,0 0 0,0-1 0,0 1-1,0 0 1,0-1 0,2 1 0,4 1-16,-1 0-1,0 0 1,1-1-1,-1 1 1,1-2-1,-1 1 1,1-1-1,11 0 1,-17-1 3,0 1 0,0 0 0,0-1 0,0 1 0,0 0 0,1-1 0,-1 1 0,0-1 0,-1 0 0,1 1 0,0-1 0,0 0 0,0 0 0,1 0 0,15-15-63,-1 1 0,0-2 0,-2 0 0,21-31 1,-13 14 51,-3 0-1,18-41 1,-9 12 557,-3-1-1,25-100 0,-48 158-378,-3 25-106,-1-2 0,-6 30 0,0 1-23,2-1-46,2 1 1,3 0-1,1 0 0,3-1 1,2 1-1,20 88 0,-23-129-857,5-1-812,24 18-730,-24-18-270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1321 63 6757,'0'0'2767,"8"0"-2273,-1 0-434,1 1 1,-1 0-1,0 0 0,0 0 0,1 1 1,-1 0-1,0 1 0,0 0 0,-1 0 1,1 0-1,-1 1 0,1-1 0,-1 2 0,10 8 1,1 3-32,0 1 1,-1 1-1,-1 0 1,-1 1 0,0 1-1,-1 0 1,-2 0-1,0 2 1,15 40 0,-24-51-14,1-1 1,-2 1 0,1 18-1,-5-18 24,-11 10-3,5-12-5,4-5-29,0-1-1,0 0 1,0 0-1,-1 0 1,1-1-1,-1 1 1,1-1-1,-1-1 1,0 1 0,0-1-1,1 0 1,-1 0-1,0-1 1,0 0-1,0 0 1,-8-1-1,-13-4-26,26 5 21,1-1-1,-1 1 0,0 0 1,1 0-1,-1 0 0,0-1 1,1 1-1,-1 0 1,0-1-1,1 1 0,-1-1 1,1 1-1,-1-1 0,1 1 1,-1-1-1,1 1 0,-1-1 1,0 0-1,-7-8-37,1 0 1,0-1-1,0 0 1,1 0-1,0-1 0,1 1 1,0-1-1,1 0 1,0-1-1,1 1 0,-3-17 1,-3-88-158,2 16 154,5 85 40,0 1-1,-1 0 1,-1 1 0,-8-24-1,11 37 4,1 0 0,0 0 0,0-1 0,0 1 0,0 0 0,0-1 0,-1 1 0,1 0 0,0 0 0,0-1 0,0 1 0,-1 0 0,1 0 0,0-1 0,0 1 0,-1 0 0,1 0 0,0 0 0,-1 0 0,1 0 0,0-1 0,0 1 1,-1 0-1,1 0 0,0 0 0,-1 0 0,1 0 0,0 0 0,-1 0 0,1 0 0,0 0 0,-1 0 0,1 0 0,0 0 0,-1 0 0,1 0 0,0 0 0,-1 1 0,-17 0 0,-1 1 0,1 1-1,0 0 1,0 2 0,0 0 0,1 1 0,-26 12 0,-4 5 2,-66 45 0,87-51 23,1 2-1,-28 25 1,44-35-10,0 0 0,1 1 1,0-1-1,1 1 0,0 1 1,0-1-1,1 1 1,-7 16-1,12-23-7,0 0 0,-1 1 0,2-1 0,-1 0 1,0 0-1,1 0 0,-1 1 0,1-1 0,1 0 0,-1 0 0,0 1 0,1-1 0,0 0 0,0 0 1,2 6-1,0-5 0,0 0-1,-1 0 1,2 0 0,-1 0 0,0-1 0,1 0 0,0 1-1,0-1 1,0-1 0,7 6 0,4 0 0,-1-1-1,1 0 1,1-1-1,0 0 1,0-1 0,30 6-1,2-4-2,57 3-1,-50-6-1,-31 0 12,-20-4 385,-10-2-359,-77-7-2,17 2-32,0-2 0,-84-23 0,136 27-4,-11-2 1,1-2-1,0 0 1,1-2 0,-25-13 0,43 20-5,0 0 1,0 0 0,0-1 0,0 0-1,1 0 1,-1 0 0,1 0 0,0-1-1,0 1 1,1-1 0,-1 0 0,1 0 0,0-1-1,1 1 1,-1 0 0,1-1 0,0 0-1,0 0 1,1 1 0,0-1 0,0 0-1,0-11 1,1 6 3,0 1 0,1 0 0,1 0 0,-1 0 0,2 0 0,-1 1 1,2-1-1,-1 1 0,7-13 0,20-51 449,-28 69-396,-5 8-33,-8 11-2,-1-2-1,-19 19 0,-10 10 77,-34 36 214,-4-3 0,-157 115-1,102-100-2710,71-55-912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7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19 1364,'0'0'1672,"5"-3"-950,22-13 1643,-22 20-2181,0-1 1,0 1 0,0 0 0,-1 0 0,0 0 0,0 1 0,0 0 0,0 0 0,-1 0 0,0 0 0,0 0 0,0 0 0,-1 1-1,0-1 1,0 1 0,2 6 0,-3-3-38,0 0-1,-1 0 1,0 0-1,0 0 0,0 0 1,-1 0-1,-1 0 1,0 0-1,0 0 1,-5 12-1,1-8-15,0 0 0,-1 0 0,0 0 0,-1-1 0,-18 21 0,-1-5-34,-1-2 1,-2 0-1,-61 40 1,50-39-496,-1-1 0,-2-3-1,0-1 1,-1-2 0,-72 20 0,59-27-2159,6-11-262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622 1 5012,'0'0'1705,"-38"14"-145,5 7-352,-4 5-300,-4 0-252,11 2-128,-16 5 20,8 2 20,-7-2-244,-6 0-156,6-1-88,-13-3-56,7-1-364,-2-9-1456,-2-1-1744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8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2363 516 3844,'0'0'1279,"-6"7"-633,-45 55 407,-3-3-1,-2-2 0,-3-2 1,-103 73-1,110-93-777,-2-2 1,-1-2-1,-85 32 0,57-33-229,-2-5-1,-160 27 0,189-45-44,-1-2 0,1-3-1,-1-2 1,0-2 0,-85-16-1,85 7-18,1-3-1,0-3 1,1-1-1,1-4 1,1-1-1,1-3 1,-70-47-1,60 32-250,60 40 241,0 0-1,0 0 0,0-1 1,0 1-1,0-1 1,1 1-1,-1-1 1,1 1-1,-1-1 0,1 0 1,-3-4-1,0 1-33,3 4 49,1 0 1,-1 0 0,0 0 0,0 0-1,0 0 1,1 0 0,-1 0-1,0 0 1,1 0 0,-1 0 0,1 0-1,-1 0 1,1 0 0,0 0-1,0-1 1,-1 1 0,1 0 0,0-3-1,0 1-23,-1-2-64,6 2 14,4-2 78,0 0 0,1 1 0,-1 0 0,1 1 0,0 0 0,0 0 0,0 1 0,1 1 0,-1 0 0,0 0 0,20 1 0,13 4-10,69 13 1,-25-2 36,-40-5-21,-42-9 44,-10 4-122,-9 8 84,-1 1-1,0-2 0,-1 0 0,0 0 1,-1-2-1,-1 0 0,1-1 1,-28 9-1,-10 2 71,-96 21 1,121-35 202,0 0-1,1-2 1,-1-2-1,-59-1 1,87-1-223,1 0 0,0 0 0,-1-1 0,1 1 0,0 0 0,-1-1 0,1 1 0,0-1 0,-1 1 0,1-1 0,0 0 0,0 1 0,0-1 0,0 0 0,0 0 0,-2-1 0,0 0 97,-5-6 205,2-1-305,1 0-1,0 0 0,1 0 1,0-1-1,0 1 0,1-1 1,0 0-1,1 0 0,0 0 1,1 0-1,0-1 0,0 1 1,2-20-1,31-285 24,-2 34-95,-30 280 5,12-165-687,-9 60-6162,-3 100 3810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5789,'33'-10'2928,"-3"-2"-1640,11 8-844,-11 4-300,3 19-80,0 13-52,-16 4-36,-17 4 56,-12 7-272,-13 4-1484,-21-2-1152,-12 14 31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08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71 4924,'17'-10'576,"0"0"0,1 2 0,0 0 0,0 1-1,1 0 1,0 2 0,20-4 0,-25 7-254,0 0 0,23-1 0,-37 9-273,0 0-35,-1 0 1,-1 0 0,1 0-1,-1 0 1,0 0 0,0 0-1,-1-1 1,1 1 0,-1-1-1,-1 0 1,1 0 0,-1 0-1,0 0 1,-4 4-1,-15 15 29,-37 30 0,36-34-44,-149 126 52,169-144-52,1 1 1,0-1-1,1 0 0,-1 1 0,0 0 1,1 0-1,-1 0 0,-1 4 0,-1 0-3,-17 22 37,17-21-22,5-8-10,0 1 0,-1-1 0,1 1 0,-1-1 0,1 1 0,0-1 1,0 1-1,-1-1 0,1 1 0,0 0 0,0-1 0,0 1 0,-1-1 0,1 1 1,0 0-1,0-1 0,0 1 0,0 0 0,0 21 23,0-16 47,7-2-25,11 6-42,2 0-1,-1-2 0,1 0 1,35 9-1,-51-17-6,0 1 0,0-1 0,0 1 0,0 1 1,0-1-1,0 1 0,0-1 0,0 1 0,6 4 0,2-4-24,-10 4 35,0-2-6,-1 0 1,1 0-1,-1 0 0,0 0 1,0 1-1,-1-1 0,0 0 0,1 0 1,-1 1-1,-1-1 0,1 0 1,-1 1-1,1-1 0,-1 0 1,0 0-1,-1 0 0,1 0 0,-1 0 1,0 0-1,0 0 0,-3 5 1,-17 17 53,0-1 0,-1-1 0,-2-1 0,-42 31 0,-40 38 388,98-82-428,-32 31 277,2 1-1,-34 49 1,63-77-173,1-1 1,1 1-1,0 1 0,1 0 0,1 0 1,0 0-1,1 0 0,0 1 1,2 0-1,0 0 0,-2 33 0,5-42-72,1 0 0,0 0 0,0 0 0,1 0 1,-1 0-1,2 0 0,-1 0 0,1-1 0,0 1 0,0-1 0,1 0 0,-1 0 0,1 0 0,1 0 0,-1-1 0,1 0 0,0 1 0,0-2 0,1 1 0,0-1 0,-1 0 0,1 0 0,10 4 0,3 2-18,1-1-1,1-1 0,0-1 1,0-1-1,1 0 0,29 2 0,0-1-93,1-3-1,0-2 0,72-6 0,-90 0-708,-2-1 0,1-1 1,-1-2-1,0-1 0,0-2 0,43-21 0,9-13-3012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10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2170 462 4624,'0'0'3257,"-4"2"-2637,-13 5-34,13-6 414,-1-6-892,1 2-104,1-1 0,-1 1 0,1-1 0,0 1 0,0-1 0,1 0-1,-1 0 1,1 0 0,0 0 0,0-1 0,0 1 0,1-1 0,-1 1 0,1-1 0,0 1 0,1-1 0,-1 0 0,1 1 0,0-7 0,2 1-8,0-1-1,0 1 1,1 0 0,1 0 0,0 0 0,0 1 0,7-13 0,45-59-44,-49 72 43,11-16-11,1 1 1,1 2 0,1 0 0,1 0-1,0 2 1,36-23 0,-54 40 7,0 0-1,0 1 1,0 0 0,0 0 0,8-2 0,-9 3 3,0 1 0,1-1 1,-1 1-1,0 0 1,0 0-1,1 1 0,4 0 1,-7-1 4,-1 0 0,0 0 0,1 0 0,-1 0 0,0 0 0,1 0 0,-1 0 0,0 0 0,1 1 0,-1-1 1,0 0-1,1 0 0,-1 0 0,0 0 0,0 0 0,1 1 0,-1-1 0,0 0 0,1 0 0,-1 1 0,0-1 0,0 0 0,0 0 0,1 1 0,-1-1 0,0 0 0,0 1 0,0-1 0,0 0 1,0 0-1,1 1 0,-1-1 0,0 0 0,0 1 0,0-1 0,0 1 0,2 7 3,0-1 0,-1 1 0,0 0 0,0 0-1,-1 0 1,0 0 0,0 0 0,-1 0 0,0 0 0,0 0 0,-1 0 0,-4 12 0,0-5-4,0-1-1,-1 0 1,0 0 0,-2 0 0,1-1 0,-13 13 0,-2 2 12,-1-2 1,-1-1-1,-1-1 1,-2-2-1,0 0 1,-2-2-1,0-1 1,-1-1-1,0-2 1,-2-1-1,0-1 0,0-2 1,-1-2-1,-1-1 1,-38 5-1,57-12 10,-1-1 0,0-1 0,-29-2 0,41 1-21,0 0 1,-1 0-1,1 0 1,0 0-1,-8-4 1,9 3-3,1 0 1,-1 0 0,1 0-1,-1-1 1,1 1-1,0-1 1,-1 0-1,1 0 1,1 0-1,-1-1 1,0 1-1,1 0 1,0-1-1,0 0 1,0 1-1,0-1 1,0 0-1,1 0 1,-2-7 0,2 4-3,0 0 1,1 0-1,-1 0 1,1 0 0,1-1-1,-1 1 1,1 0-1,1 0 1,-1 0 0,1 0-1,4-9 1,17-40-35,-21 51-7,-4 12 53,-1 1 10,0-1 1,0 1 0,0-1-1,-1 0 1,0 0 0,-1-1-1,0 1 1,0-1 0,-6 7-1,0-3-1,-1 1 0,0-2 0,-1 0 1,-20 12-1,-2-4 5,-1-2 0,-1-1 0,0-1 0,-1-2 1,-1-2-1,-51 5 0,68-11 5,-1-1-1,0-2 1,0 0 0,0-2-1,-33-6 1,46 3 32,5 1-56,1-1 0,0 1 1,0 0-1,0-1 1,0 0-1,1 0 1,0 0-1,0 0 0,1 0 1,-1-1-1,1 0 1,0 1-1,0-1 0,1 0 1,0 0-1,0 1 1,0-9-1,2 1-6,0 1 0,1-1-1,1 1 1,0-1 0,1 1 0,0 0-1,1 0 1,0 1 0,0-1 0,2 1-1,-1 0 1,13-15 0,3 0-14,0 0-1,2 1 1,33-26 0,-24 26-17,-32 24 29,0 0-1,0 0 1,0 0 0,1 1 0,-1-1 0,0 0 0,1 0 0,-1 1 0,1-1-1,-1 1 1,1-1 0,-1 1 0,1 0 0,-1-1 0,1 1 0,-1 0 0,4 0-1,-1 0-3,2-1 14,-5 6-32,-1 3 31,0 0 0,-1 0 1,0-1-1,0 1 0,0-1 0,-1 1 1,0-1-1,-1 1 0,0-1 1,0 0-1,0 0 0,-1 0 1,0-1-1,0 1 0,-7 6 0,-2 4 5,-1-1 1,0 0-1,-1-1 0,-30 23 0,-51 25 2,-179 87 1,89-53-22,154-75 15,25-16-11,1-1-24,3 1 45,-9 21 14,12-27-30,-1 1 1,1-1 0,0 0 0,0 1-1,0-1 1,0 1 0,-1-1 0,1 0-1,0 1 1,0-1 0,0 0 0,0 1 0,0-1-1,0 1 1,0-1 0,0 1 0,0-1-1,0 0 1,0 1 0,0-1 0,0 1-1,1-1 1,-1 0 0,0 1 0,0-1-1,0 0 1,1 1 0,-1-1 0,0 0-1,0 1 1,1-1 0,-1 0 0,0 1 0,0-1-1,1 0 1,-1 0 0,0 1 0,1-1-1,9 10 4,0 0 1,1-1-1,0-1 0,0 1 0,1-2 0,0 0 0,0 0 0,1-1 1,13 5-1,173 52 0,-194-61 139,-55-4-134,0-3 1,0-2-1,1-2 0,-1-2 1,2-2-1,0-2 0,1-2 1,0-3-1,-82-47 0,88 46 1,30 16-5,6 3-4,-1 0-1,1 0 1,-1 0-1,1 0 1,-1 1 0,0 0-1,0 1 1,1-1-1,-1 1 1,0 0 0,0 0-1,0 1 1,0 0-1,1 0 1,-1 0-1,0 1 1,-9 3 0,2 5 6,-2 7 33,0 0-1,0 1 0,2 1 1,1 0-1,-14 27 0,21-35-22,-1 1-1,2 0 0,0 1 0,0-1 0,1 1 0,1 0 0,0 0 0,0-1 0,1 1 1,1 0-1,2 23 0,3-3 40,0-18-28,12 16-54,-13-23-202,7-2-981,41 22-1289,-4-4-682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1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46 101 7985,'-34'-27'1775,"27"21"1812,6 2-3394,-2-15-62,2 14-13,7 1-51,47-29-64,-49 30-255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16.77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2926 0 2040,'0'0'10932,"-6"4"-10558,-90 52 922,-13-4-323,-39 20-114,66-33-136,-15 8 97,-41 25-201,32-17 95,46-26-66,10-3 209,5-1-141,14-11-489,24-10-20,-53 26 296,9-3-216,43-22-221,4-2-17,1-1-1,-1 0 1,0 0 0,0-1 0,-1 1-1,-6 1 1,2-1 23,4-1-22,1 0-1,-1 0 0,1 1 1,0 0-1,0-1 1,-6 4-1,-28 14 73,11-7-126,20-9 61,-2 1-4,-46 16-81,2-1 39,2-2 130,-8 2-57,-129 52 1353,150-57-1338,29-12-85,-23 8-21,-12 7 94,35-15-83,-28 12-74,-5 4 37,0 0 51,-9 3-77,8-2 145,-3 2-102,1 0 25,0-2 3,1 0-28,-1 1 49,-318 111-41,227-89 377,65-18 4,27-10-232,36-12-94,3 1-29,-1 2-8,4-4 3,0 1 0,0-1 0,0 1 0,-1-1 0,1 0 1,-1 0-1,1 0 0,-1 0 0,-4 1 0,-18 5 2,18-5-5,14-4-120,288-62 119,-39 11 76,-170 29-110,85-19 80,-167 42-54,1 0 0,-1 0 0,0 0-1,0 0 1,0-1 0,0 1 0,-1-1-1,5-3 1,8-3-20,111-35 52,38-15-37,-40 15 11,38-8 23,-149 49-44,-11 2 13,1-1 1,0 0 0,0 0-1,-1 0 1,1 0 0,5-3-1,117-36 40,-4-6-31,11-1-7,365-146-224,-444 171 97,0-3 0,-1-2 0,88-62 0,-133 84 111,22-20-125,-5 0 11,-19 19 88,1 2-36,18-12 81,-19 12 4,1-1-22,18-17-14,-19 16 6,0 1 44,16-17-28,-17 17 26,1 0-11,20-14 24,-20 14-63,1 0-10,20-14 78,-21 14-58,1 1 0,18-10 28,-19 10-22,1 0 5,-1-2 11,-3 4 2,0-1 0,1 1 0,-1 0 0,0 0 0,1 0-1,-1 0 1,6-1 0,16-9 30,-19 10-54,1-2 0,20-11 42,-20 11-9,-2 1-51,-1 1-572,6-5 1251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2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2727 4512,'0'0'12520,"1"-6"-12316,9-31-169,2 1-1,25-56 1,47-72 18,-52 104-48,25-44-9,25-48-2,170-312-59,-189 362 8,77-118 19,97-105-39,-184 253 52,24-29 22,-22 35 15,-27 31-37,2 1 0,0 1 0,51-40 1,-11 24 10,1 3 1,2 3 0,136-58-1,158-29-87,-279 107 86,0 4 0,119-10 0,8 15 9,0 10 0,220 24 0,-375-14-7,507 28 78,-517-31-38,35 2-118,-80-5-61,-12-3-2064,-96-26 1339,89 25 808,0 0 1,0-1-1,1-1 1,0 0-1,-13-8 1,22 12 65,-22-17 24,20 14-22,1 1-13,-1-1-41,-1-1 50,-17-18 15,7 5-20,12 14-9,11 5 10,15-1 38,0 2 0,0 0 1,0 1-1,36 9 1,87 29 41,-102-26-54,-1 2 1,55 28 0,-91-41 253,-7 3-279,-3 5 13,0-1 1,-1 1-1,0-1 0,-1 0 1,0-1-1,0 0 1,-1 0-1,0 0 1,-11 8-1,-95 68 6,97-72-7,-161 116-10,174-127-88,0 0-1,1 1 1,-1-1 0,1 1-1,0 0 1,-1 0 0,1 0-1,-3 5 1,-1 1-269,0-3-1331,3 1-3258,-17 29 2264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8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19 11421,'1'-5'319,"5"-9"50,-5 43-142,-14 281 1239,15-39-1025,-13 498-879,8-743 391,1-9-1127,1-2-3252,-2-23 3290,-3-10 785,1-1 0,1 1 1,1-1-1,-2-23 0,1-88-369,2 61 517,-18-247 2451,9 179 99,1 41-682,0-36 853,10 126-2166,1 0-186,4-18-82,-4 18-39,8 2-42,6-3-65,1 1 0,0 0 0,1 1 1,-1 1-1,1 1 0,21-2 0,11 2-2002,53 3 1,-38 3-1209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2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0 405 3848,'5'-2'491,"-1"0"-1,0 0 1,0 0 0,0-1-1,0 0 1,0 0-1,-1 0 1,1 0-1,3-5 1,27-38-500,68-100 64,-80 118-75,1 1 1,50-45-1,-67 67 18,1 0 0,-1 1 0,1 0-1,1 0 1,-1 0 0,0 1 0,1 0-1,0 0 1,0 1 0,-1 0 0,1 1 0,16-2-1,0 3 3,0 0 0,46 9 1,-29-4 7,13 2 9,82 7 26,-115-13-36,1-1 0,-1-1 0,1-1 0,27-7-1,-39 8-2,-8 1-2,0 0 0,0 0 0,-1 0 0,1-1 0,0 1 0,0-1 0,0 1 0,-1-1 0,1 0 0,0 1 0,-1-1 0,1 0 0,2-2 0,38-21 979,-38 22-53,-10 10-951,-512 700 515,406-547-352,15-23-37,93-131-87,0 0-13,-13 19-24,13-19-3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25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6785,'0'0'2216,"20"-29"-1940,18 11-72,13 4-64,19 2-88,1 5-28,7 0-4,-2 0-64,2 0-324,-14-5-1056,-6 2-1085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2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354 224 5809,'0'-6'1348,"0"3"-1121,4-110 3000,1 102-3122,2 3-109,-1 1-1,1-1 1,0 1-1,0 0 0,1 1 1,0 0-1,0 0 1,0 1-1,1-1 0,0 2 1,0-1-1,0 2 1,0-1-1,1 1 1,14-3-1,-12 7 16,18 13 8,-24-10-20,0 1 1,-1 0-1,0 0 1,0 1-1,-1-1 0,1 1 1,-1 0-1,0 0 1,-1 0-1,0 1 0,0-1 1,0 1-1,0 0 1,-1 0-1,-1 0 1,2 7-1,0 1 9,-2 1 1,1-1-1,-2 0 0,0 0 1,-1 1-1,-5 25 1,1-20 9,-2 0 1,0-1-1,-1 1 0,-2-2 1,0 1-1,0-1 1,-2-1-1,-17 21 1,-12 12 24,-68 63 1,-114 93-55,121-113 60,94-88 5,3 3 40,-17 25 53,17-25 3,15-4-32,6 2-98,0-1-1,0-1 0,0 0 0,1-1 1,-1-1-1,1 0 0,0-1 1,0-1-1,25-2 0,38-6-190,132-31-1,-158 24-1190,0-3 0,-1-1 0,64-34 0,-54 20-1120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26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73 4256,'0'0'326,"-6"0"336,-26-3 1709,27 10-1813,-17 22-98,21-29-439,1 1 0,-1-1-1,1 1 1,-1-1 0,1 1 0,-1 0 0,1-1 0,0 1 0,-1 0 0,1-1 0,0 1-1,0 0 1,-1-1 0,1 1 0,0 0 0,0 0 0,0-1 0,0 1 0,0 0 0,0 1-1,7 68 845,-7-70-849,0 1 0,0 0-1,0 0 1,1 0 0,-1 0-1,0-1 1,1 1 0,-1 0 0,0 0-1,1 0 1,-1-1 0,1 1-1,0 0 1,-1-1 0,2 2 0,5 6 8,1 0 1,0 0-1,0-1 1,1 0-1,0 0 1,0-1-1,0-1 1,1 1-1,0-1 1,0-1-1,0 0 1,1 0-1,17 3 1,-8-6 13,36-1 0,-54 0-38,1 0-2,33-5-19,-29 2 22,1 0 0,-1 0 1,0-1-1,0 0 1,0 0-1,-1-1 0,1 0 1,-1 0-1,0-1 1,-1 0-1,1 0 1,-1 0-1,7-12 0,-3 4 156,-1-1-1,0 0 1,-1-1-1,-1 0 0,6-22 1,-11 35-125,0 1 0,-1 0 1,1 0-1,-1 0 0,0-1 0,1 1 1,-1 0-1,0 0 0,0-1 1,-1 1-1,1-3 0,-1-1 13,1 5-41,0 1-1,0-1 1,0 1-1,0-1 0,0 1 1,0-1-1,0 1 0,-1-1 1,1 1-1,0-1 0,0 1 1,0-1-1,0 1 1,-1-1-1,1 1 0,0-1 1,-1 1-1,1-1 0,0 1 1,-1 0-1,1-1 0,-1 0 1,-3-3 0,0 0 1,0 0 0,0 0 0,-1 1-1,1-1 1,-1 1 0,0 0-1,0 1 1,0-1 0,0 1-1,0 0 1,-1 0 0,1 1 0,-1-1-1,1 1 1,-1 0 0,0 1-1,-6-1 1,-5 2-11,0 1 1,1 0-1,-1 1 0,1 1 1,0 1-1,0 0 0,-25 12 1,-2 5 14,-50 33 0,80-43-3,-42 54-169,51-60-279,5 2-479,4 26-413,-4-25-437,10-6-442,41 12-231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0:26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288 245 8085,'0'0'2538,"1"5"-2487,1 3-37,-1 0-1,0 1 1,0 0-1,-1-1 0,0 1 1,-2 10-1,1-10-7,0 1 0,1 0 0,0-1 0,1 1 0,0 0 0,3 15 0,5-2 54,11 26 0,-9-35 8,0-4-47,1 0 0,1-1 0,0 0 0,19 9 0,-25-14-7,0-1 1,0 0 0,1 0-1,0 0 1,-1-1 0,1-1 0,0 1-1,0-1 1,0-1 0,-1 1-1,1-1 1,11-2 0,-5-1 17,0-1 1,0 0 0,0-1 0,0-1 0,-1-1-1,0 1 1,-1-2 0,1 0 0,-1 0 0,-1-1-1,1-1 1,-2 0 0,1-1 0,-1 1-1,-1-2 1,0 0 0,12-21 0,-9 12 120,-1 0 0,-1-1 1,-1 0-1,-1 0 1,-1-1-1,-1 0 0,0 0 1,-2 0-1,-1-1 0,0-29 1,-4 43-103,0 0 1,0 0 0,-1 1-1,0-1 1,-5-12 0,7 21-51,0 0 1,-1 1 0,1-1-1,0 0 1,-1 1 0,1-1 0,0 1-1,-1-1 1,1 1 0,-1-1-1,1 1 1,-1-1 0,1 1 0,-1-1-1,1 1 1,-1-1 0,0 1-1,1 0 1,-1-1 0,0 1 0,1 0-1,-2-1 1,-10-5 0,0 0 0,-1 1 0,0 0 0,0 1 0,0 0 1,-1 1-1,1 0 0,-1 1 0,1 1 0,-1 0 0,-14 2 0,-3 2 0,1 2 1,-1 1-1,1 1 0,-48 19 0,26-4-10,-84 48-1,103-51-174,2 3-1,0 0 0,2 2 1,0 1-1,2 1 0,-35 43 1,58-63-1246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1:56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15 8205,'0'0'1208,"-28"-15"-768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1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5400,'0'0'4936,"6"0"-4853,5 1-21,0 0-1,0 1 1,0 0-1,0 1 1,0 0-1,0 1 1,-1 0-1,19 10 1,83 57 2323,-63-38-1127,331 252 747,80 130-1618,-317-258-222,-93-102-116,33 47 114,102 164 1,-125-176-114,382 664 25,-345-560 4,58 108 52,-151-295-30,-2-1 80,9 24 964,-10-36-1614,2-21-83,-2 1 0,0 0-1,-2-1 1,-1 1-1,-6-30 1,0-11-38,0-76-11,-4-36 352,8 99 207,3 52 22,-6-45 1,1 16 49,6 52 2,0 1-10,0-13-7,0 12-30,-1 12-5,-3 32 192,2 0-1,1 0 1,10 75-1,-4-42-11,0-32-85,15 59 0,-1-9-12,-13-61-43,3-6-35,0 1 24,-7-18 66,-6 24 68,0-19-52,-3-4-70,0 1 0,0-2 0,0 1 0,-1-1 0,0 0 0,0 0 0,0-1 0,-1 0 0,-10 4 0,-90 34 124,91-37-116,-272 80 46,263-82-1008,16-4-882,5-3-1203,-26-11-1299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3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1662 1 3716,'0'0'966,"5"5"-105,4 9-559,-1 0 0,0 0 0,0 1 0,-1 0 0,-1 1 0,-1-1-1,4 18 1,0 7 246,7 75-1,-15-96-407,0 1 0,-5 38 1,3-49-108,0 1 1,-1-1 0,-1 0-1,0 1 1,0-1 0,0-1-1,-7 12 1,8-17-32,1 0 0,-1-1 0,1 1 1,-1-1-1,0 1 0,0-1 0,0 0 0,-1 0 1,1 0-1,-3 2 0,-2 1-1,-24 22 47,30-26-41,-1 1 1,1-1 0,-1 0 0,1 1 0,-1-1 0,0 0 0,0 0-1,1 0 1,-1 0 0,0-1 0,0 1 0,0 0 0,-2 0 0,-2 0 8,0 1-14,2-7-121,-2-3 93,0 0 0,0 0 0,1 0 0,0-1 0,1 0 0,0 0 0,0 0 0,-3-11 1,0-34 67,7 49 424,-4 10-375,-13 12-32,13-13-21,-1 2-45,-1 2 5,3-4 9,-1 0 0,1 0 0,-1 0 0,0 0-1,-6 4 1,-15 14 44,12-14-24,-18 4-43,3-6-144,16-8-162,-4-5-35,-27-16-1,38 19 148,-1 0 112,-21-16 176,25 25 215,-19 54 525,18-49-772,-1-1 0,0 0-1,0 0 1,-1 0 0,-9 12 0,12-18-33,-8 7 54,6-6-53,3-2-11,-1-1 0,1 0 0,-1 1 0,0-1 0,1 0-1,-1 0 1,0 0 0,1 0 0,-1 0 0,0 0 0,0-1 0,0 1-1,0-1 1,0 1 0,-2-1 0,-59 9-114,52-13-55,5 2 92,4 1 47,0 0-1,0 0 1,0 0-1,0 0 1,0 0-1,0-1 0,0 1 1,1 0-1,-1-1 1,1 0-1,-1 1 1,1-1-1,-3-3 1,-6-7 1,1 1 1,0-2-1,1 1 0,0-1 1,1 0-1,0-1 0,-6-18 1,6-24-52,7 51 229,-2 11-296,-5 16 177,-10 32 102,-26 58 0,29-79-98,0-1-12,-2-7 17,13-21 1059,-2-3-868,-15 4-33,19-5-195,1 0 0,0 1 0,-1-1 0,1 0 0,-1 0 0,1 0 0,0 0 0,-1 0 0,1 0 0,0 0 0,-1 0 0,1 0 1,0 0-1,-1 0 0,1-1 0,-1 1 0,1 0 0,0 0 0,-1 0 0,1 0 0,0 0 0,0-1 0,-1 1 0,1 0 0,0 0 0,-1-1 0,1 1 0,0 0 1,0 0-1,-1-1 0,1 1 0,-6-7 4,0 1 1,1-1 0,-1 0-1,2 0 1,-1 0 0,1-1-1,0 1 1,0-1 0,1 0-1,0 0 1,0-1 0,1 1-1,-2-17 1,-16-166-32,8 56 14,9 111 26,-6-88 139,9 109-115,-3 8-139,-1 4 91,1 0 0,0 0 0,0 0 0,1 1 0,0-1 0,-1 14 0,-2 67 39,4-56-25,-4 53-6,-2 34 52,7-108-46,-3 113 58,2-103-50,-2-1-1,-1 1 0,-10 33 0,-1-18-13,-9 3-15,-2-10-14,20-24-16,0-5-236,-19 10 96,19-9 9,1-9-192,-11-18 333,11 18 38,2-1 24,-11-19-27,11 19-25,1 1 34,0 1-15,0 2 2,1-1 0,-1 1 0,1-1-1,0 0 1,0 1 0,1-1-1,-1 0 1,1 1 0,-1-1 0,1 0-1,0 0 1,1 0 0,-1 1 0,1-1-1,1-4 1,1-1-33,-1 0 1,1 0-1,1-17 1,13 93 117,-17-53-63,-10 104 30,10-115-46,-1 0 0,1 0 0,0 0 1,-1 0-1,1 0 0,-1 0 0,0 0 0,-2 5 0,-6 14 77,1 1 9,5-17 464,-4-10-570,1 0 12,1 0 1,-1 0 0,1 0-1,0 0 1,0-1 0,1 0-1,-1 0 1,1-1 0,1 1-1,-1-1 1,0 0 0,1 0-1,1 0 1,-1 0 0,1 0-1,-3-10 1,5 15 3,-7-20 5,2 0 0,0-1 1,2 0-1,0 1 0,1-1 0,2-26 1,0 44 66,-4 11 78,-16 40 253,-20 42 246,5-24-353,-83 113 1,108-162-293,6-10-80,1-1 1,-1 1-1,0-1 1,0 0-1,-10 8 1,0 2-434,-33 32-337,0-13-3536,3-6 943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8641,'58'-14'1332,"8"-2"-388,-3 2-436,0-4-252,3-4-164,-3-3-252,3 1-1040,-10-9-1452,2-4-737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4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26 9549,'-33'-26'2804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8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6713,'0'0'629,"-5"11"104,-1 2-537,0 0 0,1 1 0,1-1 0,0 1 0,1 0-1,1 1 1,0-1 0,1 0 0,0 1 0,3 23 0,5-1-32,2 0 0,1-1 0,2 0-1,2-1 1,1 0 0,2-1 0,27 43-1,-35-64-133,0 0 0,13 12 0,18 15 27,-23-28-52,18 7 29,-34-18-33,-1-1 0,1 1 0,0-1 0,-1 1 0,1-1 0,0 0 0,-1 0 0,1 1 0,0-1 0,0 0 0,-1 0 0,1 0 0,0 0 0,0 1 0,-1-1-1,1 0 1,0-1 0,0 1 0,0 0 0,-1 0 0,2 0 0,32-7-26,-33 7 25,0 0 0,0 0 1,-1-1-1,1 1 0,0 0 1,0 0-1,0-1 0,-1 1 1,1-1-1,0 1 0,-1 0 1,1-1-1,0 1 0,-1-1 1,1 0-1,0 1 0,-1-1 0,1 1 1,-1-1-1,1 0 0,-1 0 1,1 0-1,12-16 0,-2 0 1,0-1-1,0 0 0,-2-1 0,0 1 1,-2-2-1,10-32 0,-7-5 578,-2 0 0,0-90 0,-8 141-345,-9 20-144,-11 22 107,1 2 1,1 0-1,3 1 0,-15 54 0,-37 189 1018,40-157-960,-79 468 92,90-384-778,15-162 127,3 0 0,9 63 0,-9-102-855,5-10-375,23-6-579,-29 8 1987,0 0 0,0-1-1,0 1 1,0 0 0,0-1 0,0 1 0,0-1 0,0 0 0,0 1 0,0-1 0,0 0 0,-1 1 0,1-1 0,0 0 0,-1 0 0,1 0 0,0 1 0,-1-1-1,1 0 1,0-1 0,47-61-2666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0 8589,'0'0'936,"8"44"20,-16-4-92,3 10-136,-7 1-192,-14 13-212,-2 8-120,-9 12-128,-9 3 16,3 2-72,-10 5-260,3-3-568,-9-9-708,1-2-1024,0-5-273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147 47 4740,'0'0'4665,"-6"7"-4692,-19 19 16,14-11 22,-20 57-27,29-57 2,1-6 11,2 27-42,4-3 15,1-29 64,19 8 53,-18-9-1,-1-8 13,2-2-97,0 0 0,-1 0 0,0-1 0,0 0 0,-1 0 0,0-1 0,0 1 0,-1-1 0,0-1 0,-1 1 0,0-1 0,0 1 0,-1-1 0,-1 0 0,1-1 0,-2 1 0,2-13 0,-3 6 130,-4-32 1,4 48-119,0-1 0,0 1 1,0-1-1,0 1 0,-1 0 1,1-1-1,0 1 0,-1 0 0,1-1 1,-1 1-1,0 0 0,1-1 0,-1 1 1,0 0-1,-1-2 0,-1 0 14,1-1-15,-4 3 9,0 0-24,0 0 0,0 0 1,0 1-1,0 0 1,0-1 0,1 2-1,-1-1 1,0 1-1,0 0 1,0 0 0,1 1-1,-1-1 1,1 1-1,-1 0 1,1 1-1,0-1 1,-8 6 0,-22 20 11,11 1-42,17-16 21,4 3-3,0 0 0,-1 21 0,4-36 13,0-1-1,0 1 1,0-1 0,0 1 0,0-1-1,0 1 1,0-1 0,0 1 0,0-1 0,0 1-1,1-1 1,-1 1 0,0-1 0,0 1-1,1-1 1,-1 1 0,0-1 0,1 0-1,-1 1 1,0-1 0,1 0 0,-1 1-1,0-1 1,1 0 0,-1 1 0,1-1-1,0 1 1,10 8-10,0-1 0,1 0 0,19 11 0,-26-16 5,1 0-1,0-1 1,0 0 0,1 0 0,-1 0 0,0-1 0,0 0 0,1 0 0,-1 0-1,1-1 1,12-1 0,-9 0 0,-6 1 9,-1-1 0,1 1 0,-1-1 1,0 0-1,1 0 0,-1-1 0,0 1 1,1-1-1,2-1 0,4-2 53,0-1 1,-1 1-1,0-1 0,0-1 1,0 0-1,0 0 0,-1-1 0,-1 0 1,1 0-1,-1-1 0,-1 0 0,1 0 1,-1-1-1,-1 1 0,5-14 0,-1 0 336,-7 17-48,-10 3-283,0-1-59,-1 1 0,1 1 0,0-1 0,0 2 0,-1-1 0,1 1 0,-1 0 0,0 1 0,1 0 0,-1 0-1,-12 2 1,-11 10 4,4 1-22,23-10 22,-17 24-744,17-18 430,4-8 236,1-1 1,-1 1-1,1-1 1,-1 1 0,1-1-1,0 1 1,-1 0-1,1-1 1,0 1 0,-1-1-1,1 1 1,0 0-1,0-1 1,-1 1 0,1 0-1,0-1 1,0 1-1,0 0 1,0 1 0,0 21-2204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8.79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117 0 3316,'0'0'759,"-6"6"192,3-3-833,-1 0-1,1 1 1,0 0 0,0 0 0,0 0-1,0 0 1,1 0 0,-1 1-1,1-1 1,1 1 0,-1-1 0,0 1-1,1 0 1,0 0 0,0 0 0,1 0-1,-1-1 1,1 1 0,0 0 0,0 0-1,1 0 1,-1 0 0,1 0 0,3 9-1,1-5 8,0 0-1,1 0 0,0-1 0,0 0 1,10 10-1,-15-17-137,13 10 114,55 28 103,-55-35-53,60 2 257,-61-9-181,14-8-6,-20 8 5,-2-5 38,-1 1-147,2 0 27,-2-1 1,1 0-1,-1 0 1,0 0-1,-1-1 0,1 1 1,1-11-1,0-2 250,-4 15 29,-7 2-341,-2-1-79,0 1 0,0 0 0,-1 0-1,1 1 1,-1 0 0,1 1 0,-1-1 0,0 2-1,0-1 1,0 1 0,0 1 0,0 0 0,-1 0-1,-9 1 1,-13 7-32,4 0 38,28-8-8,-1 0 0,1 1-1,0-1 1,-1 0 0,1 0 0,-1 0-1,1 0 1,-1 1 0,1-1 0,0 0-1,-1 1 1,1-1 0,0 0 0,-1 0 0,1 1-1,0-1 1,-1 1 0,1-1 0,0 0-1,0 1 1,-1 0 0,-11 18-1,9-14-17,10-1-3,4 2 6,0 1 0,1-2 0,17 6 0,-15-11-13,16-6 41,-23 4 21,19-25 30,-19 15 3,3-15 95,-7 21 76,-3 4-219,0 0 0,-1 0-1,1 0 1,-1 0 0,1 0 0,-1 0 0,0 1 0,0-1 0,1 0-1,-1 0 1,0 1 0,-2-2 0,0-2 11,3 5-29,0-1 0,0 1-1,0 0 1,0-1 0,0 1-1,-1-1 1,1 1-1,0 0 1,0-1 0,-1 1-1,1 0 1,0-1 0,0 1-1,-1 0 1,1-1 0,0 1-1,-1 0 1,1 0 0,0 0-1,-1-1 1,1 1 0,-1 0-1,1 0 1,0 0 0,-1 0-1,1 0 1,-1-1 0,1 1-1,0 0 1,-1 0 0,-11-2-10,0 1 0,0 0 0,0 0 0,0 1 1,0 0-1,0 1 0,1 1 0,-1 0 0,0 1 1,1 0-1,-1 0 0,1 1 0,0 1 0,0 0 1,-16 10-1,12-7-253,-17 12-72,6 2-2671,-5 10-191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09.52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 72 2648,'0'0'3401,"2"-5"-2431,6-14-80,-6 14 1049,-9 8-1844,-8 1-84,0 2 0,0 0 0,1 0 0,0 1 0,-21 15 0,21-11 11,0 0 1,-21 24-1,29-26-6,0-1 0,0 2 0,1-1 0,-9 20 0,12-24 16,5 0 24,9 16-14,-12-21-40,0 1-1,1-1 1,-1 1-1,0-1 0,1 1 1,-1-1-1,0 1 1,1-1-1,-1 0 1,0 1-1,1-1 0,-1 0 1,1 1-1,-1-1 1,1 0-1,-1 1 0,1-1 1,-1 0-1,1 0 1,-1 0-1,1 1 1,5 1 2,-1 0 0,1 0 0,0 0 0,0-1 0,0 0 1,0 0-1,0-1 0,10 1 0,-12-2-2,0 0 0,-1 1 1,1-1-1,-1-1 0,1 1 0,3-2 0,3-3-4,-1 1 0,0-1 0,0 0 0,-1-1 0,0 0-1,0 0 1,-1-1 0,9-11 0,-11 13 42,-1 0 1,0 0-1,0 0 1,-1-1-1,0 1 0,0-1 1,0 0-1,-1 0 1,0 0-1,-1 0 1,1-1-1,0-11 0,-2 16 48,0 1 0,0-1 0,0 0 0,-1 1 0,1-1 0,0 1 0,-1-1 0,-1-4 0,-1 0 38,-2-4 128,-12-11-112,7 14-69,2 5-64,0 0-1,0 1 1,0 0-1,0 1 1,0 0-1,0 0 1,-1 1-1,1 0 1,0 0 0,0 1-1,-1 0 1,1 0-1,0 1 1,0 0-1,-14 6 1,-14 5 5,31-11-13,1 1 0,-1 0 0,1 0 0,0 0 0,-5 5 0,-15 18 13,24-26-13,0 0-1,-1 1 1,1-1 0,0 0 0,0 0-1,-1 1 1,1-1 0,0 0 0,0 1-1,-1-1 1,1 1 0,0-1 0,0 0-1,0 1 1,0-1 0,-1 0 0,1 1-1,0-1 1,0 1 0,0-1 0,0 1-1,0-1 1,0 0 0,0 1 0,0-1-1,0 1 1,1-1 0,-1 0 0,0 2-1,17 57 74,-17-59-72,0 1-1,1 0 1,-1-1 0,0 1-1,1 0 1,-1-1 0,0 1 0,1-1-1,-1 1 1,1-1 0,-1 1 0,1-1-1,-1 1 1,1-1 0,-1 1 0,1-1-1,0 0 1,-1 1 0,2-1-1,11 9 5,0-1 0,1-1 0,0 0 0,0-1 0,1-1 0,0 0 0,0-1 0,0 0 0,0-2 0,0 1 0,1-2 0,-1 0 0,20-2 0,-24-2 16,11-10-6,-12 3 0,-6 1 22,1 0 1,-1 0-1,0-1 1,-1 0-1,0 1 1,-1-1 0,0 0-1,-1-1 1,0 1-1,0 0 1,-1 0-1,0 0 1,-3-17-1,2 22 86,-4 1-73,-5-3-41,1 2 1,-1-1-1,-14-6 0,11 12-58,2 1-126,3-1-88,1 1-1,0 0 1,0 0-1,1 1 1,-1 0-1,0 0 1,0 1-1,-9 5 1,-21 13-2294,-2 1-753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0.29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83 224 2544,'0'0'6049,"6"2"-6038,15 10 0,-15-9 32,1 0-113,31 10 1,0-5 33,-36-7 36,0-1-1,0 0 0,0 1 0,0-1 0,0 0 0,0 0 0,0 0 0,0 0 0,0 0 0,0-1 0,0 1 1,0-1-1,0 1 0,0-1 0,2 0 0,1-2 5,8-1 41,12-11 6,-24 15-49,0-1 0,0 1 0,0-1 0,0 1-1,0-1 1,-1 0 0,1 1 0,0-1-1,-1 0 1,1 0 0,0 0 0,-1 1 0,1-1-1,0-2 1,7-9 13,-1-1-1,0-1 1,8-22-1,-12 29 51,-1-1 0,0 0 0,-1 0 0,0 0 0,0 0-1,0 0 1,-1 0 0,0 0 0,-2-13 0,-3-5 511,5 26-560,0 0 1,0-1-1,0 1 1,0-1 0,-1 1-1,1-1 1,0 1-1,0-1 1,0 1-1,-1 0 1,1-1-1,0 1 1,0 0-1,-1-1 1,1 1-1,0 0 1,-1-1-1,1 1 1,0 0-1,-1-1 1,1 1 0,0 0-1,-1-1 1,-3-2 3,0 0 0,0 1 1,0-1-1,-1 1 0,1-1 1,0 1-1,-1 1 0,0-1 0,1 1 1,-1-1-1,0 1 0,0 1 1,1-1-1,-1 1 0,0-1 1,0 1-1,0 1 0,0-1 1,0 1-1,-8 2 0,1 1 16,0 0-1,0 1 1,1 1 0,-1 0-1,-14 10 1,-49 45 118,68-54-139,0 0 1,1 1-1,0 0 1,1 0-1,0 0 1,0 0-1,0 1 1,-5 16-1,9-13 94,1-5-62,0-5-27,0 0 1,1 1-1,-1-1 0,0 0 1,1 1-1,0-1 1,-1 0-1,1 0 0,0 0 1,0 0-1,2 4 1,9 17 83,-12-22-100,0 0-1,1-1 1,-1 1 0,0-1 0,1 1 0,-1-1-1,0 1 1,1-1 0,-1 1 0,1-1 0,-1 1-1,1-1 1,-1 1 0,1-1 0,-1 0 0,1 1-1,-1-1 1,1 0 0,1 1 0,5 3 0,0-1 0,0 1 0,0-2 0,1 1 0,-1-1 0,1 0 0,0 0 1,0-1-1,0 0 0,-1 0 0,1-1 0,11-1 0,-6-1-11,-1-2 0,1 0-1,-1 0 1,0-1 0,0 0 0,0-1-1,-1 0 1,0-1 0,0-1 0,-1 1 0,0-2-1,0 1 1,-1-2 0,0 1 0,-1-1-1,1 0 1,-2-1 0,12-21 0,-18 30 50,0 0 1,0 0-1,0 0 0,0 0 1,0 0-1,-1 0 1,1-1-1,-1 1 0,1 0 1,-1-2-1,1-3 79,0 2 617,-8 2-710,-26-8-3,25 9-20,5 1-3,1 0 0,-1 1 0,1 0 0,-1-1 0,1 1 0,-1 0-1,0 0 1,1 0 0,-1 1 0,1-1 0,-6 2 0,2 0 7,-15 2 36,21 1-81,0 14-115,0-15-283,7-2-2089,19 2-1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1.20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137 1 2888,'0'0'6448,"-2"6"-6410,0-1-42,-2 3 35,1 0 1,1 0 0,-1 1 0,2-1-1,-2 12 1,6-14-43,10 18 13,-9-18 941,-8-5-893,-45 9 52,27-5-73,6-3 83,10 3-56,-16 12 1,15-8 32,-2 13 34,9-21-119,0-1 1,0 0-1,0 1 0,-1-1 0,1 1 0,0-1 0,0 0 0,0 1 0,0-1 1,0 1-1,0-1 0,0 1 0,0-1 0,0 1 0,0-1 0,0 0 0,0 1 0,0-1 1,1 1-1,-1-1 0,0 1 0,0-1 0,0 0 0,0 1 0,1-1 0,-1 0 1,1 1-1,2 5 10,0-1 1,0 0 0,1 0-1,-1 0 1,1-1 0,0 1-1,1-1 1,-1 0 0,1 0-1,0-1 1,0 1 0,0-1-1,0 0 1,1 0 0,-1-1-1,1 0 1,8 3 0,4-2-12,0 0-1,0-1 1,0-1 0,0-1 0,0 0 0,31-6 0,-1-2-95,50-16 0,-82 16 57,14-14 8,-29 22 25,0-1 1,0 0 0,0 1 0,0-1-1,0 0 1,-1 1 0,1-1 0,0 0 0,0 0-1,-1 0 1,1 0 0,-1 0 0,1 0-1,0-2 1,31-75 84,-31 64 125,-4-12-42,2 19-90,-9 3-32,0-1-25,0 1-1,0 1 0,-1 0 0,0 0 0,1 1 0,-1 0 0,0 1 0,0 0 0,0 1 0,0 0 0,0 1 0,0 0 1,0 0-1,0 1 0,-11 4 0,4 3 77,-1 1 1,2 1-1,-26 19 1,37-26-15,2 1-46,-13 14-17,13-14 52,8-11-212,13-18 141,-12 11 60,1-13 76,-5 19 31,-7 4-138,-48-25-27,42 28-14,-47 12 2,53-11-27,1 1-70,-15 5-366,15-5-776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1.78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 12 3360,'0'0'2637,"-7"-2"-2211,1 0-295,4 1-36,0 0 1,0 0 0,0 0 0,0 0-1,0 1 1,0-1 0,-1 1-1,1-1 1,-4 1 0,1 6 642,1 3-636,-1-1 0,2 1 0,-1-1-1,1 1 1,0 0 0,1 0-1,0 0 1,1 1 0,-1-1-1,2 0 1,-1 1 0,2-1-1,-1 0 1,3 14 0,3-3-26,0-1 0,13 25 1,-16-38-73,-1-1 198,3-2-49,17 12 111,-16-11 62,-1-8 47,0 0-331,0 0 1,0-1-1,0 1 0,-1-1 0,1 0 0,-1-1 0,-1 1 0,1-1 0,-1 0 0,0 1 0,0-2 1,-1 1-1,4-13 0,-3 0 172,0 0 0,-1 0 1,-2-25-1,0 43-196,1-1 10,-1 1 0,0 0 0,0 0 0,0-1 0,0 1 0,0 0 0,-1-1 0,1 1 1,0 0-1,-1 0 0,1-1 0,-1 1 0,1 0 0,-2-2 0,-1-10 145,-3 11-157,2 2-14,0-1 0,0 0 1,-1 0-1,1 0 1,-1 1-1,1 0 0,0 0 1,-1 0-1,1 1 0,-1-1 1,1 1-1,0 0 0,-1 0 1,-5 3-1,2-2-6,6-1 2,-1-1 0,0 1 0,0 0 0,1 0 0,-1 0 1,1 0-1,-1 1 0,1-1 0,-4 4 0,-16 9 2,16-11-9,6-1 10,0-1 0,0 1 1,-1-1-1,1 0 0,-1 1 0,1-1 1,-1 0-1,1 1 0,-1-1 0,0 0 0,0 0 1,-1 2-1,0 0 0,2-3-1,0 0-1,-1 0 1,1 1 0,0-1-1,0 0 1,0 1-1,0-1 1,0 0 0,0 0-1,0 1 1,-1-1 0,1 0-1,0 1 1,0-1-1,0 0 1,0 1 0,0-1-1,1 0 1,-1 0-1,0 1 1,0-1 0,0 0-1,0 1 1,0-1-1,0 0 1,0 0 0,1 1-1,-1-1 1,0 0-1,0 0 1,0 1 0,0-1-1,1 0 1,13 22-40,-14-21 34,0-1-1,0 1 1,1-1 0,-1 1 0,1-1-1,-1 1 1,0-1 0,1 1 0,-1-1-1,1 1 1,-1-1 0,1 0 0,-1 1-1,1-1 1,-1 0 0,1 1 0,0-1-1,-1 0 1,1 0 0,1 1 0,18 6-397,2 0 1,39 6 0,-59-12 299,0-1 0,0 0 0,1 0 0,-1 0 0,0 0 0,1 0 1,-1 0-1,0-1 0,0 1 0,1-1 0,2-1 0,2 0-191,-1 1-922,2-10-478,32-41-497,-5-7-169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2.46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0 213 8397,'0'0'4500,"8"6"-4732,20 19 135,-21-19-9,2-3-27,27 6 18,-34-8 108,0 0-1,0-1 1,1 1 0,-1 0-1,0-1 1,1 0 0,-1 1 0,0-1-1,1 0 1,-1 0 0,1-1 0,2 0-1,2 0-4,-1 1-17,-2-6 47,2-1 6,-4 5-5,0 0 1,0 0-1,-1-1 0,1 1 0,-1 0 1,1-1-1,-1 0 0,0 1 0,0-1 1,0 0-1,1-3 0,6-21 250,-6 21 489,-8 3-737,-19-10-15,24 13-5,1 0 0,-1 0-1,1-1 1,-1 1 0,1 0 0,-1 0-1,1-1 1,-1 1 0,1 0 0,-1 0-1,0 0 1,1 0 0,-1 0 0,1 0-1,-1 0 1,1 0 0,-1 0 0,1 0-1,-1 0 1,0 0 0,1 1 0,-1-1-1,1 0 1,-1 1 0,-30 8 19,29-8-16,-1-1 0,1 1 0,-1 0 1,1 0-1,-1 0 0,1 0 0,0 0 0,0 1 0,-1-1 0,1 1 1,0-1-1,-3 4 0,-1 1 7,0-2 43,6-2-48,0 1-1,-1-1 0,1 0 1,0 1-1,-1-1 1,0 0-1,1 0 0,-1 0 1,0 1-1,-2 1 1,0 2 12,1 1 282,3-7-299,7 0-8,0 1 1,-1-1-1,1-1 0,0 0 1,0 0-1,-1 0 1,1-1-1,11-4 1,-18 5-4,1 1 0,-1-1-1,0 0 1,0 1 0,0-1 0,0 0 0,0 0 0,0 0 0,-1 0 0,1 0 0,0 0 0,0 0 0,0-1 0,37-47-13,-2-2-1,34-65 1,-67 110 264,-10 10-227,-22 12-15,5-3-56,0 1-1,-40 31 1,39-23-309,18-17-494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2.96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284 29 2668,'0'0'6185,"7"4"-5987,24 10 45,-30-13-203,1 0 1,0 0-1,0 0 0,0 0 1,0 0-1,0-1 0,0 1 0,0-1 1,0 1-1,0-1 0,0 0 1,0 0-1,0 0 0,4 0 0,0-1 118,0 2 1380,-2-2-678,18-5 556,-28 1-1281,1 0-127,-1 1 1,1-1-1,-1 2 1,-1-1-1,1 0 1,0 1-1,-1 0 1,0 1-1,1 0 1,-1 0-1,0 0 0,0 1 1,0 0-1,-14-1 1,-18 3 28,0 2 0,-1 1 0,-46 11 1,61-10-10,18-4 5,5-1-33,0 1 0,0-1-1,-1 0 1,1 1 0,0-1 0,0 1-1,0 0 1,-1 0 0,1 0 0,-3 2-1,-1 0-10,-1 0-162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6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1334 3356,'0'0'2737,"3"-5"-1799,11-14-194,-11 14-118,1 0-54,22-28 226,-1 2-576,1 0-1,2 2 1,1 1 0,39-29 0,508-296 67,-163 144-319,93 28-11,-418 153 16,507-128 23,-445 121 6,383-63-61,-401 82 97,169 1 0,131 35-34,-21 26-12,-8-1 2,-75-2-9,6 8 17,-255-35 0,-1 4 0,125 48-1,-4 18 15,-111-46 5,-34-18-16,-49-19 2325,-6-8-2280,1 4-55,-1-5-15,0 1-1,-1 0 1,1 0 0,-1 1-1,0-1 1,0 0 0,-1 0-1,1 1 1,-1-1 0,0 1 0,-6-7-1,-167-234-473,146 209 480,25 30 18,2 0-34,-11-19 14,11 19 30,4 17-235,0-1 223,0 1-1,1-1 0,1 0 1,-1 1-1,2-1 0,5 12 0,39 69 14,-29-57 17,46 65-52,-42-68 49,-1 2 3,-1-9-33,-17-19 1018,-4-3-1015,0-1 1,0 1 0,1-1 0,-1 1-1,1-1 1,-1 1 0,1-1-1,0 1 1,-1-1 0,1 0 0,0 1-1,1 0 1,0 2 2,0 1 17,-11 1 1,-18 13-42,-26 18 24,-96 50-1,107-67 11,8-1-20,28-16-96,-2 3-3507,-30 21 474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7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6485,'0'0'6196,"30"26"-6196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84 126 1180,'0'-6'-39,"1"1"401,0-9-735,-5-3 7690,3 10-6925,1 5-196,-1 0 1,1 0-1,-1 0 0,1 0 1,-1 1-1,0-1 1,1 0-1,-1 0 0,0 0 1,0 0-1,-1 1 1,1-1-1,-3-2 0,-13-18-129,13 16-76,-3 3-4916,-24-11 2780,24 10 37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1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 4600,'0'11'235,"1"0"0,1-1 0,0 1 0,1 0-1,0-1 1,0 1 0,1-1 0,0 0 0,1 0-1,9 13 1,6 8 383,43 48 0,-28-43-376,1-1-1,2-1 1,2-3-1,84 52 0,-101-67-227,-19-13 45,1-1 30,17 4 51,-16-4 1472,-12-3-1575,-6-1-28,0 2-1,-1-1 1,1 2-1,0 0 1,1 0-1,-1 1 1,0 0-1,0 1 1,1 1-1,-1 0 1,1 0-1,0 1 1,-11 6-1,-38 23 354,-74 55 0,52-33-15,-48 41-19,106-79-295,12-10-5,-20 9-61,21-10-40,8-5-35,1 0 0,-1-1 0,0 1 0,0-1 0,0 0 0,0 0-1,0 0 1,0 0 0,-6 0 0,2 2-381,5-2 173,-1-1 1,1 1-1,0 0 1,-1-1 0,1 0-1,-1 1 1,1-1-1,-1 0 1,1 0 0,-1 0-1,-2-1 1,-33-2-2656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0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58 5052,'0'0'6600,"2"-4"-6536,3-10-30,-1 7-21,13-6-13,-10 10-1,0-1 1,0 2-1,0-1 0,0 1 0,0 0 1,1 1-1,13-2 0,6 3 3,48 6-1,-71-5 28,-3 15 27,-1-14-51,1 0 0,-1 0 0,0 0 0,0 0 0,0-1 0,0 1 0,-1 0 0,1 0 0,-1 0 0,1 0 0,-1 0 0,1 0 0,-1 0 0,0 0 0,0-1 0,0 1 0,-1 2 0,-6 7 37,-1 0-1,0 0 0,0-1 1,-1 0-1,-12 9 1,-60 42 289,78-59-314,-12 10 0,-39 27-172,-1-2 0,-81 39 0,132-73-306,0-1 0,0 0-1,-1-1 1,1 1-1,-10 1 1,2-1-274,-27 4-2001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0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29 5340,'0'0'2399,"-1"-4"-1647,-4-15-181,3 14 1414,2 12-1528,2 20-167,0 0 0,2 0-1,1 0 1,15 49 0,-4-28-118,59 152 178,-40-129-217,0-3-1535,-14-16-4113,-11-23 2440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0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0 3880,'0'0'2147,"3"8"-1596,55 97 150,-48-90-615,-9-13-69,1 0 0,-1-1 0,0 1 1,0 0-1,0 0 0,0 0 0,-1 0 0,1 0 0,0 1 1,-1 1-1,3 9 556,3 6 53,-5-14 405,-8-4-976,1 0-1,0 0 1,0 0-1,-1 1 0,-5 2 1,-16 3 139,12-2-28,0-1 1,1 2-1,-1 0 1,1 1-1,0 1 1,1 0-1,0 1 1,0 0-1,1 1 1,0 1-1,0 0 1,-12 15-1,-9 14 223,1 2 0,-41 67 0,10-3-139,60-101-195,-5 2-120,-26 17-319,34-23 332,0 0 1,0 0-1,0-1 0,0 1 0,0-1 1,0 1-1,0-1 0,0 1 1,-1-1-1,1 1 0,0-1 1,0 0-1,0 0 0,-2 1 0,-10 0-714,-1 0 0,0-1 0,-18-2 0,31 1 610,0 1-1,0 0 1,0 0-1,0-1 1,0 1-1,0 0 1,0-1-1,0 1 1,0-1-1,0 0 1,1 1-1,-1-1 1,0 1-1,0-1 0,-1-1 1,-42-37-2640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6165,'33'51'2772,"5"-4"-268,20-7-2236,-20-19-96,0-7-96,7-17-684,6-15-4152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1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1406 135 3756,'0'0'1907,"6"4"-1273,33 23 184,6 6-493,-36-26-296,-5-3-18,0 0 0,0-1 1,0 1-1,1-1 0,-1-1 0,7 4 0,14 8 21,-19-10 9,1-4-46,18 0-165,-19 0-175,-3-2 304,-1 1 1,1-1-1,-1 0 1,1 1-1,-1-1 1,0 0-1,0 0 1,0-1-1,3-3 0,1-1-1,3-6 22,5-13 237,-11 19 269,-2 2 175,2-17-48,-2 17 23,-36 6-515,-1 1-1,1 3 1,-47 11 0,52-9-43,1-2 0,-1 0 0,-1-2 1,1-1-1,-33-3 0,34-6-99,5-3-101,19 7-83,0-3-10,0 0 181,1-1 1,0 1-1,1-1 0,-1 1 0,1-1 0,1 0 1,-1 0-1,1 0 0,0-1 0,1 1 0,0 0 1,-1-10-1,2-39-23,0 51 767,-6 10-421,-53 33 13,0-2 1,-67 29-1,12-7-258,49-24-41,-109 66 30,168-96-51,3 1 7,3-5 11,-2 3 0,1-1 0,-1 1 0,1 0 0,-1 0 0,1 0 0,0 0 0,0 4 0,0-5 0,2 0 1,-1 0-1,0 0 1,0 0-1,1 0 1,-1 0-1,1 0 1,-1 0-1,1 0 0,0 0 1,0 0-1,0 0 1,0 0-1,0-1 1,0 1-1,0 0 0,1-1 1,-1 1-1,1-1 1,-1 0-1,1 1 1,-1-1-1,1 0 0,2 2 1,4 1 2,1 1 1,-1-1 0,1 0-1,12 2 1,39 9-12,0-3 0,118 7 0,-130-15 14,-37-3 2,10 4 4,-16-3-5,-10 0-2,-19 10 5,-1-1-1,0-1 1,-1-1 0,-1-1-1,-52 8 1,16-9 16,-99 1 1,141-9-46,1-1 0,0-1 0,-29-7 0,36 3-158,-12-12-92,13 6-8,2-5 206,1 0-1,0 0 0,1-1 1,-9-33-1,-12-70 656,28 117 225,-3 11-620,-18 23 522,-34 62-1,15-22-436,34-56-247,5-9-20,0 0 1,0-1 0,0 1-1,-1-1 1,1 0-1,-1 1 1,0-1-1,-5 4 1,-1 2-211,-5 6 152,0-1-1,-24 17 0,29-25-829,0 0-1,-1-1 1,0 0-1,-17 6 1,-9 1-2361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8121,'38'-14'1200,"0"-2"16,2 6-428,3-1-316,3-3-240,12 6-104,-8-3-88,3 1-8,-10 6-572,-2 1-4544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5228,'1'-6'1182,"6"-27"2003,-6 38-3025,1 0 0,0 0 0,0 0 0,0 0 1,0 0-1,5 5 0,4 11 83,43 99 240,-6 3 1,57 230-1,-104-347-1898,-1 1-2865,0 30 1914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3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933 30 4204,'-8'-16'299,"2"3"4420,14 47-4654,1 0 0,2 0 0,16 34 0,55 98 99,-53-109-128,-9-14-16,-2-4 30,-13-30-35,-4-6-5,1-1 0,-1 1 0,0 0-1,0-1 1,0 1 0,0 0 0,-1 0 0,1-1 0,-1 6 0,-4 18 110,2-19-101,1 0 22,-6 0-15,-29 23-9,-6 0 1,-79 50 179,119-79-190,0 1-1,0-1 1,0 1-1,0 0 0,0-1 1,0 1-1,0 0 1,1 0-1,-1 1 0,1-1 1,0 0-1,-2 4 1,-1 1 9,2-5-9,0 1 1,0-1 0,1 1 0,-1 0-1,0 0 1,1 0 0,0 0 0,-2 6-1,0-1 6,1 6 32,2 15 10,-1-28-51,1 0-1,0 0 0,0-1 1,0 1-1,1 0 0,-1 0 1,0 0-1,0 0 0,0-1 1,1 1-1,-1 0 0,0 0 1,1-1-1,-1 1 0,1 0 1,0 1-1,16 26 30,-13-21-7,2-1 0,27 21-31,4-9-57,-30-15-62,18-7-148,-18 2 213,-1 1-123,-3-6 48,12-25 67,-13 27 89,-1 1 12,0 1 1,0 0-1,0 0 0,-1-1 1,1 1-1,-1-1 0,0-3 1,-7 0 15,-1 1-28,0 0-1,0 1 1,-1-1 0,0 2-1,0-1 1,0 1-1,-12-3 1,10 3 16,7 3-18,0 0 1,1 0-1,-1 0 1,0 1 0,0-1-1,1 1 1,-1 0 0,-4 0-1,-207 12 447,190-10-476,18-1-12,1 4 100,-2 0 13,6-3-39,-1-1-1,0 1 1,1 0 0,-1 0 0,1 0 0,0 1 0,0-1-1,-1 1 1,2-1 0,-1 1 0,-2 3 0,-11 16 196,-9 13 316,-2 0 1,-34 35-1,47-57-610,-1 0-1,0-1 0,-1-1 0,0 0 1,0-1-1,-1 0 0,-1-1 0,0-1 1,0-1-1,0 0 0,-1-1 0,0-1 1,0-1-1,-28 3 0,17-6-1289,0-1 0,-46-7-1,74 7 1163,0 0-1,0-1 1,0 1-1,-1 0 0,1-1 1,0 1-1,0 0 1,0-1-1,0 0 0,0 1 1,0-1-1,-2-1 1,-36-25-2042,3-8 261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4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0 3252,'0'0'2593,"0"7"-2259,2 11-83,0 1 0,0-1 0,2 0 0,1 0 0,0 0 1,1-1-1,0 0 0,15 26 0,85 131 838,-64-111-995,-17-24-27,-21-32-38,1-1 15,1 0-6,-4-4 57,0 1-1,0-1 0,1 1 0,-2-1 0,1 1 0,3 6 0,-10-7-27,-4 1-48,4-1-14,1 0-1,-1 0 1,0 0-1,0-1 1,0 0 0,0 0-1,0 0 1,0-1-1,-9 1 1,-45-4 26,57 3-22,0 0 0,0 0 0,0 0 0,0 0 0,-1 0 0,1 1 0,0-1 0,0 1 0,0-1 1,-2 2-1,-2 0 23,4-1-12,0-1 0,0 0 0,1 1-1,-1 0 1,0-1 0,0 1 0,0 0-1,0 0 1,1 0 0,-1 0 0,1 0-1,-1 1 1,0-1 0,-1 2 0,-1 1 61,-8 8 273,-56 82 633,37-48-517,-43 49 0,62-82-463,0 0 1,-1-1-1,0-1 0,-1 0 0,0-1 1,-1 0-1,0-1 0,-17 7 1,-45 12-1936,69-25 577,1-6-609,-24-7-319,24 7-6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64 4880,'-32'-12'1341,"26"10"1485,6 12-2583,27 420 2588,1-48-1575,-8-10-294,-19-301-130,-1-66 1180,0-11-1781,6-293-189,0 220-222,29-144-1,-16 147 69,3 1-1,46-104 1,-48 136 80,2 1 1,2 1-1,1 1 0,2 1 0,44-48 1,-61 77 17,0-1 1,0 2-1,1-1 1,0 2 0,1-1-1,22-11 1,-29 18 10,0-1-1,0 2 1,0-1 0,0 1 0,0-1 0,0 1-1,0 1 1,0-1 0,0 1 0,1 0-1,-1 0 1,0 0 0,0 1 0,0 0-1,0 0 1,0 0 0,0 1 0,0-1-1,0 1 1,0 1 0,0-1 0,5 4 0,-2 0 2,1 1 1,-1 0 0,0 0 0,-1 1 0,0 0 0,0 0 0,-1 1 0,0 0 0,0 0 0,-1 1 0,0-1 0,-1 1 0,0 0 0,0 0 0,2 16 0,-2-8 8,-1 0 0,-1-1 0,0 1 0,-1 0 0,-2 0 0,1 0 0,-2 0 0,-6 29 0,3-28 5,-1-1 0,-1 0 0,0-1 1,-1 1-1,-1-2 0,-1 1 0,-13 17 0,5-12-2,0 0-1,-2-1 1,0-2-1,-28 22 0,-5-4-27,-2-1-1,-1-4 0,-85 37 0,92-47-835,-91 28 0,122-48-205,9-3 597,-20-1-2835,29-8 149,0-42-266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700 1 3008,'0'0'1875,"8"1"-884,30 2 1000,-35 4-960,0-1-905,-1-1-1,0 1 0,0 0 1,0 0-1,0-1 0,-1 1 1,0 0-1,0 0 1,-1 1-1,0-1 0,0 0 1,0 0-1,-1 0 0,0 0 1,0 0-1,0 0 1,-4 8-1,-2 0-19,-1-1 0,-1-1 0,0 1 0,-1-2 0,0 1 0,-1-1 0,-22 17 0,1-4-3,-63 37-1,43-34-396,-2-2-1,-58 19 1,-116 26-3897,215-67 3812,-59 19-1910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2:2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3144,'0'0'768,"-2"6"-152,-9 19-65,9-19 545,3 0-517,1-1-174,2 8-489,-3-1 5862,2-17-5521,10-12-5,-9 13 33,-30 8-264,18-2-22,7-2 1,1 0-1,-1 0 1,0 0-1,1 0 0,-1 0 1,1 1-1,-1-1 1,0 0-1,1 0 1,-1 1-1,1-1 0,-1 0 1,0 1-1,1-1 1,-1 1-1,1-1 1,0 1-1,-1-1 0,0 1 1,-51 54-22,43-44 9,-5 20 13,11 1 9,3-31-10,0-1 1,0 1-1,0-1 1,0 1-1,0-1 1,0 1-1,0-1 1,0 1-1,0-1 1,0 1-1,0-1 1,1 1-1,-1-1 1,0 0-1,0 1 1,0-1-1,1 1 1,-1-1-1,0 1 1,1-1-1,-1 0 1,0 1-1,1-1 1,0 1-1,4 5-2,1 0-1,0-1 1,1 1-1,0-1 0,-1-1 1,2 1-1,-1-1 1,0 0-1,1-1 1,0 0-1,0 0 1,0 0-1,0-1 0,0-1 1,0 1-1,0-1 1,13 0-1,-12-3-106,0-1 0,0 0 0,-1 0 0,1 0 0,-1-1 0,1-1 0,-1 1 0,13-11 0,-11 4-305,15-28-847,-12 14 254,-10 19-265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7:5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1472 559 4640,'0'0'6134,"-3"-5"-5203,-11-17-113,11 17 823,3 3-1612,0 0-1,-1 1 1,1-1-1,0 0 1,-1 1 0,0-1-1,1 0 1,-1 1-1,0-1 1,0 1-1,0-1 1,-1-1 0,-1-1 13,-3-9-151,1-1 0,0 0 1,1 0-1,1 0 0,0-1 0,1 1 0,0-1 1,1 0-1,1 1 0,0-1 0,1 0 0,4-21 0,2 11-45,0 0 0,2 1 0,0 0 0,2 0 0,26-42-1,3-4 12,-37 65 90,4 1 24,3-1 17,0 0-1,0 1 0,0 1 1,17-4-1,-27 6 14,1 1-1,0 0 0,-1 0 0,1 0 0,0 0 0,0 0 1,-1 0-1,1 0 0,0 0 0,-1 1 0,1-1 1,0 0-1,-1 0 0,1 0 0,0 1 0,-1-1 0,1 0 1,0 1-1,31 18 9,-1 1 1,-1 1-1,28 27 1,26 18 14,-20-24-12,1-3 0,2-2-1,1-4 1,2-2 0,102 29-1,-11-18-28,-35-10 45,-93-24-16,-27-6 437,-15 0-465,-53 14 12,-91 9 0,-77-4 27,90-9-21,-204 12-5,-218-19-55,192-41 40,325 28-1,-7-2-12,23 5 30,22 4 16,5 1-74,-1-1 43,0 1 0,1 0 0,-1-1 0,1 1 0,-1-1 0,1 0 0,-1 0 0,-2-2 0,-2 0-30,-1 1-101,0-2-67,-44-16-557,42 17 672,5 2 53,0-1 0,0 0 0,0 1 0,0-2 1,1 1-1,-8-5 0,-22-12-162,25 14-97,3-3 7,-16-22 99,14 15 41,-2-15 21,9 28 129,0 0 1,1 0 0,-1 0 0,0 0 0,1 0 0,-1-1-1,1 1 1,0 0 0,0 0 0,0 0 0,0-1-1,0 1 1,1-4 0,1-1-3,-2 1-41,7-1-2,1-1 55,1 0-1,0 1 1,1 0 0,0 1-1,0 0 1,11-5 0,-16 9-1,0 0-1,0 0 1,1 1 0,-1-1-1,0 1 1,6 0 0,7 2 71,1 0 0,0 1 0,-1 1 0,0 1 0,26 8 0,-40-11-28,0 1 1,0-1-1,0 0 1,-1 1-1,1 0 1,0 0-1,5 4 1,17 12 171,12 6-31,-32-16-45,17 25-25,-15-15 5,-5-4-37,0 0 1,-1 0-1,1 29 1,-3-34-46,-1 0 1,1 1 0,-2-1 0,1 0 0,-1 0 0,-1 0-1,1 0 1,-6 11 0,-2 1 15,-1 0-1,-1-1 0,-1-1 1,-21 26-1,-8-1 9,20-24-46,-2-1 0,0-1 0,0-1 0,-2-1-1,0-1 1,-1-1 0,-34 11 0,23-12-316,-1-1-1,0-2 1,-1-2 0,-80 6 0,101-13-259,0-1 0,-1-1 0,1-1 0,0 0 0,-28-8 1,-12-12-1715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7:59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8169,'20'-13'3104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7:59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29 9477,'-15'-29'2876,"15"66"-2404,15 13-188,8 19-88,5 13-92,-5 7-64,11 9 32,3 0-84,-8 8-264,14-8-1008,-12-3-1008,-2-10-1232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0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1058 287 8493,'0'0'1807,"4"3"-1721,28 24-37,-2 1-1,-1 2 0,-2 0 0,-1 2 0,22 35 1,-13-14 15,-12-21-48,-21-30-4,0 0 0,0 1 0,0 0 0,-1-1 0,1 1 0,-1 0 1,0 0-1,1 0 0,-1-1 0,1 6 0,0 1 22,-2-9-29,0 1-1,1-1 1,-1 1-1,0-1 1,0 1-1,0-1 1,1 1-1,-1-1 1,0 1-1,0 0 1,0-1-1,0 1 1,0-1-1,0 1 1,0-1 0,0 1-1,0 0 1,0-1-1,-1 1 1,1-1-1,0 1 1,0-1-1,0 1 1,-1 0-1,-11 29 94,12-29-95,0-1-1,0 1 0,0 0 1,-1-1-1,1 1 1,0-1-1,0 1 0,-1-1 1,1 1-1,-1 0 1,1-1-1,0 1 0,-1-1 1,1 0-1,-1 1 0,1-1 1,-1 1-1,1-1 1,-1 0-1,0 1 0,1-1 1,-2 1-1,-8 3 11,0 0 1,0 0-1,0-1 1,-1 0-1,0 0 1,1-2-1,-1 1 1,0-1-1,0-1 1,0 0-1,0 0 0,0-1 1,0-1-1,0 0 1,1 0-1,-16-6 1,7 1-8,0-1-1,1-1 1,-1-1 0,2 0 0,0-2 0,-18-14 0,-88-88-12,-66-94-7,41 41-15,115 129 40,18 21 15,-27-26 0,17 20-30,19 18 11,10 14 11,11 22-2,1-1-1,2 0 0,1-1 1,2-1-1,31 34 1,135 126 38,-177-178-55,135 122 41,-110-97-47,-27-26 13,-1-1 132,-14-6-133,-2 1 6,-22 9 72,0 1 0,1 1 0,-55 36-1,47-24 286,2 3 0,0 1-1,-60 68 1,88-87-249,1-2 1,-1 1-1,-18 16 1,5-7-41,-61 74 244,66-76-220,-24 18-3,20-21-39,20-14-62,-9 5 24,-1 0 0,-20 7 0,20-9-15,-1-1 0,-21 2 0,32-4-9,-1 0-4,-1 0 0,0 0 1,1 1-1,-1-2 1,0 1-1,1 0 0,-1 0 1,1 0-1,-1-1 0,-2 0 1,-34-11-183,36 12 159,1-1 1,0 1-1,0 0 0,0-1 0,0 1 0,-1-1 0,1 0 0,0 1 1,0-1-1,0 0 0,0 1 0,1-1 0,-1 0 0,0 0 0,0 0 0,-1-1 1,-11-13-268,0-1 1,1 0 0,1-1 0,0 0 0,1-1-1,1 0 1,-11-31 0,15 31-640,0 0 1,2 0-1,0-1 0,-2-30 0,11-17-2588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10133,'0'0'3668,"8"42"-6620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364 170 8813,'22'34'4250,"-30"-32"-4122,-9 3-187,1-1 1,-1 0-1,-1-2 1,1 0-1,0-1 1,0 0-1,-1-2 1,-25-3-1,36 3-44,0 0 0,0 0 0,1-1-1,-1 0 1,0-1 0,1 0 0,-1 0-1,1 0 1,0 0 0,0-1 0,0 0-1,0 0 1,1-1 0,0 0-1,0 0 1,0 0 0,1 0 0,-1-1-1,1 0 1,0 0 0,1 0 0,0 0-1,0-1 1,-3-8 0,5 11 63,0 0 0,0 0-1,0 1 1,1-1 0,-1 0 0,1 0 0,0 0-1,0 0 1,1 0 0,-1 0 0,1 0 0,0 0 0,0 1-1,2-7 1,-3 9 33,1 1-1,-1-1 0,0 0 1,1 1-1,-1-1 1,1 0-1,-1 1 0,1-1 1,-1 1-1,1-1 1,0 1-1,-1-1 0,1 1 1,-1-1-1,1 1 1,0 0-1,0-1 0,-1 1 1,2-1-1,7-4-2,0 0 1,1 1-1,-1 0 0,1 1 0,0 0 0,0 0 0,0 1 1,0 0-1,1 1 0,-1 0 0,0 0 0,1 2 0,-1-1 1,15 3-1,-13 0 69,0 1 0,0 0 0,-1 0 1,0 2-1,1-1 0,-2 1 0,1 1 0,-1 0 0,0 0 1,0 1-1,14 16 0,-19-19 35,1 1 0,-2 0 0,1 1 1,-1-1-1,0 1 0,0 0 0,-1 0 0,1 0 1,-2 0-1,1 1 0,-1-1 0,0 1 0,-1 0 0,0-1 1,0 1-1,0 0 0,-1 0 0,-1 0 0,-1 13 0,-3 0-8,-1 0 1,-2-1-1,0 0 0,-1 0 0,0 0 0,-2-1 0,0 0 0,-2-1 0,0-1 0,-22 23 0,6-10-338,-2-1 1,0-1-1,-2-3 0,-54 34 0,-7-5-2277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1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1372 0 8813,'0'0'671,"6"3"-8,8 7-459,1 0-1,-2 0 1,0 1-1,0 1 1,-1 0 0,0 1-1,14 21 1,68 114 465,-60-89-512,-12-24-118,68 120 73,-72-120-83,-1 1 0,17 57 0,-31-83-21,0 1 1,0 0-1,-1-1 0,-1 1 1,0 0-1,0 0 0,-1 0 1,0 0-1,-1 0 0,-1-1 1,0 1-1,0 0 0,-1-1 1,0 1-1,0-1 0,-2 0 1,1 0-1,-1 0 0,0-1 1,-1 1-1,-14 15 0,10-14-11,-1-1 0,-1 0-1,0-1 1,0 0 0,-1-1 0,0 0-1,-15 7 1,-13 2-89,-51 16 0,58-24-34,-1 0 0,0-3 0,0 0 1,-1-3-1,1 0 0,-48-4 0,54-2 56,0 0-1,0-1 0,1-2 0,0-1 1,0-2-1,0 0 0,1-2 0,-30-17 1,42 20 52,1-2 1,1 1 0,-1-2-1,2 0 1,0 0-1,0-1 1,1-1 0,-12-16-1,20 23 12,-1 0-1,1 0 0,0 0 0,0 0 0,1 0 1,0-1-1,0 1 0,0-1 0,1 1 0,-1-9 1,2 11 4,0-1 0,0 1 0,1-1 0,-1 1 0,1 0 0,0-1 1,1 1-1,-1 0 0,1 0 0,0 0 0,0 0 0,0 0 0,0 0 1,1 0-1,-1 1 0,7-7 0,-2 3 18,2 0 0,-1 0 0,1 0 0,0 1 0,0 1 0,1 0 0,-1 0 0,1 0 0,0 2 1,1-1-1,-1 1 0,0 0 0,1 1 0,0 1 0,0 0 0,-1 0 0,1 1 0,14 1 0,-4 1 32,0 0 0,1 2 0,-1 1 0,-1 0 0,1 2-1,-1 0 1,0 1 0,24 14 0,-35-17-8,-1 0 0,0 1 0,0-1 0,0 2 0,0-1 0,-1 1 0,0 0 0,-1 0 0,0 1 0,0 0 0,0 0 0,-1 0-1,0 1 1,-1 0 0,0 0 0,0 0 0,-1 0 0,0 1 0,-1-1 0,0 1 0,0 0 0,-1 0 0,-1-1 0,1 1 0,-1 0 0,-2 12 0,-4 4 8,0 0 1,-1-1 0,-2 0-1,0 0 1,-2-1 0,0 0-1,-2-1 1,-1 0 0,-28 36-1,1-9-10,-2-2 0,-92 79-1,95-93-26,-3-2 1,0-2-1,-2-2 0,-1-1 0,-97 39 0,110-54-342,-1-1 0,0-2 0,0-2-1,-1-1 1,0-1 0,0-2 0,0-1 0,0-2-1,-67-9 1,81 5-383,1 0-1,0-1 1,-36-16 0,-53-39-2255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7341,'29'8'5052,"-9"32"-11808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4:5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7301,'0'0'1879,"4"8"-1141,8 18-416,-1 1-1,-2 0 0,-1 1 1,0 0-1,4 42 0,-1-18-190,1 0 0,3-1-1,26 59 1,-38-101-31,7-7-73,-4 0-27,-1-1 1,1 0-1,0 0 1,0 0-1,0-1 1,0 0-1,0 0 1,0-1-1,0 1 1,0-1-1,0-1 1,-1 1-1,1-1 1,6-2-1,-5 0 2,0 0 0,-1 0-1,1 0 1,-1-1 0,9-9 0,21-26 10,57-85-1,-61 80 19,30-51 382,-58 89 123,-2 15-471,9 45-23,3 72 0,4 16-9,-14-115-23,2 0 0,1 0 0,14 33-1,-4-22-106,-13-30-293,-1-4-1181,0 0 1023,0 0 0,0-1 0,1 1 0,-1-1 0,5 2 0,0 1-480,0 0-2258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3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3255 0 6793,'0'0'287,"1"7"215,3 5-344,-1 0 0,2 0 0,-1 0 0,2-1 0,7 13 0,41 60 131,-14-25-174,-26-34-96,0 1 0,-2 0 0,-1 0 0,-1 1 0,9 39 0,-18-58-5,1 0 1,-1 0-1,-1 0 0,0 1 1,0-1-1,-2 12 0,-3-9 2,-2-4-50,1-1 1,-1 1-1,0-2 1,0 1 0,-14 7-1,20-12 13,0-1-1,0 1 0,1-1 0,-1 0 0,0 0 1,0 1-1,0-1 0,0 0 0,0 0 0,0 0 0,1 0 1,-1 0-1,0 0 0,0 0 0,0 0 0,0-1 0,0 1 1,0 0-1,-11-2-115,0-1 0,1 1 0,-1-2 0,1 0 0,0 0 0,0-1 0,1 0 0,-1-1 0,1 0 0,0-1 0,-16-14 0,11 4 284,0 0-1,1-1 0,1 0 0,-19-38 1,20 34 697,8 15 287,-1 15-1077,-7 9-126,-1-1 0,0 0 1,-2 0-1,1-2 0,-2 0 0,0 0 0,-1-2 0,0 0 0,0-1 0,-1 0 0,-25 9 0,27-17-729,-18-3-18,33 0 778,0 0 1,0 0-1,1 0 0,-1 0 1,0 0-1,0-1 1,0 1-1,0 0 1,0 0-1,1-1 0,-1 1 1,0 0-1,0-1 1,0 1-1,1 0 1,-1-1-1,0 1 0,1-1 1,-2-1-1,-5-2-120,2 1 100,1 0 1,-1-1-1,1 0 0,-1 1 1,1-1-1,0-1 0,0 1 0,1-1 1,0 1-1,-1-1 0,2 0 0,-1 0 1,0 0-1,1-1 0,-2-4 0,0-4 125,1 0 0,0 0 0,-1-19 1,4 26 245,3 0-27,8-23-88,-8 22 253,-1 10-415,1-1 1,-1-1-1,1 1 1,-1 0 0,0-1-1,1 1 1,-1-1-1,1 1 1,3-1-1,2 0 52,-1 1 290,-4 6 172,11 17 46,-14-23-576,0-1 0,1 1 0,-1-1 0,0 1-1,0-1 1,0 1 0,1-1 0,-1 1 0,0-1 0,0 1-1,0-1 1,0 1 0,0-1 0,0 1 0,0-1 0,0 1 0,0 0-1,0-1 1,0 1 0,0-1 0,0 1 0,0-1 0,-1 1-1,1-1 1,0 1 0,-3 8 17,0-2-1,-1 1 1,0 0-1,0-1 1,0 1-1,-1-1 1,0 0 0,0-1-1,-1 1 1,0-1-1,0 0 1,-1-1-1,1 1 1,-1-1-1,-12 6 1,-1-1-14,-1 0 0,0-2 0,0 0 0,-1-1 0,1-2 1,-2 0-1,1-1 0,-45 1 0,33-5-20,0-2 0,0-1 0,0-2 0,0-1 0,-51-17 0,75 21-10,6 1 1,-1 0 0,1-1 0,-1 1 1,1-1-1,-6-2 0,-42 28 58,25-11-42,-1-1 1,-34 8 0,52-17-9,-1 0 0,0-1-1,1-1 1,-1 0 0,0 0 0,0-1-1,0 0 1,0-1 0,0-1 0,-13-2 0,12-1-16,0 0 1,0-1-1,-17-11 1,25 15 25,-9-10-41,-14-20 37,4 0-24,9 6 17,12 20 23,0 1 11,-8-16-1,8 15-39,6 12-101,303 437 879,-289-415-701,-2 1 1,-1 1-1,20 59 0,-31-78-11,-2 0 1,1 1-1,-2-1 1,1 1-1,-2 0 1,1-1-1,-2 1 1,0 0-1,0-1 1,-1 1-1,0-1 1,-1 1-1,0-1 1,-1 0-1,0 0 1,-1 0-1,0-1 1,-1 0-1,0 0 1,-10 13-1,-1-2 37,-1-1 0,-1 0 1,-1-1-1,-1-1 0,-1-1 0,0-1 0,-39 21 1,25-18 44,-1-3 0,0-1 0,-1-1 0,-1-3 0,0-1 0,0-1 0,-1-3 0,-41 2 0,17-5 58,1-3 1,-1-3 0,0-3 0,-83-17 0,78 6-52,0-3 0,1-3 0,1-2-1,1-4 1,2-2 0,1-4 0,2-1 0,1-4 0,2-2 0,2-3 0,2-2 0,2-2 0,3-2 0,1-3 0,-67-100 0,100 130-167,0-1 0,2 0 1,2-1-1,0 0 0,1 0 1,2-1-1,1-1 1,-5-30-1,11 44-142,1 0 0,0 0 0,1 0 0,1 0 0,0 0 0,1 0 1,0 1-1,1-1 0,0 1 0,2 0 0,-1 0 0,1 0 0,1 1 0,0 0 0,13-15 0,4-4-823,2 1-1,0 2 0,2 0 0,40-29 1,51-31-2732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3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10 10033,'0'0'3052,"37"-10"-2984,-9 15-408,-5 40-1632,-31 3 720,-15 10-900,-26 8-293,-16 3 269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3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38 122 7797,'-37'5'3968,"82"-31"-3760,21 2-64,-3 3-72,11-3-92,-17 8-248,1 3-728,-21 10-1108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3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9261,'0'0'3208,"51"12"-3096,-8-8-148,0-4-1008,0-4-5809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9605,'0'0'2052,"0"24"-1368,5 29 104,4 13-192,5 16-236,0 6-136,9 7-88,12 3-56,2 0-52,0-8-56,-9 4-724,-5-1-640,-17 2-1708,-12 11-1525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4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735 830 8329,'-4'-28'420,"1"0"1,1 0-1,2 0 1,0-1-1,6-33 1,-2 41-355,1-1 1,1 1 0,0 0 0,2 0-1,0 0 1,1 1 0,15-22 0,-9 17-59,1 1-1,1 1 1,1 1 0,1 0 0,34-29 0,-45 44-11,1 0 0,1 1 1,-1 0-1,1 1 1,0 0-1,0 1 0,18-6 1,-21 8 0,1 1 1,-1 0-1,1 0 1,-1 0-1,1 1 1,-1 1-1,1-1 1,0 1-1,-1 0 1,1 1-1,-1 0 1,10 3-1,-11-2 7,0 0 0,0 0 0,0 0-1,0 1 1,0 0 0,-1 0 0,0 1-1,0 0 1,0-1 0,0 2-1,-1-1 1,0 0 0,0 1 0,0 0-1,-1 0 1,5 10 0,-5-7 6,0-1 0,0 1 1,-1 0-1,0 0 0,0 0 1,-1 0-1,0 0 0,-1 0 1,0 1-1,-1-1 0,0 0 0,-2 11 1,-2-2 13,0-1 1,-1 1 0,-1-1 0,-1-1-1,0 1 1,-1-2 0,-1 1-1,0-1 1,-1 0 0,-1-1 0,-18 18-1,11-15-1,-1-1-1,0-1 0,-1-1 0,0 0 1,-1-2-1,-1 0 0,-42 14 0,35-16-10,-1-1 0,0-2 0,0-2 0,0 0 0,-1-2 0,0-2 0,1 0 0,-1-3 0,-44-6 0,54 4-25,0-1 0,0 0 0,1-2 0,-1 0 1,2-2-1,-1 0 0,1-1 0,0-1 0,1-1 1,1-1-1,0-1 0,0 0 0,2-1 0,-16-18 0,10 5-226,1-1 0,1-1-1,2-1 1,1 0-1,-19-51 1,11 13-951,-26-121 0,21 39-960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5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1 437 10733,'20'-3'3592,"-16"2"-3179,11-5-96,-11 5 354,-1-5-642,2-3-27,0-1-1,-1 0 0,0 0 0,-1 0 0,3-18 0,6-60-24,-3 19 4,-6 52 20,-1 1 0,-1-1 1,-1-26-1,0-10 1,0 19 0,0 28-45,2 17-6,155 807 152,-120-536-587,-34-232-1070,-1 1 0,-3 0 0,-11 77 0,-2-64-2098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5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449 138 2928,'0'0'731,"-4"-6"128,-1-2-561,2 5-90,1-1 0,-1 0 0,1 0 0,0 0 0,1 0 0,-3-5 0,-12-46 2159,15 50-469,-5-15-1131,5 13-630,-1 2 1116,4 13-1261,49 279 81,-14-130 65,9 47 186,-42-176-218,-1 1 1,0-1 0,-3 0-1,0 1 1,-2-1 0,-5 30 0,4-42-82,0-1 1,-2 1 0,0-1 0,0 0 0,-1-1 0,-1 1-1,-1-1 1,0 0 0,-1-1 0,0 0 0,-1-1-1,-12 13 1,8-11-122,-2-1-1,0 0 0,0-1 0,-1 0 0,-1-2 1,0 0-1,-37 14 0,41-19-404,-1-1 0,0 0 0,1-1 0,-1-1 0,0 0 1,0-1-1,0 0 0,-1-2 0,1 0 0,0 0 0,-21-6 0,-28-14-2733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5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6513,'0'0'1390,"0"-5"-222,-3-10-496,2 17 120,5 31 82,-3-21-1023,70 348 826,-6-49-969,-62-288-447,-2-1 0,0 1 0,-1 0 0,-5 42-1,-9 12-2885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6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610 342 7933,'0'0'1242,"-4"9"-972,-9 21-123,1 1 0,-12 50 0,22-68-129,-1 1 0,2 0 0,0-1 0,0 1 0,1 0 0,1 0 0,0-1 0,1 1 0,6 22 0,8 2 11,-5-22-12,26 23-8,5-3-12,-34-29 65,-3 0-10,14 23 13,-14-22-14,-16-3-3,-14 6 59,0 0-1,0-2 0,-1-1 0,-1-1 0,-30 5 1,26-8 162,-1-2 0,1-1 0,-1-1 0,1-2 0,-44-7 0,63 6-190,0 1 1,1-2 0,-1 1-1,1-2 1,0 0 0,0 0-1,1 0 1,0-2 0,0 1-1,0-1 1,1-1 0,0 0 0,0 0-1,1 0 1,0-1 0,0-1-1,-9-14 1,7 4-66,0 0-1,1-1 1,1 0 0,1 0 0,-6-36-1,-10-113-72,15-162-473,9 235-952,-1 91 129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0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30 10273,'4'-25'330,"-3"20"-115,-3 13 62,-7 30 177,1 0 0,2 1 0,-1 47 0,7 123 374,38 128-403,-31-287-385,53 247 108,0 8-1122,-59-299 198,-12-19-1165,-16-22 1815,1 0-1,-23-44 1,-119-283 647,118 249 503,-8-35 645,55 141-1504,8 2-72,0-1-87,0 0-1,1 1 1,-1 0 0,1 0 0,1 1-1,-1-1 1,0 1 0,1 1 0,0-1-1,0 1 1,0 0 0,0 1 0,0 0-1,1 0 1,10-1 0,41-3-195,-1 4 0,1 1 0,63 9 0,13-1-2667,-72-6 331,-8 3-264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6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1915 1 5733,'-12'10'418,"-17"21"1702,-7 8-1541,-2-2 1,-2-1 0,-2-2 0,-1-2-1,-1-2 1,-1-2 0,-93 42-1,35-27-423,-1-5-1,-202 46 1,201-64-90,-1-4 0,0-5 0,-1-4 0,0-5 0,-206-24 0,280 16-486,27 4-532,-45-9-6479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6821,'66'0'1396,"-9"-9"-116,-6 6-348,6-10-368,-5 5-284,-1-8-140,-2 3-72,2-3-408,-8 4-1108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7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1117 1 5861,'0'0'3382,"-5"1"-3137,-18 2 95,9 3 164,-180 143 698,82-61-1092,-37 40-50,42-33-70,-155 137-2287,128-109-284,17-18-147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763 305 7149,'-23'4'1524,"18"-3"450,1-7-1656,2 2-318,-1-1 1,1 1-1,0-1 1,1 1-1,-1-1 1,1 0-1,0 0 1,0 0-1,0 1 1,1-1-1,-1 0 1,1 0-1,1 0 0,-1 0 1,1 0-1,0 0 1,0 0-1,0 0 1,0 1-1,1-1 1,0 0-1,3-4 1,7-14-43,1 1-1,2 1 1,0 0 0,1 1 0,1 1 0,34-31 0,-50 49 39,0 0 0,0 0 1,1 0-1,-1 0 0,0 0 0,0 0 1,1 1-1,-1-1 0,0 0 0,1 1 1,-1-1-1,0 1 0,1-1 0,-1 1 1,3-1-1,1 0 9,-5 1-3,0 0 0,1 0 0,-1 0 0,0 0 0,1-1 0,-1 1 0,1 0-1,-1 0 1,0 0 0,1 0 0,-1 0 0,0 0 0,1 0 0,-1 0 0,1 0 0,-1 0 0,0 0 0,1 0 0,-1 0 0,0 1 0,1-1 0,-1 0-1,1 0 1,-1 0 0,19 8 127,-18-8-117,-1 0-1,1 0 1,-1 1-1,1-1 1,-1 0-1,1 1 1,-1-1-1,1 0 1,-1 1-1,0-1 1,1 0 0,-1 1-1,1-1 1,-1 0-1,0 1 1,0-1-1,1 1 1,-1-1-1,0 1 1,0-1-1,1 2 1,4 7 74,0 0 0,-1 0 1,0 1-1,0-1 0,-1 1 1,0 0-1,-1 0 0,0 0 1,-1 1-1,0-1 0,-1 0 1,0 1-1,0-1 0,-1 0 1,0 0-1,-1 0 0,0 1 1,-4 9-1,-8 14-16,-2-1 1,-1-1-1,-1 0 0,-2-1 1,-1-1-1,-31 34 0,-7-1-42,-100 85-1,82-84-843,-3-3 0,-2-3 0,-166 85 1,157-106-2507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8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74 5761,'0'0'1244,"-28"8"2648,70-13-3380,24-3-188,14 0-156,6-8-52,8 8-116,-5-5 72,-4 2-72,-19 2-216,-6 5-792,-17 4-3952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9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957 213 3168,'0'0'4504,"-7"3"-4192,-25 13 105,1 2 1,0 1-1,2 1 0,0 2 0,-36 35 1,50-41-326,2 0 0,0 0 0,1 1 1,1 1-1,0 0 0,2 1 0,-14 35 1,12-22 89,2 0 0,2 1 0,1 0 0,-2 38 0,3-34 51,-1 0 1,-13 44 0,12-65-181,0 0 1,-1 0 0,0 0 0,-1-1 0,-1-1 0,0 0-1,-24 25 1,22-26-32,-1 0 0,-1-1-1,0 0 1,-1-2 0,0 1-1,-1-2 1,-23 11 0,29-15 40,-1 0 1,1-2 0,-1 1-1,0-1 1,0-1-1,0 0 1,-1 0 0,1-1-1,0-1 1,-1 0-1,1 0 1,0-1 0,-14-3-1,17 1-30,1 0 0,-1 0-1,1-1 1,-1 0-1,1 0 1,1 0 0,-1-1-1,0 0 1,1-1-1,0 1 1,1-1 0,-1 0-1,1-1 1,0 0-1,0 1 1,1-1 0,0-1-1,1 1 1,-4-9-1,0-2-29,0-1-1,2 0 1,0 0-1,1 0 0,1 0 1,1-1-1,0-22 1,4-16-14,2 1 0,3-1 0,16-68 0,0 39-201,46-114 0,17-36-3528,-68 186 572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09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1060 421 9085,'0'0'3343,"4"7"-3333,15 26 5,-2 1 0,-2 0 0,-1 1 0,-2 1 1,-1 0-1,-2 1 0,6 49 0,-14-74-11,-2 1 0,1-1-1,-2 1 1,1-1 0,-2 0 0,0 0-1,0 0 1,-1 0 0,0 0 0,-1-1-1,-1 0 1,1 0 0,-2 0 0,-9 12-1,7-11 1,0-1 1,-1 0-1,-1 0 0,1-1 0,-2 0 0,1-1 0,-2 0 0,1-1 0,-1-1 0,0 0 0,-18 7 0,18-12 8,7-2-26,1 0 1,0-1-1,0 1 1,0-1 0,0 0-1,0-1 1,0 1-1,1-1 1,-1 0-1,0 0 1,1 0-1,-1-1 1,1 0-1,0 0 1,0 0 0,0 0-1,0 0 1,1-1-1,-1 0 1,1 0-1,-6-8 1,5 3-26,0 0 1,0 0-1,1-1 1,0 0 0,1 1-1,0-1 1,-2-20-1,5-72-197,1 75 203,2 0-1,1 0 1,1 0-1,1 0 1,1 1-1,20-41 1,-2 15-5,2 2 1,39-54 0,-56 90 42,-1 0 0,15-13 0,-22 24 8,1-1 28,11-13-2,-11 13-28,-13 9 36,-58 38-3,-131 92-48,167-111 8,0 2 1,2 1-1,1 1 1,-27 36-1,50-58-2,0 0 0,1 0-1,0 0 1,0 1-1,0 0 1,1-1-1,0 1 1,1 0 0,-1 1-1,1-1 1,1 0-1,-1 1 1,1-1-1,1 1 1,-1-1-1,1 1 1,1-1 0,-1 1-1,4 12 1,3-7-12,6 2 22,1-1-1,0-1 0,1 0 0,0-1 0,23 14 0,-1-4-12,-7-5 23,-23-13 909,-12-4-898,1 0 1,0 0 0,-1 1 0,1 0 0,-6 2 0,-12 2 26,-1-3 45,-1-1 0,1 0 0,0-2 0,-1-1 0,1 0 0,0-2 0,0-1 0,1 0 0,0-2-1,0-1 1,0 0 0,1-2 0,0-1 0,0 0 0,2-1 0,-1-1 0,2-1 0,0-1 0,0 0 0,1-2 0,1 0 0,1 0 0,1-2 0,0 0 0,1 0 0,1-1 0,-18-43 0,6-9-34,3-1 0,3-1 0,-15-148 0,30 192-77,-9-125-24,12 149-224,-51 91-12137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0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 5276,'6'8'1177,"0"3"-700,5 6 79,10 8 2546,0 0-2298,0 1 0,18 32 0,-30-42-584,0-1 0,-1 2 0,-1-1 0,-1 1 0,0 0 0,5 26 0,-9-26-188,-1 0 0,0 1 1,-1-1-1,-1 0 0,-1 0 0,-1 0 1,0 0-1,-1 0 0,-1 0 0,0-1 1,-1 1-1,-1-2 0,-11 20 0,-7 6-290,-1-2-1,-2-1 1,-53 57-1,52-64-1161,-1-2 0,-61 47 0,15-28-2020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0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0 5012,'0'0'621,"6"4"335,19 10 258,-24-14-1137,0 1 0,0-1 0,0 1 0,0 0 1,0 0-1,0-1 0,-1 1 0,1 0 0,0 0 0,0 0 0,-1 0 0,1 0 0,-1 0 0,1 1 0,12 17 343,-2 2 0,0 0 1,-1 0-1,-2 1 0,10 35 1,-13-39-288,-2 0 1,0 0-1,-1 0 0,-1 1 1,0-1-1,-2 0 0,0 1 1,-5 23-1,-2-10-78,-2-1-1,-1 1 1,-1-2-1,-2 1 1,-1-2-1,-2 0 1,0-1-1,-34 41 1,13-24-211,-2-2 1,-2-1 0,-91 69 0,8-27-2972,74-50 260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1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1974 772 5665,'0'0'970,"-3"6"199,-14 20 3488,17-26-4647,0-1 1,0 0-1,0 0 0,0 1 1,0-1-1,0 0 0,0 1 1,0-1-1,0 0 0,-1 1 0,1-1 1,0 0-1,0 1 0,-1-1 1,1 0-1,-1 1 0,1-1 1,-1 0-1,-3-7-24,6-14-73,10-27-352,3 1 0,31-73-1,38-52-373,-62 132 655,54-76 1,-70 110 133,1 0-14,21-21-8,-21 21 64,-2 15 15,2 5-4,0 0-1,-2 1 1,0 0-1,0 1 1,-1-1 0,-1 1-1,0 0 1,-1 0 0,-1-1-1,0 1 1,-1 0 0,-4 28-1,0-11 117,-1 0 0,-2-1 0,-1 0 0,-1 0 0,-19 38-1,20-53-87,-1 0 0,-1-1-1,0 0 1,-1-1-1,0 0 1,-1-1 0,-1 0-1,0-1 1,-1-1-1,0 0 1,-1 0 0,0-2-1,-1 0 1,1 0-1,-31 10 1,31-13-49,-1-1 1,0 0-1,0-2 1,0 1-1,-1-2 1,1 0-1,-1-1 0,0-1 1,1 0-1,-1-1 1,0-1-1,1-1 1,0 0-1,0-1 1,0-1-1,0 0 0,-17-9 1,19 6-2,1-1 0,0 0 0,1 0 1,0-1-1,0-1 0,-10-12 0,2 0-13,2-1 0,-19-31-1,20 25-32,2 0 0,-21-57-1,-11-67-48,-14-135 369,55 256-197,5 28-6,0 14-55,-3 37 3,2 1-1,3-1 1,10 80-1,-5-77 11,-2 1 0,-2 0 1,-7 81-1,-1-100-13,-1 0 0,-1-1 0,-2 0 1,-1-1-1,-1 0 0,-1 0 0,-2-2 1,-1 1-1,-1-2 0,-36 44 0,31-46-8,-1 0 0,0-2 0,-2 0 0,-1-2 0,0-1 0,-1 0 0,-1-3-1,-1 0 1,0-2 0,-42 15 0,55-24 3,-1 0-1,1-2 0,0 0 1,-1 0-1,0-2 0,0 0 1,-26-2-1,36 0-14,0 0 0,0 0 1,0 0-1,1-1 0,-1 0 0,0 0 1,1-1-1,-1 0 0,1 0 0,0-1 1,0 1-1,0-1 0,1 0 0,-1-1 0,1 0 1,0 1-1,0-2 0,1 1 0,-1 0 1,-6-12-1,7 6-7,-1 1 1,1-1-1,1 0 1,0 0-1,1 0 1,0-1-1,0 1 0,1-1 1,1 1-1,0-1 1,1 1-1,0-1 1,0 1-1,1 0 0,7-21 1,-2 9-3,1 1-1,2 0 1,0 0 0,1 1-1,2 0 1,18-24 0,-17 30-22,0 5 21,-1 1 1,1 0-1,26-11 1,-39 20 6,-1-1 1,1 1 0,-1 0-1,1 0 1,-1-1 0,1 1-1,-1 0 1,1 0 0,-1 0-1,1 0 1,-1 0 0,1 0-1,-1 0 1,1 0 0,-1 0-1,1 0 1,-1 0 0,1 0-1,-1 0 1,1 0 0,-1 1-1,1-1 1,-1 0 0,1 0-1,0 1 1,22 10 57,-23-11-54,1 0 1,-1 0-1,1 1 0,-1-1 1,1 0-1,-1 1 0,1-1 1,-1 1-1,0-1 0,1 0 1,-1 1-1,0-1 0,1 1 1,-1-1-1,0 1 0,1-1 1,-1 1-1,0 0 0,0-1 1,0 1-1,1-1 0,-1 1 1,0 0-1,0-1 0,0 1 1,0-1-1,0 1 0,0-1 1,0 2-1,2 11 50,0 1 1,-1-1-1,-1 0 0,0 1 1,-1-1-1,0 1 1,-1-1-1,-5 20 0,-1-10-19,-1-1 1,-1 0-1,-1 0 0,-1-1 0,-1-1 0,0 0 0,-22 23 1,-15 11-14,-61 52 0,36-41-607,-94 62 0,-5-20-3750,90-63 611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1087 6969,'-27'5'1299,"21"-3"430,14-7-1556,173-83-46,28-16-43,-160 74-185,-2-2-1,-2-1 1,-1-3-1,-1-1 1,-2-3 0,50-62-1,-62 65 25,-2-2-1,-1 0 0,-2-2 0,-2-1 0,-2 0 0,-2-2 1,-1 0-1,10-50 0,-23 82 100,-1 0-1,-1 0 1,0 0 0,0-1 0,-2 1-1,1-1 1,-2 1 0,1-1 0,-2 1-1,-4-23 1,2 30-6,-8 4-16,-6 1-2,-1 1 0,1 1 0,0 1 0,0 1 0,-34 11 0,25-4 8,1 1 0,0 2 1,1 0-1,0 2 0,1 1 1,1 1-1,1 0 0,1 2 1,0 1-1,1 0 0,-30 45 1,38-49 54,1 1 0,1 0 0,1 1 0,0 0 0,2 1 0,0-1 0,1 1 0,1 1 0,1-1 0,1 1 0,0-1 1,2 1-1,0 0 0,2 0 0,0 0 0,1-1 0,7 30 0,-1-24 71,1 0-1,1-1 1,1 0 0,1 0 0,1-1-1,1-1 1,26 32 0,15 10 118,67 61 0,18 21-76,-129-135-147,-1 1 0,0 0 0,12 23 0,-20-31-19,1 0 0,-1-1-1,-1 1 1,1 0-1,-1 0 1,1 0 0,-2 0-1,1 1 1,0-1 0,-1 0-1,0 0 1,0 0 0,-1 0-1,-1 10 1,-1-6-7,-1 0 0,0 0 0,-1 0 0,1 0 0,-2-1 0,1 0 1,-1 0-1,0 0 0,-1-1 0,0 0 0,-10 9 0,-7 3-28,0-1-1,-37 20 1,10-11-605,-57 21 1,101-45-546,-3-4-453,-29-7-456,30 6-293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9857,'72'-16'896,"2"0"-48,6 3-160,-9 10-224,1 6-72,-7 14-72,-13-1-52,-9 9 148,-6 28-188,-23 0-40,-28 5-144,-29-2-4,-23 2-472,-28-5-836,-23-5-1408,-15-19-1428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2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1763 0 6349,'-9'2'262,"-10"2"-40,0 1-1,0 0 1,-29 14-1,-62 35 322,56-27-412,-93 48 40,-121 57-47,158-86-283,-211 57 1,299-99 30,0 0 0,1-2-1,-1 0 1,0-1 0,0-2 0,0 0 0,-28-5 0,49 6 115,0 0 0,0-1 0,0 1 0,0 0 0,0 0 0,0-1 0,0 1 0,0 0 0,0-1 0,1 1 0,-1-1 0,0 1 0,0-1 0,0 0 0,1 1 0,-1-1 0,0 0 0,0-1 0,-7-5-9,1-1 0,1 1 0,-1-1 0,1-1 0,1 1 0,0-1 0,0 0 0,0 0 0,1-1 0,1 1 0,0-1 0,0 0 0,-2-12 0,5 6 83,0 1 1,3-22 0,1-18 1127,-12 63-1117,-102 104 1,-34 33-1008,52-67-1178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841 0 7249,'0'0'214,"-2"10"-100,-8 28 250,8-28 310,1-2-135,-3 24-205,3-24-168,-3 2-62,-11 28-6,15-36-93,-1-1 0,0 0 0,1 1 0,-1-1 0,1 0-1,-1 1 1,0-1 0,0 0 0,0 0 0,0 0 0,0 0 0,0 0-1,-1 1 1,-33 30 21,34-30-21,-1-1 1,1 0-1,-1 1 0,1-1 1,-1 0-1,0 0 1,1 0-1,-1 0 1,-3 1-1,-15 7 10,-1-1 0,0-1 0,0-1-1,0-1 1,-39 4 0,23-9 156,-45-5 0,59 2 16,0 0 1,0 2-1,0 1 0,0 1 0,0 1 0,-23 5 0,24 0-70,0 1 0,1 0-1,1 2 1,0 0 0,-22 14 0,28-13-83,-1 0-1,1 1 1,1 0 0,-19 22 0,25-26-26,-2 7-13,-5 17-6,11-15-279,3 16-839,0-33 1074,0 1 1,0-1-1,0 0 1,0 1 0,0-1-1,-1 0 1,1 1-1,0-1 1,0 0 0,0 1-1,1-1 1,-1 0-1,0 1 1,0-1 0,0 0-1,0 1 1,0-1-1,0 0 1,0 1 0,1-1-1,-1 0 1,0 1-1,0-1 1,0 0 0,1 0-1,-1 1 1,0-1-1,0 0 1,1 0 0,-1 1-1,0-1 1,1 0-1,-1 0 1,0 0 0,0 0-1,1 0 1,-1 1-1,0-1 1,1 0 0,-1 0-1,1 0 1,35 13-3284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11833,'0'0'2588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2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12701,'0'0'584,"8"66"-168,-2 19-192,8 21-116,0 13-4,-5 16-20,-3 3-64,-6 5-224,-6 3-584,-8-3-544,-9-13-1008,3-19-1260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3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3743 218 9909,'0'0'397,"-2"9"-345,-13 54-15,8-29 11,-1 0-1,-21 53 1,23-70-40,4-12-4,-1 1-1,1-1 0,-1 0 0,0 0 0,0 0 0,0 0 0,-8 7 1,-60 81-36,65-86-74,-5-1-356,-33 17-483,33-17-275,3-14 66,-71-81 77,67 70 1411,-7-22 421,14 31 503,0 1-815,-14-29-84,15 29 1286,-6 16-1179,-30 23-104,20-11-36,17-15-304,-144 149 668,125-135-633,0-2 0,-2-1 0,0-1 1,0 0-1,-1-2 0,-1-1 0,0-1 1,-35 8-1,-27 2 308,-108 10 0,192-30-354,-510 40 1420,322-36-893,0-9 1,-339-52 0,428 39-471,1-6 1,1-4-1,1-4 1,2-4-1,2-5 1,-172-99-1,231 117-187,1-1-1,1-2 1,-52-50-1,76 64-211,-1-1 0,2-1-1,-1 0 1,-15-30 0,21 34-72,1 0-1,0-1 1,0 1 0,1-1 0,1 0 0,0 0 0,0 0 0,0-18 0,3 21-109,-1 0 0,1 0 1,0 0-1,1 0 1,2-9-1,22-41-2966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3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10385,'66'16'384,"5"-8"412,9-3 88,6-10-176,17-6-248,14-2-208,-8-3-72,5-8-156,-20 3-764,-5 8-1036,-23 2-2024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8865,'0'0'144,"-2"8"22,-3 22 119,5-30-274,-1 1 0,1-1 0,0 1 0,0-1 0,0 1 0,0-1 0,0 0 1,0 1-1,0-1 0,0 1 0,0-1 0,0 1 0,0-1 0,0 1 0,0-1 0,1 1 0,-1-1 0,0 1 0,0-1 0,0 1 0,1-1 0,-1 1 0,0-1 0,0 0 0,1 1 0,-1-1 0,1 0 0,-1 1 0,0-1 0,1 0 1,0 1-1,6 8 51,1-1 0,1 0 0,0 0 1,0-1-1,0 0 0,1 0 1,0-1-1,0 0 0,1-1 1,16 6-1,-8-7-5,1 0 0,0-1-1,1-1 1,-1 0 0,40-4 0,-58 2-47,1 0 0,-1-1 1,1 1-1,0-1 0,-1 1 1,1-1-1,-1 0 0,0 0 1,1 0-1,-1 0 0,0-1 1,4-1-1,0-2 24,-5 5-27,0 0-1,0-1 1,-1 1-1,1 0 1,0-1-1,-1 1 1,1-1-1,0 1 1,-1-1-1,1 1 0,-1-1 1,1 1-1,-1-1 1,1 1-1,-1-1 1,1 0-1,-1 1 1,1-1-1,-1-1 1,8-14 145,-1-1 1,0 1-1,-2-1 1,5-22-1,-11 28 212,-1 7-272,0 3-62,1-1-1,0 1 0,0-1 0,1 1 1,-1-1-1,0 0 0,0 1 1,1-1-1,-1 0 0,1 1 1,0-1-1,-1-2 142,-5 2-154,2-1-152,-9-3 301,2 4-2909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5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75 2600,'-52'22'895,"29"-10"-446,18-9-39,-3 0-40,-22 7-56,22-7 1525,13-1-1513,-1 0-240,-3-1-63,1 0 0,-1 0 0,0 0 0,1-1 1,-1 1-1,1 0 0,-1-1 0,1 1 0,-1-1 1,1 0-1,-1 0 0,1 1 0,-1-1 0,1 0 0,-1 0 1,1 0-1,2-1 0,4 1 30,-6 1-36,1-1-1,-1 0 1,1 0 0,-1 0 0,1 0-1,-1-1 1,1 1 0,-1-1 0,1 1-1,-1-1 1,0 0 0,4-2 0,23-7 80,-22 7 142,-1-4 47,19-23-73,-16 15-8,0-13-46,-7 21 129,-9 2-213,3 2-69,0 0 1,0 0-1,0 0 0,0 1 1,-1-1-1,1 1 1,-1 0-1,0 1 0,1-1 1,-1 1-1,0 0 0,0 0 1,0 0-1,0 1 1,-9 0-1,1 3 6,1 0 0,-1 0 0,0 1-1,1 1 1,0 1 0,0-1 0,0 2 0,1-1 0,-13 11 0,0 2 89,1 1-1,-38 42 1,49-47-19,1 0 0,-16 30 0,22-31 49,3-8-80,1-3-26,0-1 0,1 0 0,-1 0 0,1 0 0,-1 1 0,1-1 0,0 0-1,0 1 1,0-1 0,0 0 0,1 0 0,0 5 0,3 17 241,-4-23-255,0-1 1,0 1-1,0-1 1,0 1 0,0-1-1,0 1 1,0-1-1,0 0 1,1 1 0,-1-1-1,0 1 1,0-1-1,1 1 1,-1-1-1,0 0 1,0 1 0,1-1-1,-1 1 1,0-1-1,1 0 1,-1 1 0,1-1-1,0 0 1,18 16 259,-19-15-259,1-1 0,-1 1 0,1-1-1,-1 1 1,1-1 0,0 1 0,-1-1 0,1 0 0,0 1 0,0-1-1,-1 0 1,1 0 0,0 0 0,0 1 0,-1-1 0,2 0-1,28 5 248,-16-5 21,9-8 49,-18 6-23,0-3-4,14-18-62,-14 17-7,-2 1-81,8-19-47,-8 18-67,-13 3-935,-30-11-667,39 13 1421,0 1-1,0-1 1,0 1 0,0 0-1,0 0 1,0-1 0,0 1-1,0 0 1,0 0 0,0 0-1,0 0 1,0 0 0,0 0-1,0 0 1,0 1 0,0-1-1,0 0 1,0 1-1,-2 0 1,-56 16-3747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18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647 107 4076,'6'-14'1534,"0"-1"-1,-1 0 1,6-26-1,-11 23-707,0 15-52,-7 6-744,-17 11-7,1 0 0,0 2 0,1 0-1,1 1 1,1 2 0,0 0 0,-30 39 0,-108 170 789,155-223-788,-92 165 711,78-135-639,2 0 1,2 1-1,-10 42 0,20-63-66,0 0 0,1 0 1,1 1-1,0-1 0,1 0 1,1 1-1,0-1 0,1 0 1,0 0-1,10 30 0,-7-33-4,0 0 0,1 0 0,0-1 0,1 0 0,0 0 0,1 0 0,0-1 0,1 0 0,0-1 0,0 0 0,1 0 0,0-1 0,15 9 0,-1-3-3,1-1-1,0-1 0,0-2 1,2 0-1,-1-2 1,1-1-1,0-1 1,53 5-1,-21-8-8,1-2 0,0-2-1,67-11 1,-63 2-9,-2-2 0,1-2 1,-2-4-1,0-2 1,69-33-1,-89 33 80,-2-2 1,0-1-1,-1-2 1,-2-2-1,0-1 0,-2-2 1,-1-1-1,33-42 0,-33 32 1046,50-88 0,-64 100-554,-15 23 123,-14 16-678,-36 44 225,2 1 0,-41 69 1,-73 142 1340,109-179-1133,-370 649 2303,-315 542 868,530-893-3246,149-250-319,53-129 79,1 2-1355,2 0 3799,-1-5-2910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2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4060,'0'0'6369,"7"7"-6449,24 26 192,-25-28-33,20 14 31,-20-14-18,33-3 52,-27-1-131,1 0-1,21-2 0,12-5 31,0-1 0,-1-3 0,0-2 0,76-30 0,-90 29 169,-26 10 72,-9-21-419,2 17 111,2 7 22,0 0 0,0-1-1,0 1 1,0-1 0,-1 1 0,1 0 0,0-1-1,0 1 1,0 0 0,0-1 0,0 1-1,-1 0 1,1-1 0,0 1 0,0 0 0,-1-1-1,1 1 1,0 0 0,0 0 0,-1-1 0,1 1-1,0 0 1,-1 0 0,1-1 0,0 1-1,-1 0 1,1 0 0,0 0 0,-1 0 0,1 0-1,0 0 1,-1-1 0,0 1 0,-6-3-7,-1 1-1,0 0 1,1 0 0,-1 0 0,0 1 0,0 0-1,0 0 1,0 1 0,0 0 0,0 1 0,0 0-1,0 0 1,0 0 0,-9 4 0,-5 3 8,1 2 0,0 0 1,1 1-1,0 1 0,1 1 1,1 0-1,0 2 0,0 0 1,2 1-1,0 1 0,-27 36 1,34-36-6,2 0 41,1 1 0,-7 34-1,15-34 43,6 20 66,-8-37-132,1 1 0,-1-1 0,0 0 0,1 1-1,-1-1 1,1 1 0,0-1 0,-1 0-1,1 1 1,0-1 0,2 2 0,7 10 10,1 0 1,1-1-1,0 0 1,0-1 0,1-1-1,1 0 1,0 0-1,0-2 1,1 0 0,0 0-1,0-1 1,1-1-1,0-1 1,0 0 0,23 4-1,-12-6-377,0 0-1,0-2 0,48-4 1,-53 0-520,-1 0 1,1-1 0,-1-2-1,0 0 1,22-10-1,17-15-1788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3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1 224,'0'0'-88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48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3603 34 4100,'5'-6'1361,"19"-20"6428,-31 25-7629,-14 0-103,0 1 1,0 2-1,-26 4 0,-5 0 15,41-5-65,-918 76 116,784-70-119,-333 10 81,47-33-16,-314 4-45,647 20-27,-21 0 15,80-7-10,-9 2-3,10-3 8,9 0-6,-2 2 6,24 0-12,1-2-3,0 1 47,-19 1-11,19-1 947,1 7-1035,-6 14 63,0-1-1,2 2 1,0-1-1,-10 47 0,-53 614 987,47-241-683,7-214-155,-26 371-96,-1-86-51,41-179-60,7-172 71,10 62-36,-2-58 10,25 271-22,-22-240 76,-3-27-75,7 47 27,-5-94-1,-12-58-13,2-43-24,-1-18 34,-1 0-17,5-3-504,7 1 523,0 0 0,-1-1 1,1-1-1,0 0 0,21-3 1,70-17 13,-34 5-10,258-44-5,424-72-8,-573 101 8,295-36-32,-134 33 63,-43 4-18,12-7-51,-273 35 101,-29 1-56,-1 0 0,0 0 0,0-1 0,0 0 1,9-2-1,10-4-3,42-11 2,-61 17-3,-1-1 14,14-3-4,-14 4 150,0 0 7,18-2 119,-17 2 801,0-4-926,19-14-46,-19 14 14,0-1 101,2 2-141,-5 2-42,-1 0 0,1 0 1,-1 0-1,1 0 0,-1 0 0,0 0 0,1-1 0,-1 1 1,-1-1-1,4-4 0,0-1 41,3-2 30,-1-1 0,0 0-1,-1 0 1,0-1 0,-1 0 0,6-17 0,-4 5 96,0-1 0,4-40 0,-5-6-136,-1 23-22,-3 0 1,-1-1 0,-7-58 0,-102-848 40,79 694 5,-7-98-131,28 248 46,5 0-1,14-143 1,-4 191-10,-3 0-1,-3 0 1,-7-66-1,5 118 14,-31-220 51,-5-35-105,30 2 108,7 217-101,0 14 26,1-16 26,-2 0-1,-15-94 0,15 141-23,1 0 0,-1 0 0,0 0 0,1-1 0,-1 1 0,1 0 0,0 0 0,0 0 0,0 0 0,0 0 0,0-1 0,1-1 0,1-11 11,-7-34 10,3 20 53,3 4-58,-1-16-88,0 14 69,0 20 53,0 0-34,0-20-44,0 20 146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 5469,'0'0'2560,"72"-21"-2212,16-19-220,-2-18-76,8-3-1300,1-20-1489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3572,'0'0'3035,"1"7"-2164,4 9-526,0 0 0,1-1 0,1 1 0,0-1 0,1-1 0,0 1 0,21 25 0,87 91 749,-97-111-924,76 75 206,5-5-1,189 133 0,-244-193-271,-20-14 64,-19-12 373,-10-9-511,-11-17-14,11 17 16,-3 2-50,-21-8-6,27 11 25,1 0 0,-1 0 1,0-1-1,1 1 1,-1 0-1,1 0 0,-1 0 1,1 0-1,-1-1 0,0 1 1,1 0-1,-1 0 1,1 0-1,-1 0 0,0 1 1,1-1-1,-1 0 1,1 0-1,-1 0 0,1 0 1,-1 1-1,0-1 1,0 0-1,-14 7 108,0 1 0,0 0 0,0 1 0,1 0 0,0 1 0,-14 14 0,-78 83 710,57-56-475,-7 6-141,-2-3-1,-3-2 1,-2-3 0,-88 52 0,139-94-199,-20 13-524,-2-1 0,0-2 0,-1-2 0,-56 18 0,52-25-1941,32-7-1239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2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1132 1040 3668,'0'0'1108,"2"-7"-391,1 1-491,-2 4-108,1 0 0,-1 0 0,0 0 1,0 0-1,-1 0 0,1 0 0,0 0 0,-1 0 0,0-1 0,1 1 0,-1-2 0,6 6 475,2 0-394,-5-1-108,0 0 0,0 0 1,0 1-1,0-1 1,0 0-1,-1 1 0,1 0 1,0 0-1,4 3 0,88 70 1344,114 116 0,-186-165-1244,0-1-28,-2-6-10,-16-14 234,-10 2-273,-2 0-111,-1 0 0,1 0 0,-1-1 0,0 1 1,-1-2-1,1 1 0,-1-1 0,-1-1 0,1 0 0,0 0 0,-1 0 0,-17 3 0,-2-2 5,0-1-1,0-1 1,0-1 0,-1-2-1,1-1 1,-43-7 0,37 2-33,1-1 1,0-2 0,0-2 0,-58-26 0,89 35 22,0 1 0,1 0 1,-1 0-1,0-1 0,1 0 1,-1 1-1,1-1 0,0 0 0,0 0 1,-1 0-1,-1-4 0,-2-1 7,0 2 8,1 0-33,-14-14-18,14 14-37,5 8-58,1-1 142,-1 1 0,0-1-1,1 1 1,0-1 0,0 1-1,-1-1 1,2 1 0,1 4-1,2 4 13,7 21 74,-11-32-87,-1 1-1,0-1 1,0 1 0,1-1-1,-1 1 1,0 0 0,0-1-1,0 1 1,0-1 0,0 1-1,0 0 1,0-1 0,0 1 0,0-1-1,0 1 1,0 0 0,0-1-1,-1 1 1,1-1 0,0 1-1,-1 0 1,-1 8 74,1-4-37,0 0 0,-1 1 1,0-1-1,0 0 0,0 0 1,-1 0-1,1 0 0,-1-1 0,0 1 1,-1-1-1,1 1 0,-9 6 1,4-3 64,3-3-26,0 0-1,-1 0 1,0 0 0,0-1-1,0 0 1,0 0-1,-1 0 1,0-1-1,-11 4 1,-10 2 323,21-7 11,-3-6-63,1-1-307,-1 0 0,1 0-1,0 0 1,0-1 0,1 0-1,-1-1 1,1 0-1,-10-13 1,0-4-2,2-1-1,0 0 1,-17-42-1,-29-88-32,46 111-12,-9-21-19,-168-471-123,178 489 116,-46-127-37,50 145-17,-2 0 0,-2 0 0,-24-36 0,-27-34-970,61 92 419,-4-2-1501,-25-26-79,25 26-1079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10725,'0'0'2520,"43"19"-2508,14 26-4952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10897,'-14'40'2760,"88"-19"-2528,-8-8-104,5-13-76,1 0-348,-7-5-488,-13 2-712,5 3-4721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905 202 7425,'0'0'449,"4"-6"192,-1-1-428,-2 4-113,0 0-1,1 1 1,-1-1-1,0 1 1,1 0-1,0-1 1,0 1-1,2-2 443,3-2-460,21-15 9,-21 16 90,0 2-29,10-4 142,-16 8 27,-4 1 26,-34 21-13,-126 70-362,-95 59 97,221-132-80,30-17 4,10 3-47,-1-2 57,0-1 0,1 1 1,-1 0-1,1-1 0,0 0 0,3 4 0,9 6 4,0-2 0,0 0 0,1-1 0,25 12 0,77 31 20,-94-43-15,196 89 440,-213-95-203,-1 0 0,19 15 57,-19-15 0,-10 4-72,0-2-217,0 1 1,-1-1-1,0 0 0,0 0 0,0 0 0,-1 0 0,0-1 0,0 0 1,0-1-1,-1 1 0,0-1 0,0 0 0,0-1 0,0 0 0,0 0 0,-15 3 1,0 0-13,0-2 0,-1-1 1,0 0-1,0-2 0,1-1 1,-1 0-1,0-2 0,0 0 1,1-2-1,-1-1 0,1 0 1,0-2-1,1 0 0,-29-15 1,17 6-5,2-2 1,0-2 0,1 0 0,2-2 0,0-1-1,1-2 1,1 0 0,-32-42 0,12 6-15,3-3 1,2-1 0,-39-86-1,72 132-516,1 0 0,1-1-1,0 0 1,-3-27-1,9 31-2349,5-32-1122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1538 8513,'-36'11'314,"29"-9"37,0-12-35,-1-4-286,0-1 0,1 0 0,1 0-1,0-1 1,1 0 0,1 0 0,0 0 0,1 0 0,1-1-1,0-23 1,4 10-38,1 1-1,1 0 0,2 0 1,1 0-1,1 1 1,1 0-1,2 1 0,1 0 1,1 0-1,1 1 1,24-32-1,-33 50 1,1 2-1,0-1 1,0 1 0,1 0 0,0 0 0,0 0-1,0 1 1,1 0 0,-1 1 0,13-6-1,-14 8 10,0 0-1,-1 1 0,1-1 0,0 1 0,0 0 0,0 0 0,0 1 1,0 0-1,0 0 0,0 1 0,0-1 0,0 1 0,0 0 0,-1 1 1,1 0-1,8 3 0,-6-1 9,0 1 0,0 0 0,0 0 0,-1 1-1,1 0 1,-1 1 0,10 11 0,-12-10 33,1-1 0,-2 1-1,1 0 1,-1 0 0,0 0-1,4 13 1,-7-17 29,1 0 1,-1 1-1,0-1 0,-1 1 0,1-1 1,-1 1-1,0-1 0,0 1 0,0 0 1,-1-1-1,1 1 0,-1-1 0,-3 8 1,-10 16 498,2-16-28,-1-2-388,0-1 0,0-1 0,-1 0-1,0-1 1,0 0 0,-1-1 0,-23 6 0,27-9-70,-1-1 0,1 0 0,-1 0 0,1-1 0,-1-1 0,1 0 0,-1-1-1,1 0 1,-1 0 0,1-1 0,0-1 0,-15-5 0,9 0-5,0 0 1,1-1-1,1-1 1,0 0-1,0-1 1,1-1-1,0 0 1,1-1-1,-12-15 0,2 0 27,2-1-1,1-1 1,-28-55-1,30 45-95,2 0-1,-17-68 1,-10-88-106,27 113-33,3 19-255,-2-15-1744,-3 1 1,-33-84 0,24 99-1421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4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972 1 8861,'37'11'1748,"-23"23"-576,-20 22-116,-31 21-264,-20 21-352,-23 18-256,-14 1-56,-15 18-80,-8 8-48,-6 8-348,0 3-656,-8 6-944,-15 3-1560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128 147 4372,'0'-7'1087,"0"-26"2123,5 27-3152,18-22-15,-19 25-43,0 0 1,0 1-1,0-1 0,0 1 0,1 0 0,-1 0 0,1 1 1,0-1-1,-1 1 0,10-1 0,1 1 35,0 0 1,16 1-1,1 0-48,-25 0-45,-1 1 64,12 0-110,-18-1 102,0 0 1,1 0-1,-1 0 1,0 0 0,0 0-1,0 0 1,0 0-1,0 0 1,0 0-1,1 0 1,-1 0 0,0 0-1,0 0 1,0 0-1,0 0 1,0 0-1,0-1 1,1 1-1,-1 0 1,0 0 0,0 0-1,0 0 1,0 0-1,0 0 1,0 0-1,0 0 1,0 0 0,0 0-1,1 0 1,-1-1-1,0 1 1,0 0-1,0 0 1,0 0-1,0 0 1,0 0 0,0 0-1,0 0 1,0-1-1,0 1 1,0 0-1,0 0 1,0 0-1,0 0 1,0 0 0,0 0-1,0-1 1,0 1-1,-2-2-5,0 1-1,0-1 0,0 0 1,-1 1-1,1-1 0,0 1 1,-1 0-1,-2-1 1,-13-6-8,0 1 1,-27-6 0,22 11 3,1 1 0,-1 1 0,0 0 1,-32 6-1,51-5 11,1-1 0,-1 1-1,0-1 1,0 1 0,0 0 0,1 1 0,-1-1 0,1 0 0,-5 3 0,-1 1 12,0-2 19,4 6 56,-17 27-17,22-35-66,-1-1 1,1 1-1,-1-1 0,1 1 0,-1-1 1,1 1-1,0 0 0,0-1 0,-1 1 1,1 0-1,0-1 0,0 1 0,0 0 1,-1-1-1,1 1 0,0 0 0,0-1 1,0 1-1,0 0 0,0-1 1,1 1-1,-1 0 0,0-1 0,0 1 1,1 1-1,7 32 96,-8-33-90,1 1-1,-1-1 0,1 1 0,-1-1 0,1 1 0,-1-1 0,1 0 0,0 1 0,0-1 0,1 2 0,10 12 35,1 0-1,0-2 1,0 0-1,1 0 0,18 11 1,92 59 407,-32-23-16,-6 7-11,-79-62-218,-1 4-59,19 25-36,-18-26-69,-8-1-42,-5 22 17,5-22-72,-8-2-123,-30 17-412,38-21 516,-1 0 0,1 0 1,0-1-1,-1 1 0,1 0 1,-1-1-1,1 1 0,-1-1 1,1 0-1,-1 0 0,-1 1 1,-34 4-1112,36-5 1060,0 0 0,-1 0 0,1 0 0,0 0 0,0 0 0,0 0 0,0 0 0,-1 0 0,1 0 0,0 0 0,0-1 0,-2 0 0,-27-8-1741,22 7 60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5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1938 1 8077,'8'0'66,"26"0"-25,-33 0-36,1 0 0,-1 0 0,0 0 0,0 0 0,0 0 0,0 0 0,0 0 0,0 0 0,0 1 0,0-1 0,0 0 0,0 1-1,1 0 1,27 13 101,-28-14-85,0 1 0,0-1 0,0 1 0,0 0-1,-1-1 1,1 1 0,0-1 0,0 1 0,0 0 0,-1 0 0,1-1 0,0 1 0,-1 0 0,2 1 0,45 66 762,-41-51-393,-2-2-311,-2 0-1,0 0 1,0 0 0,-2 1-1,0-1 1,0 0-1,-5 22 1,3-30-57,0 0-1,0 0 1,-1 0-1,-4 8 1,-16 21 42,18-29-67,-3-5-355,-25 4 35,33-6 315,0 0 0,-1 1-1,1-1 1,0 0 0,0 0 0,-1 0 0,1 0-1,0 0 1,-1 0 0,1 0 0,-1 0 0,1 0 0,0 0-1,-1 0 1,1 0 0,0 0 0,-1 0 0,1 0-1,0 0 1,-1 0 0,1-1 0,0 1 0,0 0 0,-1 0-1,1 0 1,0 0 0,-1-1 0,1 1 0,0 0-1,0 0 1,-1-1 0,1 1 0,0 0 0,0 0 0,0-1-1,-1 1 1,1 0 0,0-1 0,0 1 0,0 0-1,0-1 1,0 1 0,0 0 0,0-1 0,0 1 0,-1 0-1,1-1 1,-7-23-116,0 1 0,1-1 0,1 0 0,2-1 0,-2-44-1,8 36 180,-1 25-27,-1 1 2278,-8 12-2095,-10 5-198,0 0 0,0-1 1,-1-1-1,0-1 0,-1 0 0,1-1 0,-1-1 0,0-1 0,-1-1 1,1 0-1,-1-1 0,1-2 0,-1 0 0,-25-3 0,21-1-39,1-2 0,1 0 0,-1-1-1,1-1 1,1-1 0,-1-1 0,2-1-1,-1-1 1,-33-26 0,46 33-31,12 10-123,9 16 249,-12-20-65,-1-1 0,0 1 0,0-1 0,1 1 0,-1-1 0,0 1 0,0-1 0,1 1 1,-1-1-1,0 1 0,0 0 0,0-1 0,0 1 0,0-1 0,0 1 0,0-1 0,0 1 0,0 0 0,0-1 1,0 1-1,0 0 0,-2 9 26,-1 0 0,0-1 1,0 1-1,-1-1 0,-5 12 1,8-20-25,0 0 0,1 0 0,-1 0 1,0 0-1,0-1 0,1 1 1,-1 0-1,0 0 0,0 0 0,0-1 1,0 1-1,-3 1 0,-16 11 12,0-1-1,-1 0 1,-1-2 0,-38 14 0,53-22-33,0 0 0,-1 0 1,1-1-1,-1 0 1,1 0-1,-1-1 0,1 1 1,-1-2-1,1 1 1,-1-1-1,1 0 0,-1-1 1,1 0-1,0 0 1,-1 0-1,1-1 0,0 0 1,1-1-1,-1 1 1,-11-9-1,-8-13-157,17 11 40,-20-65-32,27 72 109,1 1-49,-5-19 56,5 19 43,4 14 81,4 6 0,-2-1 0,0 1 1,5 20-1,-9-28-41,0 0 1,0 0-1,-1 0 0,1 0 1,-1 0-1,-1 0 0,1-1 1,-1 1-1,0 0 1,-1 0-1,1 0 0,-1-1 1,-3 7-1,-3 2-8,0 0-1,-1 0 0,-1-1 1,0-1-1,-1 0 1,0 0-1,-1-1 1,0 0-1,-1-1 1,0-1-1,-23 13 1,14-10-25,0-1 0,-1-1 0,0-2 0,0 0 0,-1-1 0,-47 7 0,55-13 1,1 0 0,0-1 0,0-1 0,-1 0 0,1-1 0,0-1 0,1 0 0,-25-9 0,38 11-6,0 1 0,0 0 1,0-1-1,0 1 0,1 0 1,-1-1-1,0 1 0,0-1 0,1 0 1,-1 1-1,0-1 0,1 1 1,-1-1-1,0 0 0,1 1 1,-1-1-1,1 0 0,-1 0 0,1 0 1,-1 0-1,-1-2 0,-8-14-54,-14-31 0,21 42 42,1 0 0,0 0-1,0-1 1,1 1 0,-1-1-1,1 1 1,1-1 0,-1 1-1,1-1 1,1-9 0,9-17-101,-10 32 111,0 1 1,1-1-1,-1 0 0,0 0 1,1 1-1,-1-1 1,0 0-1,1 1 0,-1-1 1,1 1-1,0-1 1,-1 0-1,1 1 0,-1-1 1,1 1-1,0-1 1,0 1-1,5-5-2,0 1 1,0 0-1,1 0 1,-1 1-1,1-1 0,0 2 1,0-1-1,0 1 1,0 0-1,0 0 0,0 1 1,1 0-1,-1 0 0,1 1 1,-1 0-1,0 0 1,1 1-1,-1 0 0,0 0 1,1 0-1,-1 1 1,0 0-1,0 1 0,7 3 1,-6-2 6,0 0 1,0 1-1,0 0 0,0 1 1,-1 0-1,0 0 1,0 0-1,0 1 1,-1 0-1,11 15 1,-14-16 6,1 0 0,-1 0 0,0 1-1,-1-1 1,0 1 0,0-1 0,0 1 0,0 0 0,-1 0 0,-1 0 0,1 0 0,-1 0 0,0 0 0,0 0 0,-3 12 0,-2 1 22,-1 0 1,0-1-1,-2 1 0,0-1 0,-2-1 0,0 0 0,0 0 0,-21 24 0,-1-3 7,-2-1 0,-51 43 0,36-40-359,-3-2 0,-1-2 0,-1-3 0,-2-2 0,-91 37 0,91-46-2241,18-13-648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5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8269,'51'-24'1028,"-14"11"-316,-2 5-200,2 5-220,-9 3 8,32 11-260,-17 2-12,-14 40-4792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1 8453,'0'0'3085,"-7"12"-2676,-146 226 1060,-48 86-463,133-226-938,-98 107 1,-35-2-801,170-175-315,-2-2 1,-1-1 0,-1-2-1,-66 33 1,14-20-2505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9093,'95'-3'1172,"-1"-2"-100,14-3-380,1-8-292,14 0-180,17-10-112,3-1-132,2 1-940,1-1-1980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7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 6317,'6'-1'872,"19"-1"166,-24 2-985,-1 0 1,1 0 0,-1 0-1,1 0 1,0 0-1,-1 0 1,1 0-1,-1 0 1,1 0 0,-1 0-1,1 0 1,0 0-1,-1 1 1,1-1 0,-1 0-1,1 0 1,-1 1-1,1-1 1,-1 0 0,1 1-1,6 2 296,-4-2-226,-1 0 0,0 0 1,1 0-1,-1 1 1,0-1-1,1 1 1,-1-1-1,0 1 0,0 0 1,-1 0-1,1 0 1,2 3-1,27 28 366,-2 1-1,-1 2 1,-2 0 0,-2 2-1,-1 1 1,-2 0 0,19 52 0,-31-66-358,-1-1 1,-2 1 0,0 1 0,-2-1 0,-1 1 0,1 31 0,-5-39-133,0 0 1,-1 0 0,-1-1-1,0 1 1,-1-1 0,-1 1-1,-1-1 1,-1-1 0,-16 31-1,3-16-583,-2-1 0,-1-1 0,-1-1 0,-2-1 0,-1-2 0,-46 36 0,-13 2-2765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821 947 6309,'0'0'4474,"2"8"-3803,0-2-623,0 1 0,0 0 0,-1 0 0,0 0 0,0 1 0,-1-1 0,0 0 0,0 0 0,-1 0 0,0 0 0,0 0 0,0 0 0,-1 0 0,0 0 0,-1 0 0,-5 11 0,-6 3-44,0 0 0,-2-2 0,0 1 0,-2-2 1,0 0-1,-1-1 0,-41 28 0,58-43-33,0-1-1,0 1 1,0-1 0,0 0-1,-1 0 1,1 0 0,-1 0-1,1 0 1,0 0 0,-1-1-1,0 1 1,-3 0 0,-2 0-91,8-1 103,0 0 0,-1 0 0,1 1 0,-1-1 0,1 0 1,-1 0-1,1 0 0,-1 0 0,1 0 0,-1 0 0,1 0 1,-1 0-1,1 0 0,0 0 0,-1 0 0,1 0 0,-1 0 0,1 0 1,-1 0-1,1-1 0,-1 1 0,1 0 0,0 0 0,-1 0 0,1-1 1,-1 1-1,1 0 0,-1-1 0,-5-3-61,0-1 0,0 1-1,1-1 1,-1-1 0,1 1-1,0-1 1,1 0 0,-1 0 0,1 0-1,0 0 1,1-1 0,0 0 0,0 1-1,0-1 1,-2-10 0,-1-14-104,-3-61-1,9 86 331,-4 14-9,-39 76 457,-57 82 0,87-152-496,1-5-29,2 0 117,-1 0 0,0-1 0,0 0 1,-20 9-1,6-5 354,25-12-530,-1 0 0,1 1 0,0-1 0,0 0 1,-1 0-1,1 0 0,-1 0 0,1 1 1,0-1-1,-1 0 0,1 0 0,0 0 1,-1 0-1,1 0 0,0 0 0,-1 0 1,1 0-1,-1 0 0,1 0 0,0 0 0,-1 0 1,1 0-1,0 0 0,-1-1 0,1 1 1,0 0-1,-1 0 0,1 0 0,0 0 1,-1-1-1,1 1 0,0 0 0,-1-1 1,-6-4 42,1 0 1,-1 0 0,1-1 0,1 0 0,-1-1-1,1 1 1,0-1 0,0 0 0,1 0 0,0 0-1,0-1 1,1 1 0,0-1 0,0 0 0,-3-16-1,-1-14 71,1 0-1,-1-49 1,4 41-36,1-206 164,21-3 40,-1 29-285,-17 204-146,-1 1 0,-1-1-1,-1 0 1,-1 1 0,-7-28 0,8 38-177,-2 0 0,1 1 1,-2 0-1,1 0 0,-1 0 0,-1 0 0,0 1 0,0 0 1,-1 0-1,0 1 0,0-1 0,-11-7 0,-31-18-2771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7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11653,'28'0'3368,"9"50"-12985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 9597,'15'35'2500,"45"-35"-1676,-3-11-424,17-18-184,12-8-108,-6-8-532,0 5-736,-9-5-1248,-5-5-1456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8:58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1695 13 9097,'25'-12'1486,"-45"29"715,-1 0-2587,-66 58 619,-226 195 468,19 18-52,280-273-627,-112 128 118,100-110-121,2 0-1,-31 59 1,49-79-16,0 0 1,1 0 0,0 1 0,1-1 0,1 1 0,0 0-1,1 0 1,0 27 0,2-22 7,2 1 0,0-1 1,1 0-1,1 0 0,0 0 0,9 19 0,15 31 3,74 124 1,-11-23-14,-81-148 109,0 0 0,-1 1 0,-2 0 0,0 0 0,6 44 1,-12-60-77,0 1 0,-1-1 1,0 1-1,0-1 1,-1 1-1,0-1 0,0 1 1,-1-1-1,0 0 1,0 0-1,-1 1 0,1-1 1,-2-1-1,1 1 1,-1 0-1,0-1 0,0 0 1,-1 0-1,0 0 1,0-1-1,0 1 0,-8 5 1,4-5 31,-1 0 1,1-1-1,-1 0 0,1-1 1,-2 0-1,1 0 0,0-1 1,0-1-1,-1 0 1,0 0-1,-18 0 0,8-2 27,0 0-1,0-2 0,1 0 0,-1-1 1,-26-8-1,16 1-35,1-2-1,0-1 1,1-1 0,0-1 0,1-2 0,1-1-1,0-1 1,2-1 0,-36-36 0,22 15 173,2-1 1,2-2-1,2-2 1,-47-87 0,61 98-121,1-2-1,2-1 1,2 0 0,2-1 0,1 0-1,-6-43 1,14 58-105,1-1 0,1 0 0,0 0 0,2 0-1,2 1 1,0-1 0,1 1 0,1-1 0,2 1 0,0 0 0,12-26-1,-2 19-149,0 0-1,2 0 0,1 2 1,2 1-1,0 0 0,41-37 0,-9 16-1436,1 3-1,76-47 1,-20 23-2003,10 4-1160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00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8635 1 3272,'0'0'5355,"-9"3"-4826,-13 5-179,-2-1 1,1-1 0,-46 6-1,-864 80 1098,427-37-1394,-2931 136-210,2148-197 46,-472 5 72,1694 2 96,-383 14 535,418-11-612,29 2 11,1-1 10,0 1 0,1-1 0,0 1 0,-1 0 0,2 0 1,-1 0-1,1 0 0,0-1 0,0 1 0,2 11 0,3 7 4,10 33 0,-3-12 68,68 412 928,-77-434-988,39 439 95,-40-383-107,-3 1 0,-4-1 0,-27 146 0,19-169-5,-1-1 0,-3-1 0,-25 55 1,41-107 2,0-1 0,0 1 0,0 0 0,1-1 0,-1 1 0,1 0 0,-1 0 0,1-1 0,-1 1 0,1 0 0,0 3 0,0 0-3,-1 0 9,-2 0-1,-9 13-31,12-17 26,-1 0 0,1 0 0,-1-1-1,1 1 1,-1 0 0,1 0 0,0 0-1,-1 0 1,1 0 0,0 1 0,0-1 0,-1 0-1,1 0 1,0 0 0,0 0 0,0 0 0,1 0-1,-1 0 1,0 0 0,0 0 0,1 1-1,0 1 0,1 6 2,4 1 2,0 0 1,1-1 0,0 1-1,0-2 1,1 1-1,0-1 1,1 0-1,-1-1 1,1 0-1,1 0 1,0-1-1,14 7 1,53 19 14,1-3 0,100 24 0,120 5 11,6-28 25,278-10 4,3-30-12,-501 7-33,1306-56 60,-623 21-25,-227 13-28,343-15 25,-3 22 13,717 50-25,-1455-24-6,429 5 376,-476-17 280,157-26 0,-248 29-648,0 0 0,0 0 0,0 0 0,0 0 0,-1 0 0,1-1 0,0 1 0,-1-1 0,6-4 0,0 0 12,8-6 27,1-5-64,-2-1 1,0-1 0,-2-1 0,0 0 0,-1-1 0,-1 0 0,0-1 0,8-25 0,-6-6-15,-2 0 1,-3-1 0,-2 1 0,-3-2-1,-2 1 1,-2 0 0,-8-58 0,-79-376-151,71 412 123,-107-441 0,13 93 104,41 215 48,66 202-109,1-1 1,-1 1-1,-1 0 1,-5-10 0,2 6-10,3 2 1,-7 17-7096,-44 29 3805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2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7569,'6'-1'832,"21"-5"605,-23 14-666,4 18-301,0-1 0,8 49 0,1 62 111,0 2-404,5 46-126,-19-148-87,-2-33-64,0 1 1,-1 0-1,0 0 0,0 0 1,0 0-1,0 0 1,-1 0-1,-1 6 0,0 0-220,1-2-1141,-6-1-641,-19 22-138,25-28 2136,0-1 0,1 1 0,-1 0 1,0-1-1,0 1 0,1 0 0,-1-1 0,0 1 1,0-1-1,0 1 0,0-1 0,1 1 0,-1-1 1,0 0-1,0 1 0,0-1 0,0 0 0,-2 0 1,-49 12-1621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01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1 319 5400,'4'1'705,"119"14"1457,-68-12-3888,83-6 0,117 1-1276,-138 4 2858,-112-2 3718,0 1-3174,19 4-107,1-1 0,1-1 0,-1-1 0,42-3 0,24 1-401,112 3-2428,-141-1 2086,93 8-111,-97-5 479,1-2-1,95-8 1,118-29 710,-146 17 326,787-73 1083,-702 79-1912,129-12 8,22-8-147,-111 5 14,138-18-10,203 0 48,-34 44 21,301-14 91,-132-18 1310,-676 32-888,-17 0-297,-25 0 1632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0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2714 793 4732,'0'0'3393,"-2"-7"-2687,-13-36-141,1 13-517,10 14-2,0-10-63,1 0 1,1 0 0,4-48 0,3 38-39,2-1-1,2 1 1,1 0 0,2 1 0,28-60-1,-28 72 45,0 2 0,1 0 0,1 0 0,1 1 0,1 1 0,0 0 0,2 2 0,0 0 0,33-24 0,-40 34 44,0 0-1,1 1 0,-1 1 0,1 0 1,0 1-1,1 0 0,-1 0 0,1 1 1,0 1-1,-1 0 0,18 0 0,-25 2 26,1 0 0,0 1 0,0-1 0,-1 1 0,1 0 0,-1 1 0,1-1 0,-1 1 0,1 0 0,-1 0 0,0 1 0,0-1 0,0 1 0,0 0 0,0 1 0,-1-1-1,0 1 1,1 0 0,-1 0 0,-1 0 0,1 1 0,0 0 0,-1-1 0,0 1 0,0 0 0,4 11 0,-6-12 4,1 1 0,-1 0 1,1 1-1,-1-1 0,-1 0 0,1 0 0,-1 0 0,0 1 1,0-1-1,0 0 0,-1 0 0,0 0 0,-2 9 0,0-6-9,0 0-1,-1-1 1,0 0-1,0 1 0,0-1 1,-1-1-1,-10 13 0,-7 2 7,0-1-1,-2-2 0,-44 29 1,66-46-56,-40 26-2,-2-3 0,0-1 0,-2-2 0,0-3 0,-1-1 0,0-2 0,-2-3 0,1-1 0,-2-3 0,-58 2 0,89-9-34,0 0-1,-1-2 0,1 0 0,0-2 1,-1 0-1,1-1 0,1 0 0,-1-2 0,1 0 1,0-2-1,0 0 0,1 0 0,0-2 1,0 0-1,1-1 0,0-1 0,-24-23 0,10 5-3,19 16 8,-2-14 27,9 21 269,7 15-91,0 5-57,1 1 0,1 21 1,-4-28-83,-1-1 1,0 0 0,0 0 0,-1 0-1,0 0 1,0 0 0,0 0 0,-1 0-1,0 0 1,-2 6 0,-6 5-9,0 0 0,-1 0 1,0-1-1,-2 0 0,0-1 0,0-1 1,-1 0-1,-1-1 0,-1 0 0,0-2 1,-31 19-1,-3-4-37,-1-2 0,-97 31 0,128-48-1,-1-1 1,0-1-1,0-1 1,0-1 0,-1-1-1,1 0 1,-1-2 0,-40-4-1,53 3-8,1-1 0,-1 0 0,1 0 0,0-1 1,0 0-1,0-1 0,0 0 0,0 0 0,1 0 0,-1-1 0,1 0 0,0-1 0,1 0 0,-1 0 0,1 0 0,1 0 0,-1-1 0,1 0 0,0 0 1,1-1-1,-1 0 0,1 1 0,1-1 0,-4-10 0,5 10 2,0 1 0,0-1 0,0 0 0,1 0 0,0 0 0,1 0 0,0 0 0,0 0 0,1 0 1,0 0-1,0 0 0,1 0 0,2-8 0,0 7 3,0-1 0,0 1 0,1 0 0,0 1-1,1-1 1,0 1 0,0 0 0,1 0 0,11-9 0,-6 6 8,1 1 0,0 1 0,0 0 0,1 0 0,1 2 0,-1 0 0,1 0-1,1 2 1,-1 0 0,1 0 0,-1 1 0,30-2 0,-28 4 7,0 2-1,-1 0 1,1 1-1,0 0 1,0 1-1,26 8 0,-36-7 28,-3 4 5,0 2-30,-1 0 0,0 0 1,0 0-1,-1 0 0,0 0 0,0 12 0,-2-20-4,0-1-1,0 1 0,0 0 1,0-1-1,0 1 1,0 0-1,0-1 0,0 1 1,0 0-1,-1-1 1,1 1-1,0-1 0,0 1 1,-1 0-1,1-1 1,0 1-1,-1-1 0,1 1 1,-1-1-1,1 1 1,-1-1-1,1 1 0,-1-1 1,0 1-1,-13 12 4,0-1-1,-1 0 1,-1-1 0,0-1-1,0 0 1,-1-1 0,0-1-1,-1-1 1,1 0 0,-20 4-1,-65 12 6,-44 12 223,126-29-87,1 2 0,0 0 1,0 1-1,1 1 0,-25 17 0,17-6 317,1 1 0,1 1 0,2 0 0,0 2 0,-34 51 1,-77 153 2342,88-146-2069,-4 8-59,-62 107 204,79-148-753,-67 83-1,87-121-338,0 1 1,-1-1-1,0-1 0,-1-1 1,0 0-1,-1 0 1,0-2-1,0 1 0,-1-2 1,0 0-1,-20 5 0,26-9-151,0-1-1,0 0 0,0 0 0,0-1 1,0-1-1,0 1 0,-1-2 0,1 1 1,0-1-1,0-1 0,0 0 0,0 0 0,0-1 1,1 0-1,-1-1 0,1 0 0,0-1 1,0 1-1,0-2 0,-9-6 0,-2-6-1680,-21-24-1,41 42 2042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02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8053,'0'0'2736,"34"-4"-1712,12 0-984,-18 4-32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0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661 358 8137,'-56'-7'1334,"1"-1"1,-64-20-1,107 24-1214,1 0 0,0-1 0,0 0 0,0-1 0,-15-10 0,14 3-13,9 8-104,0 1 0,0-1 1,1 1-1,-1-1 0,1 0 0,0 0 0,0 0 0,1 0 0,-1 0 0,1 0 0,0-1 1,1 1-1,-1 0 0,1-1 0,0 1 0,0 0 0,1-1 0,-1 1 0,1 0 0,1-1 1,-1 1-1,1 0 0,-1 0 0,2 0 0,-1 0 0,5-7 0,1 2-3,0 1 0,0 0 1,1 1-1,0-1 0,0 2 0,1 0 0,0 0 0,1 0 0,-1 1 0,1 1 0,0 0 1,0 1-1,24-7 0,-20 7 25,0 1-1,0 0 1,0 1 0,0 1 0,1 0 0,-1 1 0,0 1-1,0 0 1,1 1 0,22 7 0,-31-8 55,0 2 0,-1-1 0,1 1 0,-1 0 0,1 0 1,-1 1-1,0 0 0,-1 0 0,1 1 0,-1-1 0,0 1 0,0 0 0,0 0 0,0 1 1,-1 0-1,0-1 0,-1 2 0,1-1 0,-1 0 0,0 1 0,0-1 0,-1 1 1,0 0-1,0-1 0,-1 1 0,0 0 0,0 0 0,0 0 0,-1 1 0,-1 7 0,-1 0-11,-2 1 0,0-1-1,-1 1 1,0-1 0,-1-1-1,-1 1 1,0-1 0,-1 0-1,-17 23 1,-1-4-44,-2 0 0,-47 41 1,21-25-455,-3-4 0,-101 64 0,-40-6-3352,66-48-730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16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5641,'0'0'8148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18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23 1396,'2'-23'3268,"-1"28"-762,6 39 5315,-4-23-9767,0-6 2075,57 495 3255,-60-494-3304,2 522 3123,-4-342-1385,3-109-938,0-6-233,-1 66 185,-14 244 599,-1-152-785,-6 94-235,4-78-321,-3 49 21,-39 259 226,-48 48 174,65-440-450,-10 59 28,29-112-39,16-83-50,5 11-17,-4-15 3,0-1 21,3-19 6,0 12-13,2-18-13,9-3-161,17 2 181,1-1-1,-1-1 1,1-1-1,40-4 1,113-21-71,-91 11 59,841-62-5,-445 57-31,-228 14 30,-34 2-7,483-11 48,-446 9-56,477 0 34,47-14 13,-398-3 4,-124 9 7,-189 10-31,-26 0 11,-29 2-2,23-2-13,-4-2-196,-38-4-6,-3-24 54,4 31 142,1 0 0,0 0 0,0 0 0,0 0 0,-1 0 0,1 0 0,-1 0 0,1 0 0,-1 0-1,1 1 1,-1-1 0,1 0 0,-1 0 0,0 0 0,1 0 0,-2 0 0,-15-17-165,-1 1 1,0 1 0,-31-21-1,-77-44-1005,43 28 151,-231-172-193,265 187 1230,42 33 8,-20-16-325,18 15 279,2 1 78,13 11 126,14 13 42,31 21 0,-4-3 133,-3-4-99,2-1 0,97 52 0,110 28-3,-197-88-170,20 5-11,9 5 8,-69-30-35,18 2-8,-26-5 1436,-15-6-1402,7 5-66,-7-4 10,-1-1 1,1 2 0,-12-5-1,4 4 57,0 1-1,1 0 1,-1 1-1,0 1 1,0 1-1,0 0 1,-1 0-1,1 2 0,1 0 1,-1 1-1,0 0 1,-17 7-1,-7 3 247,1 3-1,1 1 1,-47 28 0,34-13-187,2 3 1,1 1-1,2 2 1,-70 78-1,66-57-110,-6 8-9,50-62 5,3 0-19,0-3-905,-6 9 2194,-31-26-22260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21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743 123 3044,'23'-32'4170,"-23"3"-914,0 28-3229,0 1-1,0-1 0,0 1 1,0-1-1,0 1 0,0-1 1,-1 0-1,1 1 0,0-1 1,0 1-1,-1-1 0,1 1 1,0-1-1,0 1 0,-1-1 1,1 1-1,-1-1 0,1 1 1,0 0-1,-1-1 0,1 1 1,-1-1-1,0 1 0,1-1-5,-1 1-1,1 0 1,-1-1-1,0 1 0,1-1 1,0 1-1,-1-1 1,1 1-1,-1-1 0,1 0 1,0 1-1,-1-1 1,1 1-1,0-1 0,-1 0 1,1 1-1,0-1 1,0 0-1,0 0 0,-7-2 162,-8-4-117,0 1 1,-1 1-1,0 0 1,0 1 0,-24-2-1,-20 5 197,-108 11 1,105-4-16,28 0-121,1 1-1,-1 1 1,-34 15-1,2-2 16,58-15-16,1 2-47,1-2 34,1 0-1,-1 0 1,2 1-1,-1 0 1,1 0-1,0 1 1,0 0-1,1 0 1,-6 14-1,4 0 46,2 0 0,0 0 0,2 1 0,0 0 0,2-1 0,0 1 0,2-1 0,0 1-1,2-1 1,0 0 0,1 0 0,2 0 0,0 0 0,1-1 0,1-1 0,1 1 0,22 33 0,-26-44-96,1 0 0,0 0 1,0-1-1,1 0 0,0 0 1,1 0-1,0-1 0,0-1 0,1 1 1,0-2-1,0 1 0,0-1 0,1-1 1,0 0-1,0-1 0,13 4 0,2-2-18,0-1-1,1-1 0,-1-2 1,1 0-1,0-2 0,-1-1 1,48-8-1,-28 0 28,1-3-1,-2-2 1,66-29 0,0-4-34,-99 40-5,17-17 18,1 0 3,-23 19-62,0-3 32,2 0-12,-5 4-1,0 0 1,0 0-1,0-1 1,0 1-1,-1-1 0,5-8 1,15-25 2,-3-2-14,-15 24 27,-4 10-14,1 0 3,-1-1 0,-1 0 0,1 1 0,-1-1 0,0 0 0,-1 1 0,1-1 0,-1 0 0,-1 1 0,-3-11 0,4 8-2,1 6-8,-1 0 0,1 0 0,-1 1 0,0-1 0,0 0 0,0 0 0,0 1 0,-1-1 0,1 0 0,-1 1 0,-2-4 0,-15-24 2,14 22-52,-2 0 14,-13-14 55,-33-29 0,15 21-11,26 21-10,-24-14 14,27 19-24,1 0 0,-1 1 0,0 0 0,0 1 0,0 0 0,0 0 0,-1 1-1,1 0 1,-14 0 0,-13 8 7,1 1 1,0 2-1,-41 17 0,3-2-23,67-23 13,0 0 19,-17 7-45,17-7-269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2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3592,'-4'-14'10953,"10"40"-9620,17 49-519,70 151 3586,-58-143-3111,59 111 851,-42-92-1396,139 263 1183,68 143-322,-186-348-1475,-65-146-117,-5-10-5,-1-1 0,0 1 0,0-1 1,0 1-1,0 0 0,1 5 0,11 31 34,-5-16-35,-6-18 354,-8-31-10073,0-4 7123,-1 4-2507,-1-5 1043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23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181 155 3060,'0'0'5852,"-7"3"-5551,-22 7-32,28-9-252,0-1 0,1 0 0,-1 1 0,0-1 0,0 1 0,0-1 0,0 1 0,0-1 0,1 1 0,-1 0-1,0-1 1,0 1 0,1 0 0,-2 1 0,-13 14 233,1 1 0,1 0-1,0 1 1,2 0-1,0 1 1,-14 33 0,21-43-150,-1 5 52,0-1 1,1 1 0,1 0-1,0 0 1,1 0 0,-1 16-1,3-16-8,0 0 0,1 1-1,0-1 1,1 0-1,6 20 1,0-22 101,2-2-196,-1-1 1,2 0 0,-1 0 0,1-1 0,1-1 0,-1 0 0,1 0-1,0-1 1,1-1 0,0 0 0,-1-1 0,22 5 0,-8-5 1,1-1 0,0-1-1,-1-1 1,1-2 0,0 0 0,0-2 0,-1-1 0,1-1 0,28-10 0,-33 8-28,-1-2-1,0 0 1,0-1-1,-1-1 1,0-1 0,-1-1-1,-1 0 1,0-2 0,-1 0-1,0-1 1,16-20-1,-20 21-15,1-2 0,-2 0-1,0 0 1,-1-1-1,-1-1 1,11-26-1,-15 28 57,-1-1-1,0 1 0,-1-1 0,-1 0 0,-1 1 1,0-1-1,-1 0 0,-1 0 0,-3-23 0,-2 29 80,-10-16-15,4 15-84,0 4-43,0 0 1,0 1-1,-1 0 1,0 1 0,0 1-1,-1-1 1,1 2-1,-1 0 1,-1 0-1,-25-4 1,9 6-9,1 2 0,-1 1 0,1 1-1,0 1 1,-47 11 0,32-2-6,0 2 1,-81 35-1,81-26 8,2-3 13,40-18-10,-1 0 0,0 0 0,1 0 0,-1 1 0,1-1 0,0 1 1,-1-1-1,1 1 0,0 0 0,0 0 0,0 0 0,-2 2 0,-1 2 0,-1-1-17,0 0-75,-19 14-263,19-14-382,6-2-587,-1-1 1155,1 0-1,0 0 1,-1-1-1,0 1 1,1 0 0,-1-1-1,0 1 1,0-1-1,0 1 1,-1 1 0,-1 1-375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24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233 113 2516,'0'0'6029,"-6"0"-5867,-19 0-59,25 0-98,-1 0 0,0 0 0,1 0 0,-1 0 0,0 0 0,0 0 0,1 0 0,-1 1 0,0-1 0,1 0 0,-1 0 0,0 1-1,1-1 1,-1 0 0,1 1 0,-1-1 0,0 1 0,0 0 0,-16 11 133,1 1 1,0 1-1,1 1 0,1 0 0,-24 31 1,29-32-8,0-1 0,1 1 0,0 1-1,1-1 1,0 1 0,2 0 0,0 1 0,-6 26 0,10-28-42,-1 0-1,2 0 0,0 1 0,0-1 1,2 0-1,0 0 0,7 28 0,-6-32-21,1 0 0,0 0-1,0 0 1,1-1-1,0 1 1,1-1 0,0-1-1,1 1 1,-1-1 0,2 0-1,10 9 1,0-4 20,0 0 1,0-1-1,1-1 1,1-1 0,0-1-1,0-1 1,1 0-1,0-2 1,0 0-1,1-1 1,-1-2-1,1 0 1,0-1 0,0-1-1,31-3 1,-30 0-21,0-1 1,-1 0 0,0-2 0,0-1 0,0 0 0,0-2-1,-1 0 1,0-2 0,-1 0 0,0-1 0,-1-1 0,0-1-1,-1-1 1,30-28 0,-29 20-14,0 0 1,-2-1-1,-1-1 0,0-1 1,-2 0-1,18-42 0,-25 48 131,0-1 0,-1 1 0,-1-1 0,-1 0 0,0-1 0,-2 1 0,0 0 0,-2-1 0,0 1 1,-3-23-1,1 36-108,0-1 0,0 1 0,-1-1 0,0 1 1,-1 0-1,1 1 0,-1-1 0,-9-11 0,-3 5 37,-2 3-107,0 0-1,-1 2 1,0 0-1,-1 1 1,0 1-1,0 1 0,0 1 1,-1 1-1,1 0 1,-1 2-1,-35 1 1,18 4-107,1 1 1,0 3 0,0 0-1,1 3 1,0 1 0,0 1-1,2 2 1,0 2 0,1 1-1,-46 32 1,67-42-252,9-7 171,0 1 0,1 0 0,-1-1 0,0 1 0,1 0 1,0 0-1,-1 1 0,1-1 0,0 0 0,0 1 0,-2 3 0,-2 3-381,-5 4-180,-7 11-2706,-18 20-430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18 106 8581,'0'0'1416,"-18"-37"572,74 8-1896,15 15 20,7 7-92,-7 3 8,-1 4 20,1 0-72,-15-3 4,2 3-768,-5-4-760,-15-3-1128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878 36 5328,'-7'-13'1199,"6"11"-923,0 0 1,0 1-1,1-1 1,-1 0-1,0 0 0,0 0 1,1 0-1,-1 0 0,1-3 1,15 9 425,11 9-63,-2 2 1,0 0-1,29 24 0,-12-8-232,220 165 786,-118-87-972,-140-107-213,-1 0 0,1 0 0,0 0-1,-1 0 1,1 0 0,-1 1 0,0-1-1,1 1 1,-1 0 0,1 3-1,2 1 10,-4-6-15,-1-1 1,0 0-1,1 1 1,-1-1-1,1 1 1,-1-1 0,0 1-1,1-1 1,-1 0-1,0 1 1,0 0-1,1-1 1,-1 1-1,0-1 1,0 1-1,0-1 1,0 1 0,0-1-1,0 1 1,0 0-1,0-1 1,0 2-1,0 22 12,0-23-16,0-1 1,0 0-1,0 1 0,0-1 0,0 1 0,0-1 0,0 1 1,0-1-1,0 0 0,0 1 0,0-1 0,-1 0 0,1 1 1,0-1-1,0 1 0,0-1 0,-1 0 0,1 1 0,0-1 0,-1 0 1,1 0-1,0 1 0,0-1 0,-1 0 0,1 0 0,-1 1 1,1-1-1,0 0 0,-1 0 0,1 0 0,0 0 0,-1 1 1,1-1-1,-1 0 0,1 0 0,-1 0 0,0 0 0,-19 8-161,-1 0 0,-1-1-1,1-2 1,-1 0 0,0-1-1,0-1 1,0-1 0,0-1-1,-36-3 1,43 0-21,0 0-1,1-1 1,-1-1-1,1 0 1,0-1-1,-26-12 1,30 11 64,1 1 0,0-2 1,0 1-1,0-1 0,1 0 0,0-1 0,1 0 0,0 0 1,0-1-1,-8-13 0,9 10 39,-1 0 1,2-1-1,0 0 1,0 0-1,1-1 0,1 1 1,0-1-1,-1-23 1,3 1 19,1 1 1,6-43-1,0 15 125,-5 58 256,-9 7-267,-6 1-44,0 1 1,0 0 0,0 1-1,1 0 1,0 2-1,-22 12 1,18-8-5,1 1 1,0 0-1,0 1 0,-23 26 1,36-35-7,0 0 1,0 1-1,0-1 1,0 0 0,1 1-1,-3 6 1,4-8 1,-1 1 0,2 0 0,-1-1 1,0 1-1,1 0 0,-1-1 1,1 1-1,0 0 0,1 0 1,-1-1-1,0 1 0,1 0 1,0-1-1,0 1 0,0-1 0,0 1 1,1-1-1,-1 1 0,1-1 1,0 0-1,0 0 0,0 0 1,1 0-1,-1 0 0,1 0 1,-1-1-1,1 1 0,0-1 0,0 1 1,3 1-1,11 7 6,1-1 0,0-1 0,0 0 0,26 8 0,-29-11-12,186 59 46,-60-21 567,-135-42 1156,-17-3-1731,-96-13 28,-13-3-59,-127 0 1,230 17 82,-1 1 0,1 1 0,-1 1 0,-32 9 0,36-3 344,-2 3-170,2 2-1,0 0 1,0 0 0,-19 30-1,-46 79 1138,-2 5-588,-36 18-600,97-129-545,9-9 161,-12 9-785,-1 0 1,0-2-1,-1-1 0,-43 18 0,16-20-3008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1306 30 5837,'2'-5'1022,"5"-19"312,-14 24-1067,-2 0-232,1 0 1,0 1-1,-1 0 0,1 0 0,0 1 0,0 0 1,0 0-1,0 1 0,-10 5 0,-72 43 428,83-47-409,-18 13 135,1 0 1,1 2-1,1 0 1,0 2-1,-24 30 1,42-46-177,0-1 0,0 1 0,1 0 0,0 0 0,0 1 1,-2 5-1,1-2-2,2-6-9,1 0 0,0 0-1,0 0 1,0 0 0,1 0 0,-1 0 0,1 1 0,0-1-1,-1 0 1,1 0 0,1 5 0,1-1-1,0 0 1,1-1-1,-1 0 1,1 1-1,1-1 1,-1 0-1,1-1 0,0 1 1,0-1-1,1 1 1,-1-1-1,1 0 1,10 7-1,11 8 14,46 26-1,-48-31-4,46 25 5,-64-37 1394,-17-1-1279,-19 2-116,0-1-1,0-2 1,0-1-1,-1-1 0,1-2 1,1-1-1,-1-1 0,-53-17 1,46 9-4,1-1 1,1-2-1,0-1 1,2-2-1,0-1 0,-54-43 1,49 29 160,1-1 0,2-1 0,-50-67 0,81 98-66,0-1-41,-11-19-57,11 19-9,8 14-97,118 208 261,-114-203 60,0 0 1,-1 1 0,0 0-1,-1 1 1,0 0 0,-1 0-1,-1 0 1,-1 0 0,0 0-1,1 22 1,-3-24-45,-1 0 0,-1 1 0,0-1 0,-1 0 0,0 0 0,-1 0 0,0 0 0,-1 0 0,-1-1 0,0 0 0,-1 0 0,-10 17 0,1-7-192,-1-1 0,0-1 1,-2 0-1,-1-1 1,0-1-1,-1-1 0,-32 21 1,36-27-586,0-2 1,-1 0-1,0-1 1,0 0-1,-1-2 1,0 0-1,0-1 1,-1 0-1,1-2 1,-1 0-1,-21 0 1,-17-6-3272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3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4 5336,'0'0'2387,"6"-1"-1196,5-1-943,0 2-1,0-1 1,0 2-1,0-1 1,0 1 0,0 1-1,0 0 1,0 1-1,-1 0 1,1 0-1,-1 1 1,0 1-1,0 0 1,12 7 0,2 3 281,-1 0 1,-1 2 0,0 0 0,33 36 0,-45-43-223,0 1 1,-1 0-1,-1 0 0,0 1 1,-1 0-1,0 1 1,7 16-1,-12-21-174,1 0 1,-1 0-1,-1 0 0,1 1 0,-1-1 1,-1 0-1,0 1 0,0-1 0,0 0 1,-1 0-1,0 1 0,-1-1 1,-4 13-1,-2 0-174,0-1 0,-2 0-1,-1-1 1,0 0 0,-1 0 0,-1-1 0,-1-1 0,0 0-1,-2-1 1,0 0 0,-21 16 0,-23 12-3089,-128 71 0,179-110 2820,-85 50-4231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0 3132,'-2'6'762,"-8"17"198,10-23-904,0 1 0,0-1 0,-1 1 0,1-1 0,0 1 0,0-1 0,0 1 0,0 0 0,0-1 0,0 1 0,0-1 0,0 1 0,0 0 0,0-1 0,0 1 0,0-1 0,0 1-1,0 0 1,1-1 0,-1 1 0,0 0 0,8 19 546,0 0-1,1 0 1,1-1-1,18 26 1,58 71 945,-83-112-1410,0 3-40,6 17 22,-6-18-15,-10 0-35,1 0-61,-1-1 0,-1 0-1,1 0 1,-1 0 0,0-1-1,0 0 1,0-1 0,-1 0-1,1 0 1,-1-1 0,-15 3-1,-7-5 4,0-1-1,-34-6 1,-5 0-31,52 5 48,-1 1 0,0 1 0,0 1 0,0 1 0,0 0 0,1 1 0,-1 1 0,1 1 0,0 1 0,0 0 0,-24 13 0,31-15 24,9-3-39,0 0 0,0 0 0,-1 0 0,1 1 0,0-1 0,0 0 0,0 1 0,0-1 0,0 1 0,0 0 0,1 0 0,-1 0 0,-1 2 0,-20 26 17,21-27-42,-1 1 1,1-1 0,1 1-1,-1 0 1,0 0 0,-1 7-1,1 19-687,2-23-1552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4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1024 1 8681,'0'0'3632,"-37"21"-3428,-29 8-116,-14 8-56,-29 11 28,-14 10-16,-14 11-80,-14 8-396,-9 5-1192,0 0-1596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4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507 162 4652,'-5'34'567,"4"-27"1602,8-2-1902,22 13-119,-28-17-139,0-1 0,0 1 0,-1-1 0,1 1 0,0-1-1,0 1 1,0-1 0,0 0 0,0 1 0,0-1 0,0 0 0,0 0-1,0 0 1,2 0 0,8 1 7,0 0-1,0-1 1,0 0 0,0-1-1,1-1 1,-1 0 0,-1 0-1,1-1 1,0 0 0,-1-1-1,1 0 1,-1-1 0,0 0-1,0 0 1,-1-1 0,0-1-1,0 1 1,0-2 0,8-9-1,-1 0 266,16-25 0,-30 38-149,3-7 628,-1-10-17,-3 15 41,-39 2-670,29 6-103,0 0 0,0 0-1,0 1 1,0 0 0,0 1 0,1 0-1,0 0 1,0 1 0,0 0-1,-13 11 1,-3 5 152,-38 42 0,16-11 282,3 1 0,-51 83 0,83-118-370,-19 31 151,-35 44 0,40-61-52,11-19-22,7-5-109,5-6-25,-1 1 0,1-1 0,-1 1 0,0-1 1,0 0-1,0 0 0,0 0 0,-1 0 0,1-1 0,-5 3 1,-26 12 163,33-16-165,0 1 0,0-1 0,1 0 0,-1 1 0,0-1 0,0 0 0,0 1 0,0-1-1,0 0 1,0 0 0,0 0 0,0 0 0,0 0 0,0 0 0,0 0 0,-1 0 0,-33-3 239,34 3-242,0-1 0,-1 1 0,1 0 0,0 0 0,-1-1 0,1 1 0,0 0 0,0-1-1,-1 0 1,1 1 0,0-1 0,-2-1 0,-5-2-3,1-1-1,-1 0 1,1 0 0,0-1-1,0 0 1,1 0 0,-1-1-1,1 0 1,1 0 0,-9-13-1,8 6-3,0-1-1,0 0 0,1 0 0,1-1 0,1 1 0,0-1 0,1 1 0,0-1 1,2 0-1,0 0 0,0 0 0,2 0 0,0 0 0,4-16 0,8-19-406,2 1-1,41-89 1,-13 37-3039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1155 1 6185,'0'0'688,"-6"0"174,-19 0 147,25 0-985,-1 0 0,1 0 0,0 0 0,0 0 1,0 0-1,-1 0 0,1 0 0,0 0 0,0 0 0,0 0 0,-1 0 0,1 0 0,0 0 0,0 0 0,-1 0 0,1 0 1,0 0-1,0 0 0,0 0 0,-1 0 0,1 0 0,0 0 0,0 1 0,0-1 0,0 0 0,-1 0 0,1 0 0,0 0 1,0 0-1,0 1 0,0-1 0,0 0 0,-1 0 0,1 0 0,0 0 0,0 1 0,0-1 0,0 0 0,0 0 0,0 0 1,0 1-1,0-1 0,0 0 0,0 0 0,0 0 0,0 1 0,0-1 0,0 0 0,0 1 0,-1 7 188,1 0 0,0 0 0,1 0 0,0 0 0,0 0 0,1 0 0,0 0 0,3 8 0,6 25 114,-5-12-157,16 116 286,-21-129-424,-1 1-1,0-1 1,-1 1 0,-1 0 0,-1-1-1,-7 28 1,7-37-29,1-1-1,-1 1 1,-1-1 0,-6 10-1,-17 21-19,22-29-7,-4-5-58,-25 11-80,33-14 154,1 1 0,-1-1 0,1 0 0,-1 1 0,0-1 0,1 0 0,-1 0 0,1 0 0,-1 0 0,0 1 0,1-1 0,-1 0 0,0 0 0,1 0 0,-1 0 0,1 0 1,-1 0-1,0-1 0,1 1 0,-1 0 0,0 0 0,1 0 0,-1-1 0,0 1 0,-27-11-281,27 11 273,0 0 0,0-1 1,0 1-1,1 0 0,-1-1 1,0 1-1,1-1 0,-1 1 1,0-1-1,1 1 0,-1-1 1,0 0-1,1 1 0,-1-1 1,1 0-1,-1 1 0,1-1 1,0 0-1,-1 0 0,1 1 1,-1-3-1,-13-22-112,1-1 0,2-1 1,0-1-1,-6-28 0,10 31 119,5 17 208,0-1 0,0 1 0,-1-18 0,-3 34 417,1-2-510,-10 15 151,-1-2 0,-1 0 0,0-1 0,-32 26 0,17-23-119,-1-2-1,-1-2 1,0 0 0,-2-3 0,1-1 0,-51 12 0,37-14 70,-1-2-1,0-3 1,-1-1 0,-66-3-1,70-6-422,-82-16-1,123 19-789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11209,'0'0'12301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5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1 173 10153,'77'8'1192,"3"-21"-420,-6-3-320,6-8-224,0-5-148,-8-3-180,-7 3-1504,-7-8-2232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6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1589 0 4300,'0'0'5849,"1"8"-5337,2 16-218,9 99 503,-11-105-731,-1 0-1,0-1 1,-2 1 0,-6 32-1,7-46-59,0-1 0,0 1 0,0-1 0,0 1 0,-1-1-1,1 0 1,-5 6 0,2-2 1,-6 7 31,-15 13-31,13-17-6,-13 4 22,25-14-25,-1 1 0,1-1 0,0 0 1,-1 1-1,1-1 0,-1 0 0,1 0 0,-1 1 0,0-1 0,1 0 1,-1 0-1,1 0 0,-1 0 0,1 0 0,-1 0 0,1 0 0,-1 0 0,0 0 1,1 0-1,-2 0 0,-20-4-65,21 4 62,0 0 0,1 0 0,-1 0 0,0 0 0,1 0 0,-1 0 0,1-1 0,-1 1 0,0 0 0,1-1 0,-1 1 0,1 0 0,-1-1 0,1 1 0,-1 0 0,1-1 0,-1 1 0,1-1 0,-1 1 0,1-1 0,-9-10-33,1 0 0,0 0 0,1 0 1,0-1-1,0 0 0,2 0 0,-1 0 1,2-1-1,0 0 0,0 0 0,-2-16 0,0 7 33,4 16 85,1 1 0,0 0-1,-1 0 1,2-1 0,-1-4 0,1 10-61,0 1 1,0-1-1,0 1 1,0-1 0,0 1-1,0-1 1,0 1-1,0-1 1,0 0-1,-1 1 1,1-1 0,0 1-1,0-1 1,0 1-1,-1-1 1,1 1-1,0-1 1,0 0-1,-1 1 1,1-1 0,0 1-1,-1-1 1,1 0-1,0 1 1,-1-1-1,0 1 0,0 0 0,0 0 0,0 0 0,0 0 0,1 0 0,-1 0 0,0 0 0,1 0 0,-1 0 0,0 0-1,1 0 1,-1 0 0,1 0 0,0 0 0,-1 1 0,1-1 0,0 0 0,0 2 0,-29 105 532,27-98-535,-1-1 1,-1 0-1,0 0 1,0 0-1,-1-1 1,0 1-1,0-1 1,-1 0-1,0 0 1,-10 9-1,8-9-12,-1 1-1,-1-1 0,0-1 1,0 0-1,-1 0 1,1-1-1,-15 6 0,18-9-39,0 0 0,0-1 0,-1 0 0,1 0 0,0 0-1,-1-1 1,1 0 0,-1-1 0,1 0 0,-1 0 0,1 0 0,-1-1 0,1 0-1,-1 0 1,1-1 0,0 0 0,0-1 0,0 1 0,0-1 0,0 0 0,0-1-1,1 0 1,0 0 0,0 0 0,0-1 0,-6-6 0,3 1-47,0 0 1,1-1-1,0 0 0,1-1 1,1 0-1,-7-14 1,-23-78-125,10 25 156,23 73 95,-1-12 630,-2 24-179,-51 56 243,35-35-398,-2-2 0,0 0 0,-43 32 0,19-25-286,-3-1 0,0-3 0,-1-2 0,-2-3 1,-1-2-1,-58 15 0,-55 0-1714,152-36-481,-25-6-1607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3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4512,'0'0'1126,"9"-1"6,110-2 428,-60 3-1290,67-9-1,-118 8-450,-31 4-2023,21-2 2270,0 0-1,0-1 0,0 1 0,0-1 1,0 0-1,0 1 0,-1-1 1,-3 0-1,0 10 223,-3 3-250,-26 48 167,32-54-171,0 0-1,0 1 0,1-1 0,-1 1 0,2 0 0,-1-1 1,0 16-1,5 18 139,2-22-48,43 81-42,-47-98-83,0-1 0,0 1 1,0-1-1,1 1 0,-1-1 0,0 1 0,0-1 0,1 1 0,-1-1 0,3 2 0,42 32-652,57 36 1,-102-70 583,0-1 1,0 1-1,1 0 1,-1-1-1,0 1 1,1-1-1,-1 0 0,0 1 1,1-1-1,-1 0 1,3 0-1,10 2-250,-1-1 0,0-1-1,1 0 1,-1-1 0,0 0-1,1-1 1,-1-1 0,17-5 0,-13-5-455,11-14 770,-2-1 1,-2-1 0,0-2 0,-2 0-1,-1-1 1,23-51 0,-21 32 2679,-19 42-2157,-2 5-138,0 0 1,0 0-1,0 0 1,-1-1-1,0 1 1,1-7-1,3-14 833,-4 19 236,7 6-1460,20 0 33,-21 0-24,0 9-12,20 27 4,-26-35 9,0 0 1,0 0-1,0 1 1,-1-1-1,1 0 1,0 0-1,-1 1 1,1-1-1,-1 0 1,1 1-1,-1-1 1,1 2-1,7 33-14,-7-35 11,-1 0 0,0 1-1,0-1 1,1 0 0,-1 0 0,0 0-1,0 0 1,0 1 0,0-1-1,0 0 1,-1 0 0,1 0 0,-1 2-1,0 8-15,1-7 5,0 0 0,-1 0-1,0-1 1,0 1 0,0 0 0,0 0 0,0 0 0,-1-1 0,-3 6 0,-8 19-265,10-21 1,6-14-1000,0-1 1251,-2 4 20,0 0-1,1 1 1,-1 0 0,1-1-1,0 1 1,0 0 0,0 0-1,5-6 1,18-25 90,-18 25 428,-1 18-499,67 120-30,-69-122-7,2-1-185,20 14 137,-26-19 71,1-1-1,-1 1 1,1-1-1,-1 1 1,1-1-1,-1 0 1,1 1-1,-1-1 1,1 0-1,0 1 1,-1-1-1,1 0 1,0 0-1,-1 0 0,1 0 1,0 0-1,-1 0 1,1 0-1,0 0 1,-1 0-1,1 0 1,0 0-1,-1 0 1,1 0-1,1-1 1,8 0-3,1 0-1,-1-1 1,0 0 0,0-1 0,0 0-1,0-1 1,18-9 0,12-14 85,-1-2 0,-2-2 0,41-43 0,-37 35 647,64-50 0,-74 71-323,-23 14-353,-8 3-44,1 1-1,-1 0 0,1-1 1,-1 1-1,1 0 0,-1 0 1,1-1-1,-1 1 1,1 0-1,-1 0 0,1 0 1,0 0-1,-1 0 0,1 0 1,-1 0-1,1 0 0,-1 0 1,2 0-1,18 2 129,-19-2-132,-1 0 0,1 0 0,-1 0 0,1 0 1,-1 0-1,1 0 0,-1 0 0,1 1 0,-1-1 0,0 0 0,1 0 1,-1 1-1,1-1 0,-1 0 0,1 0 0,-1 1 0,0-1 1,1 0-1,-1 1 0,0-1 0,0 1 0,1-1 0,-1 0 1,0 1-1,0-1 0,1 1 0,9 15 31,0 0 0,-1 0 0,-1 1-1,0 0 1,8 27 0,-6-5-1204,11 70 0,-15-64-1503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6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9345,'29'0'3648,"-6"0"-3324,-3 16-544,11 29-5804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10037,'0'0'3004,"60"21"-2508,5-34-244,21-14-116,23-10-196,8 3-2396,-3-6-3224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1009 21 3944,'0'0'3027,"7"6"-2206,27 26 339,-2 2 0,29 38 0,-39-38-437,-18-28-525,1 0-18,14 18 35,-13-11 36,0 11-7,-6-12-38,-6 11-54,5-18-9,-6-1-96,-17 12-40,17-12-24,2-6-43,0 0 23,1 0 0,0-1 0,0 1 0,0-1 0,0 0-1,0 0 1,1 0 0,-1-1 0,1 1 0,-4-6 0,-7-13-84,-20-40 1,32 58 120,1 2 1,0 1 1,0-1-1,0 1 1,1-1 0,-1 1-1,1-1 1,-1 1-1,1-1 1,-1 0 0,1-2-1,-3 3-16,-2 1 11,1 0 0,-1 0 0,1 1 1,0 0-1,-1-1 0,1 1 0,-6 3 0,5-2-1,1 3 12,-22 43 12,25-44 52,-2 1-49,-11 15 13,6-13 13,-11 4-14,9-9-37,-11-2 14,10-3-36,3-3-21,0 1 0,0-2 1,0 1-1,1-1 1,0 0-1,1-1 1,-1 0-1,-5-10 0,3 3-26,0-1-1,1 0 0,1 0 1,-6-21-1,-1-2 45,-5-20-10,18 54 8,-1 2-26,-3-11 3,3 11-4,5 9 5,17 47 117,48 113 343,-65-151-279,-2-7-66,-3 24 330,-1-7-180,2-19-69,-5-1-52,-2 0-74,0 0 1,0 0-1,0 0 0,-1-1 1,-9 3-1,13-5-13,0-1 1,0 0-1,0 0 0,0 0 1,0-1-1,0 1 0,0-1 1,0 0-1,0-1 0,-1 1 1,1-1-1,-9-2 0,5-1-4,0 0-1,0-1 1,1 0-1,-1 0 0,1-1 1,0 0-1,-11-12 1,0 0-4,-26-36 0,-19-47-14,19 26 9,42 72-9,2 3-9,0 0 42,-1 1-1,1-1 1,0 1-1,-1-1 1,1 1-1,0 0 0,-1 0 1,1 0-1,0-1 1,0 1-1,0 0 1,-2 2-1,1-1 20,-7 8 44,1 1 1,1-1-1,-1 1 1,2 1-1,-1-1 1,-7 23-1,-7 10 18,-16 23 19,-45 63 1,54-91-589,-2-2 0,-52 53 0,65-76-1490,-26 20-1498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8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7213,'52'0'1640,"-4"-8"-240,12 0-536,-3-5-364,9-3-312,-9 8-32,9-8-144,-9 11-660,-11 2-1668,-3 6-1152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8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10185,'-9'37'4012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9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1208 262 6981,'-8'18'651,"0"0"0,2 0 0,0 1 0,1-1 0,1 1 0,1 0 0,-1 22 0,2-19-438,-1-1-1,-1 1 1,-1-1 0,0 0 0,-13 28-1,13-37-185,-2 2-10,1 0 0,-2 0 1,0 0-1,0-1 1,-2-1-1,1 0 0,-16 16 1,-17 12 78,17-19-10,19-15 526,1-13-411,-2-5-193,0 0 0,1 0 0,1-1 0,0 1 1,0-1-1,1-1 0,1 1 0,-3-21 0,-5-119-25,10 122 24,-1-295 366,3 196 489,-1 124-603,-2 12-303,-14 40 51,2 1 1,-11 72-1,-5 105 56,23-160-44,-45 440 162,31-278-37,14-165-59,-3 0 0,-24 81 1,29-126-66,-1-1 0,0 1 0,-1-1 0,-1-1 0,-13 19 0,20-32-16,0 0 0,0 1 0,0-1 0,0 0-1,0 0 1,-1 0 0,1 0 0,0 0 0,-1 0 0,1 0 0,0 0-1,-3 1 1,-10 5 11,-1 0 0,0 0 0,-1-1 0,1-1 0,-30 5 0,35-8-4,0-1-1,-1 0 1,1 0-1,-1-1 0,1-1 1,-1 0-1,1 0 1,-1-1-1,1-1 1,0 0-1,-18-7 1,6-1-4,2-1 1,0-1-1,0-1 1,1-1-1,1 0 1,0-2-1,-25-30 0,21 21 74,2-2-1,1 0 0,1-1 1,-25-56-1,33 61-52,1 0 0,2 0 0,0-1 1,2 0-1,1-1 0,0 1 0,2-1 0,1 0 0,1 1 0,7-45 1,-4 52-36,1-1 0,0 1 0,2 0 0,0 0 1,1 1-1,1 0 0,0 0 0,1 1 0,1 0 0,1 0 1,0 1-1,1 1 0,1 0 0,0 0 0,19-15 1,-9 13-344,0 0 0,1 1 1,0 1-1,1 2 1,52-19-1,-51 23-638,1 1-1,0 1 1,-1 2 0,2 0-1,-1 2 1,35 1-1,31 11-3078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39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9661,'71'24'1292,"4"-16"-348,5-8-396,5-16-264,18-5-180,-8-8-228,-1-6-1716,-8-10-2308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0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1062 77 5745,'-7'0'160,"0"0"1,0 0-1,0 1 1,-1-1 0,1 2-1,0-1 1,0 1 0,0 0-1,0 0 1,1 1-1,-1 0 1,1 0 0,-1 1-1,1 0 1,0 0 0,-6 6-1,-5 3 47,1 1-1,0 1 0,1 1 1,-15 21-1,21-24-114,1 0 1,0 1-1,1 0 0,0 0 0,1 1 1,1 0-1,1 0 0,0 0 1,1 0-1,0 1 0,1-1 1,1 24-1,3-26-16,7 14-19,-6-20-36,1-1 11,11 18 29,-11-17 133,0-11-108,8-8-77,0 0-1,-1 0 0,-1-1 0,0 0 1,-1-1-1,0 0 0,-1-1 1,10-25-1,2-15-13,15-63-1,-26 88 388,-2-1 0,-2 0 0,4-57 0,-16 93-299,-12 8 56,1 1 1,0 1-1,-31 34 0,-46 68 587,53-64-440,-270 295 1053,287-323-1273,-1-2-1,-1-1 0,-1-1 0,-1-2 0,-1 0 0,-1-2 0,-40 16 0,70-33-57,0 1-1,0-1 1,0 0-1,0 1 1,1-1-1,-1 0 1,0 0 0,0 0-1,0 0 1,0 0-1,0 0 1,0 0-1,0 0 1,0 0-1,-2-1 1,-4 0 0,0 0-1,0-1 1,0 0 0,1 0 0,-1 0-1,0-1 1,1 0 0,0-1 0,-1 1-1,1-1 1,1 0 0,-1-1 0,1 1-1,-1-1 1,1 0 0,1-1 0,-1 1-1,-5-9 1,4 1-25,-1 0-1,2-1 0,0 0 1,1 0-1,0-1 0,1 1 1,0-1-1,0-17 0,1-8-65,7-70-1,0 56-444,3 0 1,22-79-1,6-2-2989,-15 78-50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0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1386 0 7089,'-5'7'1476,"-11"19"-428,0 1 0,-13 31 0,-15 30-168,17-45-715,-2-1-1,-2-2 1,-53 55 0,21-33-100,-81 61 0,79-74-94,-2-2 0,-2-3 0,-2-4 0,-117 49 0,167-81-239,-1-2 1,-25 5 0,46-10 250,1-1 1,0 0-1,-1 0 0,1 0 0,0 0 0,-1 0 1,1 0-1,0 0 0,-1 0 0,1 0 0,0 0 1,-1 0-1,1 0 0,-1 0 0,1 0 0,0 0 1,-1 0-1,1 0 0,0 0 0,-1 0 1,1-1-1,0 1 0,-1 0 0,1 0 0,0 0 1,-1-1-1,1 1 0,0 0 0,0 0 0,-1-1 1,1 1-1,0 0 0,0-1 0,0 1 0,-1 0 1,1-1-1,0 1 0,-3-5-33,0 1-1,1 0 1,0-1-1,0 0 1,0 1-1,0-1 1,1 0-1,0 0 1,0 0-1,0 0 1,0 0-1,1 0 1,0 0-1,0-1 1,0 1-1,1 0 1,0 0-1,0 0 0,0 0 1,0 0-1,1 1 1,0-1-1,4-8 1,3-4 35,1 1-1,0 0 1,1 1-1,1 0 1,0 1 0,1 0-1,1 1 1,0 1 0,1 0-1,0 0 1,0 2-1,1 0 1,1 1 0,0 0-1,23-7 1,-33 13 46,0 1-1,1 0 1,-1 1 0,1 0 0,0 0-1,-1 0 1,1 1 0,8 1 0,-15-1 9,-1 0-1,1 0 1,-1 0 0,1 0 0,0 0 0,-1 0 0,1 1 0,0-1 0,-1 0-1,1 0 1,-1 1 0,1-1 0,-1 1 0,1-1 0,-1 0 0,1 1 0,-1-1-1,1 1 1,-1-1 0,1 2 0,4 2 109,-1 0 0,0 1 0,-1-1 0,1 1 0,-1 0 0,1 0 0,-2 0 0,1 1 0,-1-1 0,1 1 0,-1 0 0,-1-1 0,2 8 0,-2 1-1,-1 1-1,0-1 1,-1 1-1,-1-1 0,0 0 1,-1 0-1,0 0 1,-1 0-1,-1-1 0,0 1 1,-1-1-1,-10 17 1,-10 12-38,-1 0 0,-40 44 1,42-56-399,-1-1 1,-2-1 0,-1-1-1,-1-2 1,-1-1 0,-1-1-1,-1-2 1,-1-1 0,-1-2-1,-57 22 1,73-33-1051,-37 8 0,41-13 91,-1-1 0,-17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6009,'43'0'2748,"-6"21"-1532,1 0 356,-10 27-1164,1 2-180,-15 6-68,0 5-68,-5 16-20,-23 5-36,-9 8-128,-20 5-656,-23-6-1060,-8-3-1384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8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770 18 3824,'8'-3'744,"26"-9"122,-33 11-818,-1 1 0,1 0 1,0-1-1,0 1 0,0 0 0,-1 0 1,1-1-1,0 1 0,0 0 0,0 0 1,0 0-1,0 0 0,0 0 1,-1 0-1,1 1 0,0-1 0,2 1 1,6 2 213,-6-2-119,0 0 0,0 0 0,1 0 0,-1 0 0,1-1 0,-1 1 0,7-1 0,-3 10 370,6 7-242,0 1-1,-2 1 1,0 0 0,15 39 0,-24-42 43,-2 20-43,0-33-245,1 0 0,-1 0 0,0 0 0,-1 0 1,1 0-1,0 0 0,-1 0 0,0-1 0,0 1 0,0 0 0,-2 5 0,0 0 20,0 0 65,-2-1-14,-17 22-26,17-21-35,-4-7-24,0 1-6,6-1-8,0 0 1,-1 0 0,1 0 0,0-1-1,-1 0 1,1 1 0,0-1-1,-1 0 1,1-1 0,-5 0-1,0 1-1,5 1 3,0-1 0,0 0 0,0 0 1,-1-1-1,1 1 0,0-1 0,0 0 0,0 1 0,0-1 0,-3-2 0,-4 0-1,1-1-1,-1 1 1,0 0-1,0 0 1,0 1-1,0 1 0,0 0 1,-1 0-1,1 1 1,-12 1-1,7 0-4,5-1 1,1 1 0,-1 0 0,0 1 0,1 0-1,-18 6 1,-8 8-5,1 4 2,21-9-20,-15 21-22,9-1 25,19-31 25,0 1 1,-1 0-1,1-1 1,0 1-1,-1 0 1,1-1-1,0 1 1,0 0-1,0 0 1,0-1-1,0 1 1,0 0-1,0 0 1,0-1-1,0 1 1,0 0-1,0 1 1,4 30 10,-4-31-10,0 0 1,0-1-1,0 1 1,0 0-1,0 0 1,1 0-1,-1 0 1,0-1-1,1 1 1,-1 0-1,0 0 1,1 0-1,-1-1 1,1 1-1,-1 0 0,1-1 1,-1 1-1,1 0 1,1 0-1,12 14 4,0-1-1,1 0 0,28 19 1,143 67 37,-69-40-134,-116-59 95,0-1 0,0 1 0,0 0 0,0-1 0,0 1 0,0 0 0,0-1 0,0 1 0,0 0 0,-1 0 0,1 0 0,0 0 0,0 1 0,21 30 71,-21-32-71,-1 1 0,0-1 0,1 0-1,-1 1 1,1 0 0,-1-1 0,0 1 0,1-1 0,-1 1 0,0-1 0,0 1 0,0 0 0,1-1 0,-1 1 0,0-1 0,0 1 0,0 0 0,0-1 0,0 1 0,0 0 0,0-1 0,0 1 0,0-1 0,-1 2 0,-4 30 66,5-32-63,0 1 1,0 0-1,0 0 0,-1 0 1,1 0-1,0 0 0,0 0 1,-1-1-1,1 1 1,-1 0-1,1 0 0,-1 0 1,1-1-1,-1 1 0,1 0 1,-1-1-1,0 1 0,0 0 1,-12 13 13,-1 0 0,0-1 1,-1-1-1,0 0 0,-1-1 1,-1-1-1,1 0 0,-1-2 0,-1 0 1,0 0-1,0-2 0,-22 6 1,8-8-22,1-1-1,-1-1 1,0-1 0,0-2 0,1-2 0,-48-8 0,52 5 31,1-1 0,0-1 1,0-1-1,1-1 1,0-2-1,1 0 1,-44-31-1,56 33-7,0 0 0,1-1 0,0-1 0,0 0 0,1 0 0,1-1 0,0 0 0,1-1-1,0 0 1,1 0 0,1-1 0,0 0 0,1 0 0,1 0 0,0 0 0,1-1 0,1 0 0,0 1 0,1-1 0,1 0 0,0 0 0,4-25-1,0 29 16,1 0-1,0 0 0,0 1 0,1 0 0,0 0 0,1 1 0,0 0 1,14-15-1,-12 13 2,0-1 1,-8 11-31,1-1 0,-1 1 1,1-1-1,0 1 1,0 0-1,0 0 0,0 0 1,0 0-1,1 0 1,-1 0-1,3-1 0,32-25 21,-4 1-16,-27 22-94,0-1-440,2 0 118,5-5-167,4-9-2568,10-17-141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6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65 4864,'0'0'4605,"5"-1"-3870,57-5 439,78 2 0,-45 3-789,169-5 1828,-440 9-2199,102 0-24,-93-7-1,-14-16-1,175 19 88,12 0-72,30-4 25,1 1 0,1 2 1,40 3-1,11-1 78,328-3 433,-378 3-411,-6 3 751,-28-2 562,-12-2-1400,-70-3-42,-85 6-1,34 1 19,77-2-9,29-1-65,40-4-98,50-4 35,49 1-1473,-79 7-1528,-4 2-3399,-29-1 3121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1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0 7201,'34'58'1592,"3"11"-28,6 13-96,3 3-156,-12 8-340,3-3-280,-14 0-144,-8 0-104,-15 4-156,-15 1-52,-30 3-159,-18-5-9,-17-3-213,-23-8-591,-14-13-628,2-11-488,-7-13-1204,13-18-809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1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0 4760,'36'129'3770,"-14"-54"-2322,-20-70-790,-8-1-410,-6 2-141,1-1 1,-1 0 0,0-1-1,-1-1 1,1 0 0,-25 3-1,-85 0 511,87-6-221,0 2 0,-57 9 1,72-7-175,0 2 0,-22 8 0,-51 31 195,61-28-321,26-15-121,4 5-226,-7 17-438,6-18-766,11-1-1267,30 18-928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1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9665,'0'0'3052,"0"32"-824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1589 487 8329,'-9'-25'337,"2"0"0,1-1-1,1 1 1,1-1 0,1-1 0,1-32 0,3 42-324,0 0 0,1 0 0,1 0 0,0 0 0,1 0-1,1 1 1,0 0 0,2 0 0,0 0 0,14-23 0,-2 10-16,-8 19-17,-5 6 13,0 0-2,0 1 1,0 0 0,0 0 0,0 0 0,1 1-1,-1-1 1,10-1 0,-12 4 6,-1 0-1,1 0 1,0 0 0,-1 0-1,1 1 1,-1-1 0,1 1 0,4 2-1,1 0 60,0 1 0,-1 0 0,0 1 0,1 0-1,-1 1 1,-1-1 0,1 1 0,-1 1 0,0-1-1,-1 1 1,0 1 0,0-1 0,0 1 0,-1 0 0,0 0-1,0 0 1,-1 1 0,0 0 0,-1 0 0,0 0-1,-1 0 1,1 0 0,-2 1 0,1-1 0,-1 1-1,-1-1 1,0 1 0,0-1 0,-1 1 0,0 0 0,0-1-1,-4 12 1,-1-4-17,0-1 1,-1 0-1,-1 0 0,-1-1 1,0 0-1,-1 0 0,0-1 1,-1-1-1,-1 0 0,0 0 0,-1-1 1,0 0-1,-1-1 0,-25 15 1,10-9-50,0-2 1,-1-1-1,0-2 0,-1 0 1,-1-2-1,-62 11 1,85-20-34,-1 0 0,1 0 0,-1 0 0,0-1 0,1-1 1,-1 1-1,0-2 0,1 1 0,-1-2 0,1 1 0,-12-5 0,13 3-25,1 0-1,0 0 0,0 0 0,0-1 0,1 0 1,0 0-1,0-1 0,0 0 0,1 0 1,-1 0-1,1 0 0,1-1 0,-6-9 0,-27-74-352,37 89 417,-1 0 1,0 0 0,1 0-1,0 0 1,-1 0 0,1 0-1,-1 0 1,1 0 0,0 0-1,0 0 1,0 0 0,0 0-1,0 0 1,0 0 0,0 0-1,0 0 1,0-1 0,0 1-1,0 0 1,1-1 0,0 0-7,-1-3-33,-1 10 316,-9 29 598,-2-1 1,-24 52-1,27-67-810,-2-1 1,0 0 0,-1 0 0,0-1 0,-1-1 0,-24 22-1,7-10-36,-2-2 0,-46 29 0,40-33 4,-1-2 0,-74 26 1,100-44-72,-16-6-95,29 5 125,-1 0 1,0 0-1,1-1 0,-1 1 1,1 0-1,-1 0 0,1 0 1,-1 0-1,1-1 1,-1 1-1,1 0 0,-1 0 1,1-1-1,0 1 0,-1 0 1,1-1-1,-1 1 0,1-1 1,0 1-1,-1 0 0,1-1 1,0 1-1,-1-1 1,1 1-1,0-1 0,0 1 1,0-1-1,-1 1 0,1-2 1,0 2 1,-6-9-66,1-1 0,1 0-1,0 1 1,0-2-1,1 1 1,0 0 0,0-1-1,0-11 1,4 10 37,0-1 0,1 1 0,0 0 0,1 0 0,1 0 0,-1 0 0,2 1 0,0-1 0,0 1-1,11-16 1,-4 9 2,1 0-1,1 0 0,1 1 0,32-29 0,-33 35 21,1 1 0,17-10 0,-31 20 14,0-1 0,0 0 0,0 1 0,0-1 0,0 1 0,1 0 0,-1-1 1,0 1-1,0 0 0,0-1 0,1 1 0,-1 0 0,0 0 0,0 0 0,0 0 0,1 0 0,-1 0 0,0 1 0,0-1 0,2 1 0,0-1 2,-3 0 2,1 0-1,-1 0 1,0 0 0,0 0-1,1 0 1,-1 0 0,0 0-1,0 0 1,1 0 0,-1 1 0,0-1-1,0 0 1,1 0 0,-1 0-1,0 0 1,0 0 0,0 0-1,1 0 1,-1 1 0,0-1-1,0 0 1,0 0 0,1 0 0,-1 0-1,0 1 1,0-1 0,0 0-1,0 0 1,1 0 0,-1 1-1,0-1 1,0 0 0,0 0 0,0 1-1,0-1 1,0 0 0,0 0-1,0 1 1,0-1 0,0 0-1,0 1 1,2 4 39,-1 1-1,0 0 1,0 0-1,-1 0 1,0 0-1,0-1 1,0 1-1,-1 0 1,1 0-1,-1 0 1,-1-1-1,1 1 1,-1 0-1,0-1 1,-4 9-1,-4 6 115,-1 0-1,-1 0 1,-15 19-1,-199 223 1016,-22-19-718,29-30-488,201-197-251,-22 13-501,30-22-571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2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8749,'0'0'1096,"29"-21"2408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3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264 130 8353,'-7'-5'947,"-17"-16"-159,15 10-248,0-12-207,8 23-325,1-1 1,0 1-1,0 0 0,-1-1 0,1 1 1,0-1-1,0 1 0,0-1 0,0 1 1,0-1-1,0 1 0,0 0 0,0-1 1,0 1-1,0-1 0,0 1 0,0-1 1,0 1-1,0-1 0,0 1 0,0-1 1,1 1-1,-1 0 0,0-1 0,1 0 1,8-23 106,-7 18-70,5 1 5,17-13 26,-23 17-68,-1 1 0,1 0-1,-1-1 1,1 1-1,-1-1 1,1 1-1,-1 0 1,1 0-1,-1-1 1,1 1 0,-1 0-1,1 0 1,0 0-1,-1-1 1,1 1-1,-1 0 1,1 0 0,0 0-1,0 0 1,22 0 491,-22 0-470,-1 0-1,0 0 0,1 0 1,-1 0-1,1 0 1,-1 0-1,1 0 1,-1 1-1,0-1 1,1 0-1,-1 0 0,1 0 1,-1 0-1,0 1 1,1-1-1,-1 0 1,0 0-1,1 1 0,-1-1 1,0 0-1,1 0 1,-1 1-1,0-1 1,1 1-1,-1-1 1,0 0-1,0 1 0,0-1 1,1 0-1,-1 1 1,0 0-1,5 7 83,-1 0 0,0 0 1,-1 1-1,0-1 0,0 1 0,-1 0 0,0 0 0,0 0 0,-1 0 1,-1 0-1,1 1 0,-1-1 0,-1 0 0,0 0 0,-2 12 0,-2 3-130,-1 0 0,-1-1-1,-1 1 1,-1-1 0,-1-1 0,-1 0-1,-1 0 1,-15 20 0,6-13-1083,-1 0 1,-2-1 0,-1-2-1,-51 43 1,12-24-2848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1739 0 5997,'0'0'1236,"5"9"71,2 8-969,0-1-1,-1 1 0,-1 1 1,0-1-1,-2 1 1,3 22-1,2 121 383,-8-150-703,0-4-4,0 0 1,0 1-1,-1-1 0,0 0 1,0 1-1,-1-1 0,0 0 0,0 0 1,0 0-1,-6 9 0,-14 24 16,-10-5-25,16-24-160,3-6-61,0 1-1,-1-2 1,-17 5-1,30-9 201,0 0 0,1 0-1,-1 0 1,1 0 0,-1 0-1,0 0 1,1 0-1,-1 0 1,1 0 0,-1-1-1,0 1 1,1 0 0,-1 0-1,1 0 1,-1-1 0,1 1-1,-1 0 1,1-1-1,-1 1 1,1 0 0,-1-1-1,1 1 1,-1-1 0,1 1-1,-1-1 1,-16-14-93,-1 0 0,2-1 0,0-1 0,1-1 0,-18-27 1,-1-17 653,32 57-102,-2 0 10,0-2-296,-11-15 821,9 25-549,-20 10 72,2 2 0,-40 29-1,-20 13 16,23-24-188,0-2 0,-2-3 0,-1-3 0,-1-3 1,-2-2-1,1-4 0,-2-2 0,0-3 0,0-4 0,-1-2 0,-108-7 0,154 0-109,0 0 0,0-2-1,0-1 1,-41-15 0,52 15-165,0-1-1,0 0 0,0 0 1,1-1-1,0-1 0,1 0 1,-1 0-1,1-1 0,-16-20 1,19 20-73,0 0 0,0 0 0,1-1 1,1 0-1,-1 0 0,2-1 1,-5-13-1,7 17-77,1 1 0,-1-1 0,2 0 1,-1 1-1,1-1 0,0 0 0,0 1 0,1-1 1,0 0-1,0 1 0,1-1 0,-1 1 1,6-11-1,4-10-1207,-1 16-291,-4 6 1118,0 0 1,0 1-1,1 0 0,0 0 1,-1 1-1,1 0 1,0 0-1,1 1 1,13-4-1,37 0-3393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0 298 8121,'74'-8'1476,"6"-16"-600,15-13-460,-1-8-184,0-8-156,1-3-1088,-10-18-2252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38 8677,'0'-37'6288,"-34"37"-6168,-12 19-120,-17 18 24,-17 21 12,-8 16-136,-6 6-260,-6 10-236,-3 5-296,-6 6-368,1-6-652,5 3-1208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5625,'9'16'337,"0"-1"1,-2 1 0,0 1 0,0 0-1,4 20 1,12 89 1903,-14-72-1613,80 600 4282,-64-452-3967,31 149 207,-30-201-871,31 144-635,-48-244-1634,-7-43 1443,0 5-7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7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36 3716,'0'0'8916,"-6"5"-8944,-26 23 29,0-5 11,26-18-18,0-2 23,-19 9-12,18-9 67,14-1-38,20 2-15,1-1 0,0-1 0,44-2 0,-30-1 6,146-10 107,-14 1 193,-169 10 182,-1-1-349,13-1-67,-13 2 1173,-10-1-1226,-102-14-50,-124 0-1,72 7 18,154 7-5,-1 0 8,-20-4-9,20 4 20,92-28-59,-18 18 47,0 4 1,127 0-1,-190 7 54,1 0 72,11 2 390,-35 3-51,5-2-609,-91 17-339,-183 11 0,129-17-952,152-14 620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5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175 206 5513,'-25'10'650,"18"-8"-342,-1 1 0,1 0 0,0 1 0,0 0 0,0 0 0,-7 5 0,6-4-114,5-3-123,-1-1 1,1 1-1,1 0 1,-1 0-1,0 1 1,0-1-1,1 0 1,-1 1-1,1 0 1,-4 5 0,-10 13 460,-15 26 1,30-47-507,1 1-1,0-1 1,-1 1-1,1 0 1,0-1 0,0 1-1,-1 0 1,1-1 0,0 1-1,0-1 1,0 1 0,0 0-1,0-1 1,0 1-1,0 0 1,0-1 0,0 1-1,0 0 1,0 0 0,12 68 985,-12-69-990,1 1 0,-1 0 0,0-1 0,0 1 0,0 0 0,1-1 0,-1 1 0,0-1 0,1 1 0,-1-1 0,0 1-1,1-1 1,-1 1 0,1-1 0,-1 1 0,1-1 0,-1 1 0,1-1 0,-1 0 0,1 1 0,-1-1 0,1 0 0,0 1 0,17 10 79,1-1 1,0 0 0,0-1 0,1-1-1,0-1 1,0-1 0,0-1-1,1-1 1,41 4 0,-33-7-79,0 0 1,0-2 0,0-1-1,-1-1 1,1-2 0,-1-1-1,45-15 1,-64 17-17,1-1-1,-1 0 1,0-1 0,0 0 0,0 0-1,-1-1 1,0 0 0,0 0 0,-1-1-1,0 0 1,0 0 0,-1-1 0,0 1-1,-1-2 1,0 1 0,0 0 0,-1-1 0,0 0-1,-1 0 1,0 0 0,0-1 0,-1 1-1,-1-1 1,1 1 0,-2-1 0,0 0-1,0 1 1,-1-1 0,-2-11 0,2 10 40,-2-1 1,0 1-1,0-1 1,-1 1-1,-1 0 1,0 0-1,0 1 0,-1 0 1,-1 0-1,-10-14 1,12 19-38,-1 0-1,0 0 1,0 0-1,0 1 1,0 0 0,-1 0-1,0 1 1,0 0 0,0 0-1,-1 1 1,1 0 0,-1 0-1,1 0 1,-1 1-1,0 1 1,0-1 0,-10 0-1,1 2-9,0 0 0,0 2 0,-1 0 0,1 0 0,1 2 0,-1 0 0,0 1-1,1 0 1,0 2 0,0 0 0,-23 14 0,0 5-30,3 3-25,35-29 48,0 1 0,0 0 0,1-1-1,-1 1 1,0 0 0,0 0-1,0-1 1,1 1 0,-1 0 0,1 0-1,-1 0 1,1 0 0,-1 0 0,0 1-1,-27 63-1195,27-65 1139,1 1 1,0-1-1,0 0 1,-1 1-1,1-1 1,0 1 0,0-1-1,0 1 1,0-1-1,0 1 1,0-1 0,0 1-1,0-1 1,0 1-1,0-1 1,0 1 0,0-1-1,0 1 1,0-1-1,0 1 1,1-1 0,-1 1-1,0-1 1,1 1-1,8 27-2868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5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356 283 7749,'-7'-3'824,"-2"-1"-742,0 0 0,0 1 0,0 0 0,0 1 0,0 0 0,-1 0 0,1 1 0,-1 0 0,1 1 0,-1 0 0,0 1 0,1-1 0,-1 2 0,1 0 0,0 0 0,0 0 0,-1 1 0,1 0 0,1 1 0,-1 0 1,1 1-1,-1 0 0,1 0 0,-14 12 0,11-6-16,1 0 1,0 1 0,1 0-1,0 0 1,1 1-1,1 0 1,0 0 0,0 1-1,1 0 1,1 0 0,1 1-1,0-1 1,0 1-1,2 0 1,0 0 0,0 0-1,2 23 1,0-27-40,1 0 0,0 0 0,1-1 0,0 1 0,1 0 0,0-1 0,1 1 0,0-1 0,1 0 0,0 0 0,0 0 0,1-1 0,0 0 0,1 0 0,0-1 0,0 1 0,1-2 0,0 1 0,0-1 0,1 0 0,0-1 0,0 0 0,0 0 0,17 7 0,-8-7-21,-1 0 0,1-1 0,0 0 0,0-2 0,0 0 0,0-1 0,1-1 0,-1 0 0,1-2 0,-1 0 0,0-1 0,1-1 0,-1-1 0,0 0 0,-1-1 0,1-1 0,-1-1 0,0 0 0,-1-2 0,0 0 0,0 0 0,-1-1 0,0-1 0,0-1 0,-2 0 0,1-1 0,-2 0 0,0-1 0,0-1 0,-1 1 0,-1-2 0,11-20 0,-9 7 87,-1-1-1,-1 0 0,-2-1 0,0 0 0,-3 0 1,0-1-1,-2 1 0,-1-1 0,-2 0 0,-1 0 0,-10-56 1,7 66 140,-2-1 1,-1 1 0,-1 1 0,-19-41 0,26 62-230,1-1 0,0 0 0,-1 1 0,1-1 0,0 1 0,-1-1 0,1 0 0,-1 1-1,1-1 1,-1 1 0,1-1 0,-1 1 0,1-1 0,-1 1 0,0 0 0,1-1 0,-1 1 0,1 0 0,-1-1 0,0 1 0,0 0 0,-9-4-2,-1 1 1,1 0 0,0 0-1,-1 1 1,0 1 0,1 0-1,-1 0 1,0 1-1,0 0 1,1 1 0,-1 0-1,0 1 1,1 0 0,-1 1-1,1 0 1,0 0-1,0 1 1,-14 8 0,-7 6-12,0 1 0,1 2 0,1 1 1,-44 42-1,32-25-2,26-23-200,2 2 0,-1-1 0,2 2 0,-12 22 0,21-28-681,3 12-599,0-19-1136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6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240 123 8061,'0'0'679,"-7"7"-41,-2 2-437,3-4-10,0 1 0,1 0 0,-1 0 0,-5 9 0,-7 10 340,-21 35 0,33-49-409,1 0 0,-1 0-1,2 0 1,0 1 0,0-1-1,1 1 1,-2 19 0,2 2 132,3 38 1,1-60-223,0 0 0,0 0 0,2 0 0,-1 0-1,1 0 1,1-1 0,5 14 0,10 14 41,-18-37-65,0 0 0,-1 1 0,1-1 0,0 0-1,0 0 1,0 0 0,0 1 0,0-1 0,0 0 0,0 0-1,3 1 1,-3-1-5,65 50 104,-56-45-100,0 0 0,0 0 0,1-1 0,-1 0 0,1-1 0,16 4 0,-14-5 3,0-1 0,0-1 0,0 0-1,1-1 1,-1 0 0,0-1 0,0 0 0,0-1 0,0-1 0,0 0-1,22-9 1,-19 5-3,-1 0 0,0-2 0,0 0-1,-1-1 1,0 0 0,-1-1 0,0 0 0,19-23-1,-14 12 2,-1-1-1,-2 0 0,0-1 1,-1-1-1,-1 0 1,-2 0-1,14-47 0,-18 49 246,-1-1 0,-1 0 0,-2 0 0,0 0 0,-1 0-1,-2-1 1,0 1 0,-2 0 0,-6-32 0,6 48-160,0 1 0,0-1 0,-1 0 0,-1 1 0,1-1 0,-1 1 0,0 0 0,-9-10 0,13 16-87,-1 0 0,1 1-1,-1-1 1,1 1 0,-1-1 0,0 1-1,1-1 1,-1 1 0,0-1 0,1 1-1,-1 0 1,0-1 0,0 1 0,1 0-1,-1 0 1,0 0 0,0-1 0,1 1-1,-1 0 1,0 0 0,0 0 0,0 0-1,-1 1 1,-26-3 12,-1 1 0,1 2 0,-1 1 0,1 1 0,-30 8 0,16-1-53,0 2 1,1 2-1,-42 21 0,29-8-853,1 2 0,2 2 0,-50 40 0,85-56-1656,-22 27-1178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59:47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1 687 4000,'0'0'3858,"9"1"-2924,58 2 128,96-7-1,77-20-139,-120 11-512,1619-141 1828,-1245 114-1924,-24 7-109,136-12 90,-589 43-219,25 0 473,-11 2-270,-24 0 151,-14-7-2732,-91-68 1199,61 49 566,1-1 0,-34-34 0,49 38 356,1-1 0,-26-39 0,25 31 139,3 3 23,15 23 266,5 13 216,6 12-274,1-1-1,1 1 1,0-1 0,1-1-1,1 0 1,1-1 0,0 0-1,1-1 1,1 0 0,18 13-1,0-1-65,2-2-1,0-1 0,2-2 1,42 18-1,-23-17-69,-5-5 5,-7-2 3161,-51-11-3165,-264 144-48,107-65-76,22-13-1205,8-3-3878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1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32 1980,'0'0'6822,"-2"-5"-5652,-5-22 2101,8 30-3169,-1 0 1,1 1 0,-1-1 0,0 0 0,0 0 0,0 1 0,-1 3 0,0 8 12,8 275 498,-5-216-585,4 35-1254,0-56-1158,-4-8-1635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1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0 2748,'0'0'6137,"-6"3"-5491,-30 19-454,0 1-1,2 2 1,-38 36 0,51-42-118,1 1 0,1 1-1,2 0 1,0 2 0,1 0 0,-13 25-1,24-40-77,2 0-1,-1 0 0,1 0 0,1 0 1,-1 1-1,1-1 0,1 1 1,0-1-1,0 1 0,0-1 1,1 1-1,1 0 0,-1-1 0,1 1 1,4 15-1,3-11-403,-7-12 376,6 7-501,0 1 0,0-2 0,1 1 0,0-1 0,1 0 0,11 7 0,24 7-2379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1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0 3336,'0'0'2797,"-2"6"-2072,-8 11-461,0-1-1,-1 0 1,-1-1-1,-25 26 1,7-8-154,4-3-36,25-28-73,-1-1 0,1 1-1,0-1 1,0 1 0,-1 0 0,1 0-1,0-1 1,0 1 0,0 0-1,1 0 1,-1 0 0,0 0 0,1 0-1,-1 2 1,0 3-4,0-7 3,1 0-1,0 1 1,0-1 0,0 0 0,0 1-1,-1-1 1,1 1 0,0-1-1,0 1 1,0-1 0,0 0-1,0 1 1,0-1 0,0 1-1,0-1 1,0 1 0,0-1 0,0 1-1,0-1 1,0 0 0,1 1-1,-1-1 1,0 1 0,0-1-1,1 1 1,8 22-39,-9-23 39,1 1 0,-1-1-1,0 1 1,0-1-1,0 0 1,1 1 0,-1-1-1,0 1 1,1-1-1,-1 1 1,0-1 0,1 0-1,-1 1 1,1-1-1,-1 0 1,0 1 0,1-1-1,-1 0 1,1 0-1,-1 1 1,1-1 0,-1 0-1,1 0 1,0 0-1,16 7-25,1-2 0,0 0 0,0-1 0,1-1-1,-1 0 1,20-1 0,-4 1-17,-26-2 40,-6-1-1,0 0 1,0 0-1,0 1 0,0-1 1,0 0-1,0 1 1,0-1-1,-1 1 0,1 0 1,0-1-1,0 1 0,2 2 1,0-1-1,1 0 110,-3 5 163,0 0-195,-1-1 0,0 0 1,0 1-1,-1-1 0,1 1 0,-1-1 0,-1 1 1,0-1-1,0 0 0,0 1 0,0-1 0,-1 0 1,0 0-1,-6 11 0,-25 61 506,20-41-498,12-33-68,1 1 1,-1-1 0,1 0-1,-1 1 1,2 7-1,7-8-16,2 1-3,-1-1 0,1 0 0,0-1 0,1 0 0,-1 0 0,0-1-1,1 0 1,0-1 0,-1-1 0,1 1 0,12-3 0,3-2-272,-1-2 1,0-1-1,-1-1 0,1-1 0,37-20 1,-24 8-869,-23 10-510,21-27-490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20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1 534 2668,'0'0'3729,"2"-7"-3729,0-1-10,-1 5 11,0-1 0,0 1 1,0-1-1,0 1 0,1 0 1,0-1-1,-1 1 0,4-3 1,13-33 8,17-53 0,-13 34 20,34-115-34,-40 118 252,4-8 247,-18 58 152,2 10-527,11 22-2,12 30 1,-19-36-21,1-1 1,1 0-1,1-1 1,1 0-1,22 28 1,-16-29-50,0 0 0,31 21 1,-40-32-376,1-1 1,1 0-1,-1 0 1,1-1 0,0-1-1,0 0 1,19 5-1,15-3-2121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2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1313 5376,'0'0'10901,"7"-4"-10388,3-3-426,0 0 1,0-1-1,0 0 1,-1 0-1,0-1 1,-1 0 0,0-1-1,0 0 1,-1 0-1,10-20 1,160-391 175,-134 309-241,143-369 1358,-137 355-437,-48 122-852,0-1 0,1 1 0,-1 0 0,1 0 0,0-1-1,4-4 1,5-9 614,-2 23-567,7 4 70,-1 0 1,0 1-1,-1 1 0,0 0 1,-1 1-1,21 24 0,72 99 1120,-82-102-1038,228 316 2009,156 144-239,-275-361-1810,-35-36-124,-89-87-50,-1-2-53,27 21-2,-27-21 161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2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62 3972,'0'-32'4669,"-1"27"-3276,-4-19 2372,8 33-3013,95 296 3320,-19-51-2450,210 475-74,-248-631-2114,28 60-3062,-41-89 939,-21-49 531,1-1 0,12 20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7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66 3516,'0'0'3006,"-5"-6"-2491,-15-15-196,15 15 190,3 1-134,-3-17 86,4 17 3000,-3 14-3451,1 0 0,-1 0 0,2 1-1,-1 0 1,1-1 0,1 1 0,-1 19 0,7 73 121,0-52 68,8 60 234,-2-20-157,20 183 605,-25-208-808,-5-59 4390,-8-117-4305,1 12-313,19-295 22,-14 380 142,-4-20-25,-1 3-26,5 25 17,4 60-281,10 65 339,3 24-4,-15-124-29,6 249 116,-6-266-112,-1 0 0,0 0 0,0 0 0,0 0 0,0 0 0,-1 1-1,1-1 1,0-1 0,-1 1 0,-1 4 0,1-2-1,0 0-1,0 1 1,0-1 0,0 0-1,1 0 1,0 1 0,0-1-1,0 0 1,1 6-1,-1-5 82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26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8225,'0'0'1987,"2"7"-1186,15 56 105,-12-40-689,1-1 0,16 39 0,-4-24-75,-17-35-134,0-1 0,-1 0 0,1 1 0,0-1 0,0 0 0,0 0 0,0 0 0,0 1 0,1-1 0,-1 0 0,0 0 0,2 0 0,15 14 15,1-1-1,1-2 1,0 0 0,1-1 0,0 0-1,1-2 1,22 7 0,-24-12-20,0-1 1,-1-1-1,1 0 1,0-2-1,0 0 1,31-5 0,-38 3 15,0 0 1,0-1-1,0 0 1,0-1 0,0-1-1,-1 0 1,0-1 0,0 0-1,0 0 1,14-13 0,-18 8 139,-5 2-125,0 1 0,-1-1 0,0 0 0,-1 1-1,1-1 1,-2 0 0,1 0 0,-2 0 0,1 0 0,-1 0 0,0 0 0,-1 0 0,0 0 0,0 1-1,-1-1 1,0 1 0,-1 0 0,1-1 0,-8-10 0,-14-15 231,12 21-24,2 5-193,1 1 0,-2 0 0,1 1-1,-1 0 1,-13-5 0,18 9-31,0-1-1,0 2 1,-1-1 0,1 1-1,0 0 1,0 0 0,-1 1-1,1 0 1,-1 1-1,1-1 1,0 1 0,-13 4-1,14-3 4,-1 0-1,0 0 1,0 0-1,0 1 1,1 0-1,-1 0 0,1 1 1,0 0-1,0 0 1,0 0-1,0 1 1,1 0-1,-8 8 0,-58 65-1,70-77-22,0 0 1,0 0 0,0 0-1,0 1 1,0-1-1,0 0 1,0 0 0,1 1-1,-1-1 1,0 3-1,-5 12-194,1 0 0,1 0 0,0 1-1,2-1 1,-2 23 0,4-38 164,0-1 0,0 1 0,0-1 0,0 1 0,0-1 0,0 1 0,0-1 0,1 1 0,-1-1 0,0 1 0,0-1 0,0 0 0,1 1 0,-1-1 0,0 1 0,0-1 0,1 0 0,-1 1 0,0-1 0,1 1 0,-1-1 0,0 0 0,1 0 0,-1 1 0,1-1 0,-1 0 0,1 1 0,8 6-371,0 0 0,1-1 0,0 1 1,0-2-1,0 0 0,1 0 0,-1-1 0,1 0 1,0 0-1,0-2 0,1 1 0,11 0 0,12 0-957,0-3-1,39-3 0,5-4-278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27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1 274 5360,'0'0'1485,"7"-4"-94,29-17 3579,-30 21-4935,19 0-3,-24 0-31,-1 0 0,1 0 0,0 0 0,0 0 0,0 0-1,0 0 1,0 0 0,0 1 0,0-1 0,-1 0 0,1 1 0,0-1 0,0 1-1,0-1 1,0 1 0,42 24 0,2-2 1,0-2-1,53 17 0,-81-33-1,1-1 1,0-1-1,0 0 1,1-1-1,20 0 1,-27-3-1,0 0 0,0 0 0,-1-1 0,1-1 0,0 0 0,-1-1 0,0 0 0,22-10 0,-25 9 3,1 0 0,-1 0 0,0-1 0,-1 0-1,0 0 1,1-1 0,-2 0 0,1 0 0,-1-1-1,0 0 1,-1 0 0,0 0 0,6-12 0,-9 13 24,1 0 1,-1 0-1,0 0 0,-1 0 1,0 0-1,0 0 1,-1 0-1,1-1 1,-2 1-1,1 0 0,-1 0 1,0-1-1,0 1 1,-1 0-1,0 0 1,0 0-1,-1 1 0,-5-11 1,3 9 43,0 0 1,0 1-1,-1 0 1,0 0-1,0 1 1,-1-1-1,0 1 1,0 1-1,0-1 1,-1 1-1,0 1 1,0-1-1,-8-2 1,8 5-70,0 0 0,1 0 0,-1 1 0,0 1 0,1-1 0,-1 1 0,0 1 0,0-1 0,1 1 0,-1 1 0,0-1 1,1 1-1,-1 0 0,1 1 0,0 0 0,0 0 0,0 1 0,-13 8 0,8-3-9,-1 1-1,1 0 1,0 0-1,1 2 1,0-1 0,1 1-1,0 1 1,-10 17-1,15-18-177,0-1 0,0 1 0,1 1 0,1-1-1,-4 24 1,6-32-2,3 9-1088,7 17-742,-9-29 1850,1 0 0,-1 0 0,0 0-1,1-1 1,-1 1 0,0 0 0,1 0 0,-1 0 0,1-1 0,-1 1 0,1 0 0,-1-1-1,1 1 1,0 0 0,-1-1 0,2 1 0,29 27-3083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27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34 7077,'-8'7'654,"-35"24"346,-48 38 1807,82-62-2668,1 1 0,0 1 0,0-1 0,0 2 0,1-1 0,0 1 0,-6 13 0,-14 38 252,25-48-277,6 6-33,9 30 0,-4-37-5,-2-6-69,0 0 0,1 0-1,0-1 1,0 0 0,1-1 0,-1 0-1,1 0 1,0-1 0,0 0-1,0 0 1,19 2 0,-13-4-2,1-1 1,0 0-1,0-1 0,-1-1 0,1 0 1,-1-2-1,1 1 0,-1-2 1,0 0-1,-1-1 0,1 0 1,-1-1-1,0-1 0,-1 0 1,0-1-1,0 0 0,-1-1 1,0-1-1,-1 0 0,0 0 0,0-1 1,-2-1-1,1 1 0,-2-2 1,1 1-1,-2-1 0,0 0 1,-1-1-1,0 1 0,6-28 1,2-48 894,-13 87-826,-1 0 0,1 0 1,-1 1-1,0-1 0,0 0 1,0 0-1,0 0 0,-1 0 0,1 1 1,-1-1-1,0-3 0,-2-2 53,2 0 115,-9 6-106,3 0-129,-1 0-1,0 0 1,1 1 0,-1 1 0,0-1 0,0 1-1,0 1 1,0-1 0,0 1 0,-14 4-1,-2 4-19,0 0 0,0 2 0,1 1 0,0 1 0,1 0 0,1 2 0,-20 17 0,36-28-84,0 0 1,0 1 0,1-1-1,0 1 1,0-1-1,-6 11 1,-1 1-165,-15 17-845,21-26-525,2 0-823,-11 27-751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0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223 183 2660,'0'0'6152,"-6"-1"-5648,0 0-360,4 0-98,0 0 0,0 1 0,0-1 0,0 1 0,0 0 0,0 0 0,0 0 0,0 0 0,0 0 0,0 0 0,-1 0 0,-1 1 0,-21 2 171,25-2-206,-1-1 1,0 0-1,0 0 0,1 0 1,-1 0-1,0 1 0,0-1 1,1 0-1,-1 1 0,0-1 1,0 0-1,1 1 0,-1-1 1,0 1-1,1-1 0,-1 1 1,0 0-1,-11 10 99,0-1 0,1 2 0,0 0 0,1 0 0,0 1 0,1 0-1,-11 20 1,11-14 6,0 0-1,1 0 0,2 1 1,-8 32-1,13-46-83,0 1-1,1 0 1,-1 0 0,1-1-1,1 1 1,0 0 0,-1-1-1,2 1 1,-1 0 0,1-1-1,0 1 1,1-1 0,-1 0-1,1 0 1,0 0 0,1 0-1,0-1 1,5 8-1,-2-7-6,0 1 0,1-1 0,-1 0 0,1-1 0,1 0 0,-1 0-1,1-1 1,0 0 0,0 0 0,0-1 0,0 0 0,1-1-1,-1 0 1,19 2 0,0-2 8,0-1 0,0-1-1,52-7 1,-55 3-26,0-1 0,0-1-1,0-2 1,-1 0 0,0-2 0,-1 0 0,0-2 0,32-20 0,-40 21 18,-1 0 0,0 0 1,-1-1-1,0-1 0,-1 0 0,0-1 1,-1 0-1,-1-1 0,0 0 1,-1 0-1,-1-1 0,12-33 1,-15 34 58,-1-1 1,0 1 0,-1-1-1,-1 0 1,-1 0 0,0 0 0,-1 0-1,-1 0 1,0 0 0,-1 0 0,-1 1-1,-7-26 1,-2 6 160,12 34-239,0 0 1,-1 1 0,1-1 0,0 0 0,-1 1-1,1-1 1,-1 0 0,1 1 0,0-1 0,-1 0-1,0 1 1,1-1 0,-1 1 0,1-1 0,-1 1-1,1-1 1,-1 1 0,0 0 0,-1-1 0,-7-5 0,-1 0 0,0 1 0,0 1 1,0-1-1,0 2 0,-1-1 0,0 2 0,0-1 1,0 1-1,0 1 0,-18 0 0,8 3-16,0 2-1,0 0 1,0 2-1,1 0 1,-1 1-1,-22 12 1,37-16-59,0 3-192,-19 22-344,19-21-404,3 1-451,-6 22-584,9-30 1983,-1 0 1,1 1-1,0-1 1,0 0-1,0 0 1,0 1-1,0-1 1,-1 0-1,1 0 1,0 1-1,0-1 1,0 0-1,0 1 0,0-1 1,0 0-1,0 1 1,0-1-1,0 0 1,0 1-1,0-1 1,0 0-1,0 0 1,0 1-1,1-1 1,-1 0-1,0 1 1,0-1-1,0 0 1,0 0-1,0 1 1,1-1-1,-1 0 0,0 0 1,0 1-1,0-1 1,1 0-1,-1 0 1,0 0-1,0 0 1,1 1-1,-1-1 1,0 0-1,1 0 1,-1 0-1,1 0 1,30 20-2906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1 265 4888,'0'0'2862,"5"0"-2053,56 7 35,117-1-1,-98-6-626,1229-17 1615,-313-24-1222,-471 4-201,-487 37-271,-30 0 411,-18-5-1963,-21-11 1173,0 0-39,-50-19 0,10 11 109,-167-48 274,193 60 475,27 10-236,23 7 281,37 16-178,-40-20-493,34 14 140,0-2 0,1-1 1,58 10-1,120 9 287,-167-26-294,-36-3-62,124 9 249,-133-11-245,-1 0 0,0 0 0,1 0 0,-1 0 1,1 0-1,-1 1 0,1-1 0,-1 1 0,0 0 0,3 1 0,15 1 404,-18 5 43,-1-1-386,-1 0 0,1-1 0,-1 1-1,0 0 1,-1-1 0,1 1-1,-1 0 1,-1-1 0,1 1 0,-4 7-1,0-3 17,0 0 0,0 0-1,-1-1 1,0 0 0,-14 16-1,-16 15 88,-2-2 0,-69 56 0,-97 56-795,84-64-1870,112-81 771,4-1-737,-15 18-849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2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5945,'0'0'3562,"0"-5"-2595,0-17-173,0 17 224,1 10-528,6 70 649,2 11-456,163 640 4814,-139-612-4727,81 184 0,-106-277-682,7 19-38,-11-29-204,50-62-13740,-13-5 10069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2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 8693,'-11'46'1178,"-3"0"0,-1-2 0,-28 57 0,9-24-318,26-58-637,1 0 1,-7 37-1,12-50-195,1 1-1,0 0 1,1-1 0,0 1 0,0 0 0,0-1 0,1 1 0,0 0 0,0-1 0,1 1 0,-1-1-1,5 9 1,11 15 97,-16-28-116,0-1 1,0 0-1,-1 0 0,1 0 0,0 0 0,0-1 1,0 1-1,0 0 0,0 0 0,0 0 1,0-1-1,2 1 0,13 10 10,1-2-1,0 0 1,1-1-1,0-1 1,24 7-1,-29-11-11,0 0-1,0-1 1,-1-1-1,1 0 0,0 0 1,0-2-1,0 1 1,0-2-1,25-5 0,-14 0-3,0-1-1,-1-1 1,0-2 0,0 0-1,-2-1 1,1-1-1,-1-1 1,34-30-1,-40 32 15,22-24 167,-14 13 55,-17 17 1505,-10 17-698,-8 21-517,-2 0 0,-1-2-1,-1 0 1,-26 36 0,16-26-116,-35 55 201,-67 111-69,58-81-507,-86 208 1,140-293-166,-12 36-2292,18-46 826,8-22 13,0-1-1607,-3 23 909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4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3568 17 3012,'0'0'5810,"-9"-2"-5202,-13-2-417,-1 1 1,1 1 0,-32 2 0,-80 9 48,55-3-157,-520 2 116,543-8-190,-593-14 84,-251 0 532,33 51-13,730-22-513,131-14-105,6 1-3,-1 0 10,1 1 0,0-1-1,-1 1 1,1-1-1,-1 0 1,0 0 0,-1 4-1,-3 12 7,6-4-9,0 0 0,0 0-1,2 0 1,0-1 0,0 1 0,1-1 0,8 17 0,3 15 73,13 57 387,21 151 0,-7 112 320,-41-354-757,34 860 1681,-53-435-852,-19 14-491,36-411-355,3-11 54,-5 2-272,-2-3-101,17-21 273,14 7 31,1-2-1,-1 0 0,2-2 0,0-1 0,47 7 0,168 9 57,1047-4-36,-492-63 11,-570 17-137,331-81 1,-350 51 141,-3-10 0,253-117 0,-455 181 9,0 1 1,-1-1-1,1 0 0,-1 0 1,1 0-1,-1 0 0,0 0 1,0-1-1,3-3 0,2-1 23,-1 2 71,-6-4-16,5-27 18,-6 36-126,0-1 1,1 0-1,-1 0 0,0 1 1,0-1-1,0 0 0,0 0 0,0 1 1,0-1-1,0 0 0,-1 0 0,1 0 1,0 1-1,0-1 0,0 0 0,-1 0 1,1 1-1,0-1 0,-1 0 0,1 1 1,-1-1-1,0 0 0,-5-10 21,-22-34 48,-51-62-29,-65-93 26,96 124-75,3-2 0,4-2 1,-36-99-1,62 138 8,-113-364 146,124 388-140,-73-305 157,62 264-86,9 28-80,3 3 428,2 16-1779,-5-8-5302,-8-21 3052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6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3548 39 3392,'5'-1'557,"19"-3"3937,-33 1-4036,-26-6-280,0 1 0,0 2 1,-1 2-1,0 1 0,-50 3 1,-196 23 342,149-8-311,-377 35 223,-576 46 366,406-56-313,491-29-433,-178 4-54,360-15-45,6 28 23,0-22 26,1-1 0,0 1 1,0-1-1,0 1 0,1-1 0,-1 1 1,1-1-1,1 0 0,-1 0 0,3 6 0,0 2 13,-3-9-10,0 0-1,1 0 1,0 0-1,0 0 1,0 0-1,0 0 1,4 4-1,21 33 263,-3 1 0,-1 2 0,-2 0 0,28 89-1,-35-71-63,-3 1-1,-3 0 0,-3 0 0,-5 125 1,-51 251 131,43-387-289,-91 441 156,69-362-172,-7 26-23,23-110 2,1 3-11,4-15-10,8-28 34,1 1-25,0 22-4,0-23 14,5 1 3,14 26 64,-19-33-70,1 0 0,0 0 0,-1 0 0,1 0 0,0 0 0,0 0 0,0 0-1,0 0 1,0 0 0,0 0 0,0-1 0,0 1 0,0 0 0,0-1 0,2 2 0,24 13 22,2-1 1,0-2-1,1 0 1,0-2-1,0-1 0,41 5 1,206 19 67,-220-29-75,677 49 19,-549-41-36,774-4-12,-798-16 4,309-57 1,-364 41 13,-2-4-1,-1-5 1,183-85-1,-226 89 78,-2-3 1,-1-3-1,88-69 0,-134 94 32,0 0 0,-1-1 0,0 0 0,13-19 0,-19 24-32,0-1-1,-1 1 0,0-1 0,0 0 0,-1 0 0,1 0 0,-2 0 0,1 0 0,-1-1 0,0 1 1,0-10-1,-2-7 8,-1 1 0,-1 0 0,-1 0 0,-1 1 0,-1-1 1,-10-26-1,-65-125-30,51 114-50,-129-296-4,117 242-17,-33-144-1,-37-295-34,79 406-273,32 141-202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7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72 1708,'23'-37'4967,"-18"31"-4484,18-22 4439,-30 32-4748,-456 244 210,448-243-387,-14 8 42,6 0-25,18-10-26,5 4-72,2 2 100,0 0 1,1 0-1,0-1 1,0 1-1,0-1 0,1 0 1,1 0-1,-1-1 1,1 1-1,0-1 1,1 0-1,0 0 0,10 9 1,40 30 239,1-3 0,120 68-1,-138-87-169,232 120 226,-264-141-318,0-1 14,0 1-185,7 3 363,1-4-4646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0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551 200 6121,'0'0'1583,"3"-6"-82,2-1-1019,7-15 3084,-16 18-3254,0-2-219,3 5-62,0-1 0,0 1 0,0-1 0,-1 1 0,1-1 0,0 1 0,-1-1 0,0 1 0,1 0 0,-1 0-1,0 0 1,1 0 0,-5-1 0,-14-8 98,-1 1 0,-41-11-1,43 16-121,0 1 0,0 1 0,-36 0 0,44 3-6,0 0-1,0 1 1,0 0 0,0 1-1,1 0 1,-1 1 0,1 0 0,-11 6-1,9-6 5,9-2-5,0-1 1,0 0-1,0 1 0,0 0 1,0 0-1,0 0 0,1 0 1,-1 0-1,0 0 1,-2 4-1,1-2-2,-10 8 35,1 1 0,0 0-1,1 1 1,0 1 0,1-1 0,-16 31-1,20-30 21,1 0 1,1 1-1,1 0 0,0 0 0,1 0 0,1 1 0,1-1 0,0 1 1,1-1-1,3 30 0,-1-32-7,1-1-1,1 0 1,0 1-1,0-1 1,1-1 0,1 1-1,0-1 1,1 0 0,0 0-1,1-1 1,0 0 0,1 0-1,12 11 1,-9-11-10,2 1 0,-1-2 1,1 0-1,1-1 0,0 0 1,0-1-1,1-1 0,0 0 1,0-2-1,0 1 0,1-2 0,0 0 1,0-1-1,0-1 0,0-1 1,0 0-1,0-1 0,1-1 1,-1 0-1,0-1 0,21-6 1,-16 3-19,-1-1 1,0-1 0,0 0 0,-1-2 0,0 0 0,-1-1 0,0-2 0,0 1-1,-1-2 1,-1-1 0,0 0 0,-1-1 0,0 0 0,-1-2 0,24-35 0,-25 30 196,0-1 0,-2-1 0,-1 1 0,10-35 1,-18 50-145,-1-1 0,0 0 1,-1 1-1,0-1 0,0 0 1,-1 0-1,0 0 0,-1 0 1,0 0-1,0 1 0,-1-1 1,0 0-1,0 1 0,-1-1 1,0 1-1,-7-13 0,1 7-44,-1 0-1,0 1 0,-1 0 1,0 1-1,-1 0 0,-1 1 1,0 0-1,0 1 1,-1 0-1,-20-10 0,2 4-14,-1 1-1,0 1 0,-63-17 1,73 26-15,-1 0-1,1 1 1,-1 2 0,0 0 0,0 2 0,0 1-1,1 0 1,-1 2 0,0 1 0,1 0 0,0 2 0,0 1-1,-37 16 1,43-13-16,-29 23 38,33-23-14,9-7-3,-1 1 1,1 1-1,0-1 1,0 0-1,0 1 1,0 0-1,1 0 1,-3 6-1,-16 23-38,20-32 33,1 0-1,-1 0 1,1 0-1,-1 1 1,1-1-1,0 0 1,0 1-1,0-1 1,0 1-1,1-1 1,-1 1-1,0 3 1,0 2-5,-1-2-8,0 1-11,-7 22-281,7-22-718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39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5096,'0'0'5738,"3"7"-5304,17 41 39,15 32-52,18 20-238,96 204-464,-137-276-607,-10-23-530,-1-2 1071,0-1 1,0 1 0,0 0 0,0-1 0,0 1 0,-1 0 0,0 0 0,1 0-1,-1 4 1,0 1-447,2 1-1918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0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826 294 3408,'0'0'3484,"4"8"-2894,3 8-415,0 0 1,-2 0-1,0 0 0,0 1 1,1 16-1,0-6-36,-6-26-134,0-1 0,0 1-1,0-1 1,0 1-1,1-1 1,-1 1-1,0-1 1,0 1-1,0-1 1,0 1-1,-1-1 1,1 1-1,0-1 1,0 1-1,0-1 1,0 0 0,0 1-1,-1-1 1,1 1-1,0-1 1,0 1-1,-1-1 1,1 1-1,-1-1 1,-37 69 63,27-55-140,-17 16-216,27-29 247,0 0-1,0 0 1,0 0 0,0 0 0,0 0 0,-1 0-1,1 0 1,0-1 0,0 1 0,-1 0 0,1-1 0,-2 1-1,-35 16-740,20-13-256,-25 0-776,38-11 1371,2 3 626,-19-30-817,21 31 998,0 0 0,0 1 0,0-1 0,0 0-1,0 0 1,1 0 0,-1-6 0,-7 11-177,-43 7 22,-6 3-147,29-4-83,12-7-167,-27-4-932,36-7 564,-5-9 467,0-1 0,2 0 0,0-1 0,2 0 0,0-1 1,1 0-1,-4-25 0,3 11 521,7 30 78,-6 10-273,-2 0-172,6-3-40,-1 0 1,1 1-1,-1 0 1,1 0-1,0 0 1,0 0-1,0 1 1,-5 4-1,-34 30 446,17-16 12,24-19-381,-1-1 1,0 1-1,1-1 1,-1 1-1,0-1 0,0 0 1,0 0-1,0 0 1,0 0-1,0 0 1,0 0-1,0 0 1,-4 0-1,-1 1 181,1 0 437,-23-4 396,29 2-1097,-1 0 1,0 0-1,1-1 0,-1 1 1,0 0-1,1 0 1,-1 0-1,1 0 1,-1-1-1,1 1 1,-1 0-1,0-1 1,1 1-1,-1 0 1,1-1-1,-1 1 0,1 0 1,0-1-1,-1 1 1,0-1-1,-7-7 28,0 0 0,1 0 1,-1-1-1,2 0 0,-1 0 0,1 0 0,1-1 0,-1 0 0,2 0 0,-4-11 0,-36-167-549,29 117-1365,8 25-761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0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8333,'43'-21'1684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0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1085 1 4088,'-4'7'693,"1"1"-454,-1 0-1,1 0 0,1 1 1,-1 0-1,2-1 1,-1 1-1,1 0 0,0 0 1,1 0-1,0 0 1,0 0-1,1-1 0,3 12 1,4 15 445,22 54 0,-4-14-263,-16-44-307,2 7 71,-1 0-1,10 71 0,-20-97-151,0 1 1,-1-1-1,0 1 0,-1-1 0,-1 1 0,0-1 0,0 1 1,-1-1-1,-1 0 0,0 0 0,-1-1 0,0 1 1,-7 12-1,0-7-10,-1-1 0,0 1 0,-1-2 0,-1 0 0,0-1 0,-1 0 0,-1-1 0,0-1 0,0-1 0,-1 0 0,-1-1 0,-23 8 0,0-2-15,0-1 0,-1-3 0,-1-1-1,-76 7 1,82-14 34,1-2 0,0-1 0,-60-8 0,79 5-18,0-2 0,0 0 0,0-1 0,1 0 0,-1-2 0,1 0 0,1-1 0,-1 0 0,-19-15 0,16 8-40,2-2-1,0 1 0,1-2 0,1-1 1,0 0-1,2 0 0,0-2 1,1 0-1,1 0 0,1-1 0,-13-39 1,17 39-299,0 0 0,2 0 0,0-1 1,2 0-1,0 0 0,2 0 0,0 0 1,2 0-1,0 0 0,2 0 0,0 0 1,10-34-1,-9 46-89,1-1 0,-1 1-1,2 0 1,12-20 0,-14 26 228,-1 0 0,1 0 0,0 1 0,0-1 0,1 1 0,0 0 0,-1 1 0,1-1 0,0 1 0,1 0 1,10-5-1,19 1-696,-35 7 847,1 0-1,0 0 1,-1 0 0,1 0-1,0 0 1,0 0-1,-1 0 1,1 0 0,0 0-1,0 0 1,-1 0-1,1 1 1,0-1 0,-1 0-1,1 0 1,0 1-1,-1-1 1,1 1 0,0-1-1,-1 0 1,1 2 0,34 19-310,-20-7 247,45 65 711,-55-72 1616,-2 1-1924,13 24-243,-13-24-526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1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449 838 3496,'0'0'2272,"-6"2"-2085,-17 9 23,18-8 413,2-10-730,-5-23 6,7 29 99,1-1 1,0 0 0,0 0-1,0 0 1,1 0-1,-1 0 1,0 0-1,1 0 1,-1 1-1,1-1 1,-1 0 0,1 0-1,0 1 1,0-1-1,0 0 1,0 1-1,2-3 1,3-2-4,0 0 1,0 0-1,1 0 1,-1 1-1,1 0 1,1 1 0,-1-1-1,1 1 1,-1 1-1,1-1 1,0 1-1,1 1 1,16-4-1,-14 4 1,1 0 0,0 1-1,0 1 1,0-1 0,0 2 0,0 0-1,-1 0 1,1 1 0,18 6 0,-26-8 16,-1 1 1,1 1-1,-1-1 1,0 1-1,0-1 1,0 1-1,5 3 1,-1 0 7,-1-1 486,-6 2 136,0 18-54,0-23-573,0-1 1,0 1 0,0-1-1,0 1 1,0-1-1,0 1 1,0-1 0,-1 1-1,1-1 1,0 1 0,0-1-1,0 1 1,0-1-1,-1 1 1,1-1 0,0 1-1,-1-1 1,1 0 0,0 1-1,-1-1 1,1 1-1,0-1 1,-1 0 0,1 0-1,-1 1 1,1-1 0,-1 1-1,-9 7 103,1-1-1,-1 1 1,0-2 0,-1 1-1,1-1 1,-14 4 0,6-4 63,-1 0 1,-1-2 0,1 0 0,-1-2 0,1 0 0,-1-1 0,0-1 0,0-1-1,1 0 1,-1-2 0,1 0 0,-1-1 0,-21-8 0,31 7-139,0 0 0,1-1 1,0 0-1,0 0 0,0-1 1,0 0-1,1 0 0,1-1 1,-1 0-1,1-1 0,0 0 1,1 0-1,0 0 0,1-1 0,-6-13 1,-4-14-131,1 0 0,-15-69 0,28 99 73,-29-120-542,-29-112-1897,13 89-2765,43 143 3151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1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 0 8801,'0'0'2456,"-6"56"-1944,-22 7-176,-15 1-184,-8 10-92,-15 3-16,-8 10-236,2-6-328,1-3-628,-18-1-700,9-7-844,-14-9-177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1314 45 2640,'11'-1'114,"0"0"-1,-1 1 0,1 0 1,0 1-1,-1 0 1,1 0-1,0 1 0,-1 0 1,0 1-1,0 1 1,15 6-1,-20-7 262,2 5 49,4 6-158,16 26 1,-24-34-213,0 0-1,0 0 0,-1 0 1,0 0-1,0 0 1,0 0-1,-1 0 0,0 1 1,1 7-1,-2-13-45,0 0-1,0 0 1,0-1 0,0 1-1,0 0 1,-1 0 0,1 0-1,0-1 1,0 1-1,-1 0 1,1 0 0,0-1-1,-1 1 1,1 0-1,-1 0 1,1-1 0,-1 1-1,0 1 1,-11 14-110,-1 1 0,-1-2 1,-30 28-1,38-37-3,-1 0 0,-1-1 0,1 0 0,-1 0 0,0-1 0,0 0 0,-1 0 0,1-1 0,-1 0 0,1-1 0,-1 1 0,-18 0 0,-5-4-471,32 1 559,-1 0-1,1-1 0,-1 1 1,1 0-1,-1 0 0,0 0 1,1 0-1,-1 0 0,1-1 1,-1 1-1,1 0 0,-1-1 1,1 1-1,-1 0 0,1-1 1,-1 1-1,1 0 0,0-1 1,-1 1-1,1-1 0,0 1 1,-1-1-1,1 0 0,-7-7-20,2-1-1,-1 0 0,1-1 0,1 1 0,0-1 1,0 0-1,1 0 0,0 0 0,0 0 1,1 0-1,1-1 0,0 1 0,0-12 1,4-29 258,17-86 1,-17 121 2187,1 25-1804,0 1-447,0 0 0,-1 0 0,4 18 0,-6-23-130,-1 0 1,1 0-1,-1 0 1,0 0-1,-1 0 0,1 0 1,-1 0-1,0-1 1,0 1-1,0 0 0,-1 0 1,-3 8-1,-17 21 72,8-19-16,11-12-84,-13 11-73,0-1 0,0-1 0,-2 0-1,1-1 1,-2-1 0,-27 12 0,24-16-392,-43 5 0,64-11 429,0 0 0,0 0 0,0 0 0,0 0 1,0 0-1,0 0 0,0 0 0,0 0 1,-1-1-1,1 1 0,0 0 0,0-1 1,-1 0-1,-36-13-473,36 14 485,1-1 1,0 1-1,0-1 0,0 1 0,0-1 0,-1 1 0,1-1 0,0 0 0,0 0 0,0 1 0,1-1 0,-1 0 0,0 0 0,0 0 0,0 0 0,-1-2 0,-10-13-45,1 0-1,0 0 0,1-1 0,1-1 1,1 1-1,0-1 0,-7-27 0,10 30 104,4 12-1,0-1-1,0 0 1,0 0-1,1-1 1,-1 1-1,1 0 1,0-6-1,0-17 44,0 20 1834,2 14-1161,0 1-662,0 0-1,-1 0 1,0 0-1,0 0 1,-1 1 0,0-1-1,0 0 1,-1 0-1,0 0 1,0 1-1,-1-1 1,0 0-1,-1-1 1,1 1-1,-1 0 1,-1-1-1,0 1 1,0-1 0,-5 7-1,-1-1-50,1-1-20,0 0 0,-1-1 1,0 0-1,-1-1 0,-21 17 0,8-11-139,-35 19-1,41-31-179,-3-4-65,0 0-1,-28-3 1,48 3 326,0 0 1,0-1 0,0 1 0,0 0 0,0-1-1,0 1 1,1 0 0,-1-1 0,0 1-1,0-1 1,0 1 0,0-1 0,1 0-1,-3-1 1,-27-22-413,29 23 431,0 0 1,-1 0 0,1 0-1,0 0 1,0 0-1,0 0 1,1 0-1,-1 0 1,0-1-1,0 1 1,0-2 0,-35-76-326,33 72 241,11 10 354,20 11 393,-27-14-594,0 1 0,-1-1 0,1 0 0,0 1 0,0-1 0,-1 1 0,1-1 0,0 1 0,-1-1 0,1 1 0,-1 0 0,1-1 0,-1 1 0,1 0-1,-1-1 1,1 1 0,-1 0 0,1 1 0,4 5 116,-1 0 0,0 0 1,0 1-1,-1 0 0,0-1 0,-1 1 0,1 0 0,-1 1 0,-1-1 0,0 0 0,0 0 0,0 1 1,-1-1-1,0 1 0,-2 11 0,-3-4-57,-1 0 1,-1 0-1,0-1 1,0 0-1,-2 0 1,0-1-1,0 0 1,-2 0-1,1-1 1,-2 0-1,0-1 1,0-1 0,-15 11-1,6-6-85,-2 0 0,0-2 0,0 0 1,-2-2-1,1 0 0,-2-2 0,-35 10 0,46-17-183,0 0 1,-20 0-1,28-3-82,6 1 134,0-1 0,0 0-1,0 0 1,0 0 0,0 0 0,1 0 0,-1-1 0,0 1 0,0 0 0,0 0 0,0-1 0,0 1 0,0 0 0,-1-1 0,-36-15-2742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5428,'51'11'1861,"-8"-3"-689,3-3-832,11-2-340,-14 2-2240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 1 6249,'-42'16'472,"4"21"628,10 12-28,-1 12-288,-8 9-280,0 7-192,0 0-132,-6-3-60,0 0-64,-8-2-24,-1-9 0,4-7-348,-12-11-720,11-8-1444,-11-16-529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7357,'48'0'632,"12"-5"148,-3-3-308,9 0-180,5-5-124,9-3-124,0-5-1016,0 2-1680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1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329 653 3520,'0'0'5158,"-3"5"-4514,-5 16 1,6-16 1802,9-13-2389,43-46-39,13-12 3,-3-3 1,60-90-1,-6-35-10,-88 133 380,-24 55 159,-2 2-505,0-13-10,0 13 1,-5 0-59,-5-2 21,0 1 1,1 0-1,-1 1 0,-1 0 1,1 1-1,-1 0 1,1 0-1,-1 1 0,0 1 1,0 0-1,0 0 0,0 1 1,0 0-1,-11 3 1,-49 7-4,-125 34 1,161-32 0,25-9 3,8-3-1,-1 1 0,1 0-1,-1 0 1,1 0 0,-1 0 0,1 0 0,0 1-1,0-1 1,0 1 0,0-1 0,0 1-1,-2 2 1,-2 1-11,-17 17-35,16-13 53,0 0 1,1 0-1,-1 0 1,2 1 0,-1 0-1,1 0 1,1 1-1,0-1 1,1 1-1,0 0 1,0 0-1,1 0 1,-1 21-1,8 83 64,-2-99-44,-1 1 0,2-1 0,0 0 0,12 29 0,-5-19-17,2-1 1,1 0 0,23 31-1,-20-31 26,-6-13 43,-6-9-68,33 25 103,47 27 1,112 49 50,-165-82-117,-25-16-37,-1-1 13,1 2-9,23 27 9,-24-26-21,0 0 1,-1 1-1,0 0 1,0 0-1,-1 0 0,0 0 1,5 20-1,1 7-2,2 7 5,-7-9-10,-4-28 564,-2-1-376,-2 16 7,2-16-48,-1-2-125,-1-1 0,0 0 0,0 0 0,0 0 0,0 0 0,0-1 0,0 1 0,0-1 0,-5 2 0,-3 1 9,-4 2-15,0-1-1,0-1 1,-1 0 0,1-1 0,-1-1 0,-23 1 0,-93-7 19,126 3-28,-17-1 17,0-2-1,1-1 1,0 0-1,0-2 1,0 0-1,0-1 0,-33-20 1,47 24 27,2-1-2,-20-17-4,20 17 191,-1 8-312,-20 9 67,27-12 14,-1 0 0,0 1-1,1-1 1,-1 0 0,1 1-1,-1-1 1,0 1-1,1-1 1,-1 0 0,1 1-1,-1-1 1,1 1 0,-1 0-1,1-1 1,-1 1-1,1-1 1,0 1 0,-1 0-1,1-1 1,-1 2-1,-4 7 5,2-5 0,0 0 0,1 0 0,-1 1 0,1 0-1,0-1 1,-2 8 0,2-2 2,-14 29 39,3-10-25,3-14 5,-15 13-7,19-21-24,-2-2-731,-22 14-165,22-14-394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6721,'9'-11'4578,"-1"22"-3594,8 19 66,18 50-1,-5-13-555,164 381 324,6 11-6730,-163-385 3035,5-4-216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4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94 6309,'-43'-22'134,"35"18"154,1 7 218,-22 9 59,28-12-540,1 0 0,-1 1 0,0-1 0,1 0 0,-1 0 0,1 1 0,-1-1 0,0 0-1,1 1 1,-1-1 0,1 1 0,-1-1 0,1 1 0,-1-1 0,1 1 0,-1-1 0,1 1 0,0 0 0,-1 0 0,-30 59 868,31-59-872,-1-1 1,1 1-1,0 0 1,0-1-1,0 1 1,-1 0 0,1 0-1,0-1 1,0 1-1,0 0 1,0-1 0,0 1-1,0 0 1,0 0-1,0-1 1,1 1 0,-1 1-1,3 10 143,0 1 0,1-1 0,8 19 0,-10-26-123,1 1 0,0-1 0,0 0 0,0 1 0,1-2-1,0 1 1,0 0 0,0-1 0,1 0 0,-1 0 0,8 5 0,3-2-33,0 0 0,0-1 0,1 0-1,0-1 1,0-1 0,0-1 0,1 0 0,-1-1 0,1-1-1,-1 0 1,1-1 0,-1-1 0,1-1 0,-1 0 0,1-1-1,19-7 1,-31 8-23,-1 0-1,0 0 1,0-1 0,0 0-1,0 0 1,0 0-1,-1-1 1,0 1-1,1-1 1,-1 1 0,5-9-1,-4 5-15,0 0-1,0-1 1,0 1 0,-1-1-1,0 0 1,2-10 0,-4 7 37,0 1 0,-1-1 0,0 1 0,-1-1 0,0 1 0,-1-1 0,0 1 0,0 0 0,-1-1 0,-1 1 0,0 1 0,0-1 0,-11-17 0,15 26-3,-1 0 0,0 0-1,1 0 1,-1 0-1,0 0 1,0 1 0,1-1-1,-1 0 1,0 0-1,0 1 1,0-1 0,-2-1-1,-6-4 0,-1 1 0,1 0 0,-1 0 0,0 1 0,0 0 0,-1 1 0,1 0 0,-1 0 0,0 1 0,1 1 0,-1 0 0,-20 0 0,8 5 21,-1 1 1,1 1 0,0 1-1,0 1 1,0 1-1,-24 14 1,40-20-49,1 2-27,-19 17-58,19-17-358,4 2-821,-8 21-966,8-21-673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5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232 137 1380,'-53'98'461,"47"-81"-188,5-10-202,0-2-40,-1 1-1,2-1 1,-1 0 0,0 0-1,1 0 1,0 0-1,0 1 1,1-1 0,0 0-1,0 0 1,0 0-1,0 0 1,1 0 0,3 8-1,10 17 181,-15-29-188,1 0 0,-1 0 0,1 0 0,0 0 0,-1 0 0,1 0 0,0 0 0,0-1 0,0 1 0,-1 0 0,1 0 0,0 0 0,2 0 0,7 6 106,1 0 0,-1-1 0,2 0 0,-1-1 0,0 0-1,1-1 1,0 0 0,0-1 0,0 0 0,19 1 0,-13-4-30,0 0 0,1-1 0,-1 0 0,0-2 0,-1 0 0,1-1-1,0-1 1,18-8 0,-7 1 249,-1-2 0,0-1 0,38-26 0,-65 40-304,1 0 0,-1 0 0,0 0 0,0 0 0,1 0 0,-1 0 0,0 0 0,0-1 0,0 1 0,0 0 0,0-2 0,10-13 323,14-31 0,-22 41-283,0-1 1,-1 0-1,1 0 1,-2 1-1,1-1 0,-1 0 1,0-1-1,0 1 0,-1-11 1,-2 8 30,0 1 1,0-1 0,-1 1-1,0 0 1,0 0 0,-9-15-1,12 23-98,-1-1-1,0 1 1,0-1-1,0 1 1,0 0 0,0-1-1,0 1 1,0 0-1,-1 0 1,-1-2-1,-6-5-5,-1 1 0,1-1 0,-2 1 0,1 1 0,-1 0 0,0 1 0,0-1 0,0 2 0,-1 0 0,0 0 1,1 1-1,-1 1 0,-1 0 0,-20-1 0,6 6 0,0 0 0,1 2 0,-1 1 0,1 1 0,1 1 0,-1 2 0,-30 15 0,20-7-6,1 2 0,1 1-1,-62 51 1,90-68-37,2 0 0,-1 1 0,0-1-1,1 1 1,0 0 0,0 0 0,-3 6 0,-3 5-102,-17 19-675,23-28-724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6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3764,'0'0'9447,"2"7"-9265,10 50 142,3 0 1,37 93-1,267 508-983,-245-538-1818,-62-102 1398,2-1-1,0 0 1,1-1-1,22 20 1,6-7-1558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6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4324,'0'0'2656,"2"7"-2413,10 28 183,-4-28-290,1 2-107,1 0 1,0-1-1,0-1 1,0 1-1,1-2 1,1 1-1,-1-2 0,1 1 1,24 6-1,-24-9-34,1-1 0,0-1 0,0 0 0,0 0-1,0-2 1,0 1 0,-1-2 0,1 0 0,0 0-1,0-1 1,-1-1 0,0 0 0,0 0-1,0-1 1,18-11 0,5-2-72,-34 17 71,0 1 0,0-1 0,0 1 0,0-1 0,0 1-1,-1-1 1,1 0 0,0 1 0,0-1 0,-1 0 0,1 0 0,0 1-1,-1-1 1,1 0 0,-1 0 0,1-1 0,50-82-177,-44 72 287,-1 0-1,-1-1 1,0 1-1,0-1 1,4-21-1,-9 32-65,0 0-1,1 0 1,-1 0-1,0 0 0,0 0 1,0 0-1,0 0 0,0 0 1,0 0-1,-1 0 0,1 0 1,-1 0-1,0-3 1,-1 0 25,2 4-60,0 1 0,0-1 0,0 1 0,-1 0 0,1-1 0,0 1 0,0-1 0,0 1 0,0 0 0,0-1 0,-1 1 0,1 0 0,0-1 0,0 1 0,-1 0 0,1-1 0,0 1 0,0 0 0,-1-1 0,1 1 0,0 0 0,-1 0 0,1-1 0,-1 1 0,1 0 0,0 0 0,-1 0 0,1 0 0,0 0 0,-1-1 0,1 1 0,-1 0-1,0 0 1,-5-2 2,1 0 0,-1 0-1,0 0 1,-1 1-1,1 0 1,0 0-1,0 1 1,0-1-1,-1 1 1,1 1-1,0-1 1,0 1-1,-10 3 1,-14 6 33,1 3 0,0 0 1,1 2-1,1 1 0,0 1 1,-39 34-1,19-8-46,5-4-37,29-23-94,-6 18-375,14-26-601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7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7333,'0'0'2523,"0"11"-1496,2 32-601,1 1 1,3-1-1,2 1 0,1-2 1,30 81-1,11-9-280,118 196-1,-112-221-1262,-12-20-3913,-15-25 2033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7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18 126 2864,'0'0'1875,"-1"7"-1153,-5 23-210,6-29-482,-1 0-1,1 0 1,0 0 0,0 0-1,0 0 1,0 0-1,0 0 1,0 0 0,0 0-1,0 0 1,0 0-1,1 0 1,-1 0 0,1 1-1,8 31 461,-9-32-463,1 0 0,-1 0 0,0 0 0,1 0 0,-1 0 1,1 0-1,-1 0 0,1 0 0,-1 0 0,1 0 0,-1-1 0,1 1 1,0 0-1,-1-1 0,1 1 0,0 0 0,1 0 0,14 12 101,0-1 0,0-1 0,1 0 0,22 9 1,-27-14-84,1 0 1,1-1-1,-1-1 1,1 0-1,-1-1 1,1-1 0,28 2-1,-15-6-30,-1 0 0,1-2 0,28-8-1,-53 11-7,-1 1-1,0 0 1,0-1-1,1 1 1,-1-1-1,0 0 1,0 1-1,0-1 1,0 0-1,0 1 1,0-1-1,1-1 0,27-23 156,-16 10 56,-10 11-186,3-4 5,-1 1 0,0-1 0,0 0 0,-1 0 0,0-1-1,-1 1 1,5-16 0,-6-11 179,-5 19 63,-7-7-90,-16-27 1,26 49-186,-1 0 0,0 0 0,1 0 0,-1 0 0,0 0 0,0 0 0,1 0 0,-1 1 0,0-1 0,0 0 0,0 1 0,0-1 0,-2 0 0,-6-5-8,-1 1 0,0 0 0,0 1 0,0 0 0,-1 0 0,1 1 0,-21-3 0,15 4-20,0 2 0,0 0-1,0 1 1,0 0 0,0 1-1,1 1 1,-1 1-1,1 0 1,0 1 0,0 0-1,0 2 1,1-1 0,0 2-1,0 0 1,1 1 0,0 0-1,0 1 1,1 0 0,1 1-1,-1 0 1,2 1 0,0 0-1,0 1 1,-9 17 0,16-17-788,3 21-447,0-34 1199,0 1 0,0-1 0,0 1 0,0 0 0,0-1 0,0 1 0,0-1 0,0 1-1,0 0 1,0-1 0,0 1 0,1-1 0,-1 1 0,0-1 0,0 1 0,1-1 0,-1 1 0,0-1-1,1 1 1,-1-1 0,1 1 0,-1-1 0,0 1 0,1-1 0,-1 0 0,1 1 0,0 0 0,38 32-1899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8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93 6281,'0'0'888,"-10"-2"-6,-125-2 761,126 5-1613,2 2-18,-22 11-16,22-10 80,12 3-20,0-1-63,1 1 0,0 0 0,0-1-1,0 0 1,1-1 0,0 1 0,0-1-1,0 0 1,1-1 0,-1 0 0,1 0-1,0-1 1,9 3 0,5-1-146,0-2-1,0 0 1,1-1 0,-1-1 0,1-1 0,-1-2-1,0 0 1,0-1 0,22-6 0,-26 2 31,16-15 38,-19 9 60,9-17 96,-23 30-57,0-1 1,-1 1 0,1-1 0,-1 0-1,1 0 1,-1 1 0,1-1 0,-1 0-1,1 0 1,-1 1 0,0-1 0,1 0-1,-1 0 1,0 0 0,0 0 0,0 1-1,1-3 1,0-10 126,-1 0 1,-1-25-1,0 38-141,1-1 0,0 1 0,0-1 0,0 1 0,0-1 0,0 1 0,0 0 0,-1-1 0,1 1 0,0-1 1,0 1-1,-1 0 0,1-1 0,0 1 0,0-1 0,-1 1 0,1 0 0,-1 0 0,1-1 0,0 1 0,-1 0 0,1 0 0,0-1 0,-1 1 0,1 0 1,-1 0-1,1 0 0,-1 0 0,0-1 0,-12-4-7,-1 0 0,0 1 0,0 0 1,0 2-1,0-1 0,-1 1 0,1 1 0,-1 1 1,1 0-1,-1 1 0,-17 3 0,-19 5-20,-93 28-1,91-18-239,2 2 1,-92 53-1,136-70-804,1 3-120,-19 23-69,19-22-105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8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44 4320,'0'0'2561,"0"7"-1905,0 35 161,0 27-134,4-56-390,2-2-236,0 0-1,2-1 1,-1 0 0,1-1-1,0 0 1,1 0-1,0-1 1,21 15 0,-19-15-55,-7-6-4,-1 1 0,1-1 1,0 0-1,0-1 0,0 1 0,1 0 1,-1-1-1,6 1 0,-2 2 6,-5-3 1,0 0 0,0 0 0,0 0 0,0 0 0,0 0 0,0-1 0,0 1 0,0-1 0,0 0 0,0 0 0,5 0 0,26 0 26,-33 0-30,0 0 1,0 0-1,0 0 1,0 0-1,0 0 1,0 0-1,0-1 1,0 1-1,0 0 0,0-1 1,0 1-1,0 0 1,0-1-1,0 1 1,1-2-1,6-3 2,0 1 1,0-2-1,9-7 0,-9 5 38,-1 0 1,0 0 0,0 0-1,-1-1 1,0 0-1,-1 0 1,0-1-1,0 1 1,-1-1-1,0 0 1,-1-1-1,4-19 1,0-5 384,-7 34-413,0 1 1,0-1-1,0 1 0,1-1 1,-1 0-1,0 1 0,0-1 1,0 0-1,0 1 0,0-1 1,0 1-1,-1-1 0,1 0 1,0 1-1,0-1 0,0 1 1,-1-1-1,1 0 0,0 1 1,0-1-1,-2 0 0,0-5-1,-1 0-1,0 1 1,0 0-1,0-1 1,-1 1-1,1 0 1,-2 1-1,1-1 1,0 1-1,-1 0 1,0 0-1,0 0 0,0 0 1,0 1-1,0 0 1,-1 0-1,0 1 1,1-1-1,-8-1 1,-7 2-13,-1 0 1,0 2-1,1 0 1,-1 1 0,1 1-1,-1 1 1,-26 8-1,17-3-390,1 2 0,1 2-1,-52 27 1,52-24-340,-32 17-1512,10 2-460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49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1495 72 5336,'-4'-6'649,"-9"-18"41,13 23-660,-1 0 0,1 0 0,0 1-1,-1-1 1,1 0 0,-1 1 0,1-1 0,-1 1 0,1-1 0,-1 1 0,0-1 0,1 1 0,-1-1 0,0 1 0,1 0 0,-1-1 0,0 1 0,1 0 0,-2-1 0,-11-5 93,0 1 1,0 1-1,-1 0 0,0 0 1,0 2-1,1 0 0,-2 0 1,1 1-1,0 1 0,-17 1 1,-13 4 5,1 1 0,0 2 0,-48 16-1,62-15-115,1 2 0,0 1 0,1 1 0,1 1 0,-39 27 0,57-35-25,0 0-1,0 1 1,0 0-1,1 1 1,0-1 0,1 1-1,-11 17 1,15-22-2,0 0 0,1 0 0,0 0 1,0 1-1,0-1 0,0 0 0,0 1 0,1-1 1,-1 0-1,1 1 0,0-1 0,0 1 1,0-1-1,1 0 0,-1 1 0,1-1 0,0 0 1,0 1-1,0-1 0,0 0 0,0 0 1,1 0-1,-1 0 0,1 0 0,0 0 0,0 0 1,3 3-1,1 0-51,0 0 0,1 0 0,0 0 0,0 0-1,0-1 1,1-1 0,-1 1 0,12 4 0,72 23-280,-48-18 296,12 6-28,81 23-42,-130-41 1479,-17-1-1194,-38 5-122,0-2 0,-78-4 1,60-6-30,0-3 1,1-3-1,-81-25 1,117 27-103,1-1 0,0-1 1,1-1-1,0-2 0,1-1 1,1-1-1,0-1 0,2-1 0,-30-30 1,36 30 39,1-2 1,0 1 0,-23-41-1,22 34 50,13 21-17,2 1 107,3 13 157,9 131 855,-3-61-345,-3-48-478,-1-7 57,-1 42 1,-3-36-147,-1 0 0,-11 45 0,4-58-134,9-15-56,-14 18-192,-2 0 1,-18 16-1,29-29-108,-1-1 0,1 0-1,-1 0 1,0-1 0,0 1 0,-1-2-1,1 1 1,-1-1 0,0 0-1,0-1 1,-10 3 0,-27-3-2496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12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66 3156,'-4'-5'591,"-13"-13"-67,13 13 487,-2-1-467,-19-19 100,18 19 1957,3 12-2225,-3 8-145,0-1 0,1 1 1,0 0-1,2 1 0,-1-1 0,-3 29 1,-7 102 757,12-104-658,2-28-257,-37 388 1718,22-302-1013,-36 123 0,50-215-160,0-1-311,-4 9-4,6-15-286,0 0 0,0 0 1,0 0-1,0 0 0,0 0 0,0 0 0,0 0 1,0 0-1,0 0 0,0 0 0,0 0 1,-1 0-1,1 0 0,0 0 0,0 0 0,0 0 1,0 0-1,0 0 0,0 0 0,0 0 1,0 0-1,0 0 0,0 0 0,0 0 0,0 0 1,0 0-1,0 0 0,0 0 0,0 0 1,0 0-1,0 1 0,0-1 0,5-29 872,-1 10-1168,30-134 102,7 1 0,7 2 0,97-210 0,-134 337 162,53-95-82,-60 110 82,-2 5 7,-1 1 0,1-1 0,-1 1 0,1-1-1,0 1 1,0-1 0,0 1 0,0 0 0,0 0 0,3-2 0,-2 0-5,-2 3 8,0 0 0,0 0 1,0 0-1,0-1 1,0 1-1,1 0 1,-1 0-1,0 1 0,0-1 1,1 0-1,-1 0 1,0 0-1,1 1 1,-1-1-1,1 1 0,2-1 1,2-1-4,1 0-1,0 0 1,-1 1 0,1 0 0,0 0 0,-1 1-1,1 0 1,0 0 0,0 0 0,-1 1-1,1 0 1,9 3 0,39 23-74,-50-24 43,0 2-18,1-1 35,-4-3 14,0 0 1,0 0-1,-1 1 0,1-1 0,0 0 0,-1 1 0,1 0 1,-1-1-1,1 1 0,-1 0 0,0 0 0,0 0 0,2 4 1,-1-1 3,1 1 1,-1 0 0,-1 0-1,1 0 1,-1 0 0,0 0 0,0 0-1,-1 0 1,0 1 0,0-1 0,0 0-1,-1 0 1,0 0 0,0 0 0,-1 1-1,1-2 1,-1 1 0,-1 0-1,-5 11 1,-5 3 9,-2-1 1,0 0-1,-1-1 0,-1 0 0,-37 28 1,23-21-22,-2-1 0,0-2 0,-2-1 0,0-1 0,-50 18 0,82-36 16,0-1-1,0 0 0,0 0 1,0 0-1,0 0 0,0-1 1,0 1-1,-4-1 0,-1 1 8,-3-1 6,-11-2-17,16 1-24,4-4-17,-6-14 14,7 9-27,6-12 1,-4 17 2,5 1 8,-1 0 29,-4 2 11,1 0-1,0 1 1,0 0-1,-1-1 0,1 1 1,0 0-1,0 0 1,0 0-1,0 0 1,1 0-1,-1 1 0,3-2 1,1 1-2,-1 0-1,0 0 1,1 0 0,-1 1 0,1 0-1,-1 0 1,1 0 0,-1 0 0,1 1-1,-1 0 1,1 0 0,-1 1 0,0-1-1,0 1 1,0 0 0,10 6-1,-9-3 10,1 0-1,0 1 1,-1 0-1,0 0 1,-1 0-1,1 1 0,8 14 1,-1 3 15,12 30 0,3 7-32,-15-35 25,32 57 46,-15-25 39,-29-57-89,-1-1 0,0 0 0,0 1-1,1-1 1,-1 1 0,0-1 0,0 1 0,0-1 0,0 1 0,0-1 0,0 0 0,0 1 0,0-1 0,0 1-1,0-1 1,0 1 0,0-1 0,0 1 0,0-1 0,0 1 0,0 0 0,-5 21 115,-2-10-37,-8 5-31,0-1 0,-1-1 0,-1 0 0,0-1 0,-1-1 0,-38 21 0,12-13 8,0-1-1,-1-3 1,-1-1 0,-59 12-1,80-23-42,18-4-100,1-1-272,-19 0-456,18 0-390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0 7805,'0'0'1672,"-14"41"-632,14 4-196,9 4-140,-4 8-172,10-4-140,-7 0 24,-2-8 48,-12 0-68,-8 0-104,-15 4-180,-16 0-72,-4-4-184,-17-5-604,-14 2-972,-8-5-1908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3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0 532,'0'0'7547,"2"8"-6203,2 5-946,-1 1-1,-1 0 1,0 0 0,-1 20-1,-4 65 566,0-17-651,5-59-331,1 0-1,1 0 1,1 0 0,9 26-1,0 0-1384,-14-46 1084,0-1 0,1 1 1,0-1-1,-1 1 0,1-1 0,0 0 0,0 1 0,1-1 1,-1 0-1,0 0 0,3 3 0,1 1-586,-2 1-2139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8 1280,'0'0'257,"-5"-1"63,-7-1-210,1 0-1,-1 0 1,0 2 0,1-1-1,-1 2 1,0-1 0,-11 3-1,2 1 57,1 0-1,1 1 1,-24 9-1,33-10 15,-1 2-1,1-1 0,0 1 0,0 1 1,0 0-1,1 0 0,0 1 0,1 0 1,-1 1-1,2 0 0,-1 0 1,1 1-1,1 0 0,0 0 0,0 0 1,1 1-1,0-1 0,-4 16 0,3-6 75,1 0 0,1 1 1,0 0-1,2-1 0,0 1 0,2 0 0,0 0 0,1 0 0,5 27 0,-4-40-251,0 0 0,1 0 0,0 0-1,0 0 1,1 0 0,0 0 0,0-1 0,1 0 0,0 0 0,0 0 0,7 7 0,-3-5-450,-1-1 1,1-1-1,1 1 1,-1-2-1,1 1 1,1-1-1,15 6 1,2-2-1452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4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3 1840,'-7'-1'532,"-5"0"-361,0 1 0,0 0 1,0 0-1,0 1 1,0 0-1,1 1 1,-20 6-1,23-7-120,5 0-37,1-1 0,-1 0 0,1 1 0,-1 0 1,1-1-1,-1 1 0,1 0 0,-1 0 0,1 1 1,0-1-1,0 0 0,-3 3 0,-20 12 44,24-16-52,1 1 1,-1-1-1,1 0 1,-1 1-1,0-1 1,1 1 0,-1-1-1,1 0 1,0 1-1,-1-1 1,1 1-1,-1-1 1,1 1-1,0 0 1,-1-1 0,1 1-1,-1 1 1,-8 19 229,6-9-41,3 16-112,0-27-78,0-1-1,0 1 0,0 0 0,0-1 0,0 1 1,0 0-1,1-1 0,-1 1 0,0-1 0,0 1 1,0 0-1,1-1 0,-1 1 0,0-1 0,0 1 1,1-1-1,-1 1 0,1-1 0,-1 1 0,0-1 1,1 1-1,0 0 0,6 7 37,-2-1-24,1 0 0,1 0-1,-1 0 1,1-1 0,1 0-1,-1-1 1,13 8 0,47 25 10,-65-37-24,0 1 0,1-1 0,-1 0 0,1 1 0,-1-1 0,1 0 0,-1-1 0,1 1 0,5 0 0,-1 1 17,-1-1 1216,-16 8-1068,-138 93 352,139-96-500,-28 23 54,8-5-20,28-24-51,0 1 1,0 0-1,0 0 1,0 0-1,0 0 1,1 0-1,-1-1 1,0 1-1,0 1 1,1-1-1,-1 0 1,0 1-1,-30 64 286,31-66-286,0 0 0,0 1-1,-1-1 1,1 0-1,0 1 1,0-1 0,0 0-1,0 1 1,0-1 0,0 0-1,0 1 1,0-1 0,0 0-1,0 1 1,0-1-1,0 1 1,0-1 0,0 0-1,0 1 1,0-1 0,0 0-1,0 1 1,0-1-1,1 0 1,-1 1 0,0-1-1,0 0 1,0 0 0,1 1-1,-1-1 1,0 0 0,0 1-1,1-1 1,-1 0-1,1 1 1,6 7 8,1 1 1,0-1-1,1 0 0,0-1 0,0 0 1,0 0-1,1-1 0,0 0 0,0-1 1,1 0-1,0-1 0,0 0 0,13 3 1,-10-4-258,-1-1 1,1 0 0,-1 0-1,1-2 1,0 0 0,0 0-1,-1-1 1,1-1 0,0 0-1,-1-1 1,19-7 0,6-6-1363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1 421 4400,'7'5'1209,"3"4"-596,0-1 0,0 1 0,12 16 0,-19-20 349,1-1-293,11 12-227,-11-12 1032,1-9-1364,6-7-90,0-1 0,-1 0-1,-1-1 1,0-1 0,-1 1 0,11-28 0,30-104 27,-33 90-49,33-114-93,-48 164 223,7 11 21,14 14-103,0 0 0,-1 2 0,0 0 1,-2 2-1,19 27 0,50 58-97,-30-50-552,38 42-4469,-91-95 2341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5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4016,'0'0'1216,"34"-4"1309,3 29-805,0 16-1164,-8-5 24,0 9-460,-7-8-28,-16-4-48,8 12-784,-14 0-1828,0-13-1213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6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18 5216,'0'0'3223,"6"-3"-3096,19-9-60,-14 10-13,166 14-70,-171-12 820,-13 5-779,-21 15-21,1 0 0,-38 38 0,-50 62-2092,103-107 1525,-25 25-1610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6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20 5280,'5'-3'681,"19"-13"1591,-23 22-1912,6 18-82,-4-12-191,1 1 0,-1 0-1,-1-1 1,1 18-1,-5 2-33,-1 0 1,-11 44-1,5-30-249,9-44 167,0 0 0,-1 0 1,1 0-1,-1 0 0,1 0 1,-1-1-1,0 1 0,1 0 1,-1 0-1,0-1 1,0 1-1,-2 1 0,-1 5-1226,3 2-2357,-5-16 3511,-10-10 453,-18-23 0,30 34 1286,1 0-866,-6-17-260,7 17-123,-4 5-357,-19 2-24,0 1 0,0 1 0,0 2 0,0 0 0,-27 12 0,-69 17-589,62-22-91,53-12 598,9 5 233,7 11 67,1-1 1,1 0-1,0-1 0,20 19 0,-9-11 58,61 55 230,-67-64-602,3 3-524,-1-2-1,42 24 1,-25-18-1358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7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32 5320,'0'0'968,"-10"-5"-804,-1 0-130,-1 0 1,1 1 0,-15-4-1,21 7-28,-1 0-1,1 0 1,-1 0 0,1 1-1,0 0 1,-1 0 0,1 1 0,-1-1-1,1 1 1,-1 0 0,1 1-1,-5 1 1,-4 3 40,1 1 0,0 0 0,1 1 0,0 0 1,0 1-1,0 0 0,1 1 0,1 0 0,0 1 0,0 0 0,1 0 1,-13 22-1,16-22-27,0 0 1,0 1-1,1 0 1,0 0-1,1 1 1,0-1-1,1 1 1,1 0 0,0 0-1,1 0 1,0 0-1,1 0 1,0 0-1,3 20 1,1-22-376,0 1 1,0-1 0,1 0-1,0 0 1,1 0-1,0-1 1,1 1 0,16 17-1,5 6-1698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2372,'0'0'5801,"0"9"-5313,-15 131 465,16-132-927,0 0 1,1 0-1,0 0 0,0 0 0,0-1 0,1 1 0,0-1 0,5 9 1,-7-14-27,3 6 45,4-2-72,25 21-7,-17-17-18,-6-7-35,0-1 0,0 0 1,0 0-1,1-1 1,17-1-1,-14-4-341,-4 0 288,-7 3 76,0 0 0,1 0 0,-1-1 0,0 0 0,0 0-1,0 0 1,0 0 0,0 0 0,0 0 0,3-4 0,60-59-388,-56 51 312,17-38 48,-13 25 383,-11 20 88,0 1-71,6-15-78,-7 15 537,-6 15-593,-92 162 25,75-138-143,12-20-380,1 0 0,-10 18 0,-36 58-3238,47-81 1371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15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2751 6809,'0'0'1062,"5"-4"-62,16-16-150,-16 15 93,-1 0-723,1 1-161,-3 3-35,0 0-1,0 0 1,-1-1-1,1 1 1,-1-1 0,1 1-1,-1-1 1,0 0-1,1 1 1,-1-1-1,0 0 1,0 0-1,0 0 1,0-2-1,15-26 206,1 0-1,2 2 0,1 0 0,29-32 0,245-223 343,28 26-226,217-102 352,-504 337-646,518-309 388,-326 207-255,4 10 0,420-142 0,-332 159-122,541-90-1,8 74 240,182 23 102,-354 47 336,-412 33-451,-225 10-99,-49 0 1702,-19-8-2085,-1-2 85,-36-27-668,-2 1 396,-81-44 0,84 55 357,-2-4-7,57 31 76,1-2-35,-5 0 0,-1 0 0,0 1 0,1-1 0,-1 1 0,0 0 0,0 1 0,6 2 0,155 43 435,-121-34-386,-37-11-16,1 1 14,24 9 5,-24-9 418,-9 7-282,0-3-174,0 0 0,-1 0 0,0 0-1,0 0 1,0 0 0,-1-1 0,0 1-1,-1 0 1,1-1 0,-1 1 0,0-1-1,-8 11 1,-6 4 42,-2-1 0,0-1 0,-26 20 0,-70 47-48,84-65-26,-147 107-1218,137-96-2447,31-22 2644,2-3-2953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8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4192,'0'0'3242,"-8"7"-3240,-24 17 17,24-18 5,0 1-34,-22 20 1,22-20 55,2-1-74,-17 21-21,18-20 21,5-6-277,0 0 306,-1 0 1,2 0 0,-1 1 0,0-1-1,0 0 1,0 0 0,0 0 0,1 0-1,-1 0 1,0 0 0,1 0 0,-1 0-1,1 0 1,0 0 0,-1 0-1,2 2 1,-1-2 2,0 0-1,0 1 0,0-1 1,0 1-1,-1 0 1,1-1-1,0 1 1,-1-1-1,0 1 0,1 0 1,-1 0-1,0-1 1,0 1-1,1 0 0,-1-1 1,-1 1-1,1 2 1,0 39 282,-1-34-161,3 29 663,4 7 110,-3-32-758,0-2-34,-1-1 0,0 1 0,1 14 0,1-19 6,11 19-60,-15-25-51,1 1 0,-1 0 0,1-1-1,-1 1 1,0-1 0,1 1 0,-1 0 0,1-1-1,0 1 1,-1-1 0,1 1 0,-1-1 0,1 0-1,0 1 1,-1-1 0,1 0 0,0 1 0,-1-1-1,2 0 1,12 5 10,0-1-1,1-1 0,-1 0 0,0-1 1,1 0-1,-1-1 0,22-2 0,-10 0-211,-1-2-1,0-1 1,40-11-1,-59 13-772,1-7-576,26-31-418,-7-6-316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5028,'0'0'4097,"0"37"-3289,15 8-224,5 8-308,2 3-108,1 2-72,-3-5-96,3 0 40,-3 0-260,3-3-680,0-6-696,-9-3-812,0-4 15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56 4680,'-9'-4'670,"-5"-4"-354,0 0 0,-1 2 1,0 0-1,-1 0 0,1 2 1,-30-6-1,-9 9 294,45 0-552,5 0-37,1 1 0,-1 0 1,1 0-1,-1 0 0,0 0 1,1 0-1,-1 1 0,1 0 0,-7 1 1,-30 7 41,39-9-58,0 0 0,0 0 0,0 0-1,0 1 1,0-1 0,0 0 0,0 1 0,0-1 0,0 1-1,0-1 1,1 1 0,-1-1 0,0 1 0,0 0-1,0 0 1,-1 1 0,-6 6 25,0 0 0,0 1 0,1-1 0,0 2 0,0-1 0,1 1 0,0 0 0,1 1 1,0-1-1,1 1 0,0 0 0,1 0 0,0 0 0,-1 12 0,3-6-182,0 0 0,2 0 1,0 1-1,1-1 0,1-1 0,0 1 0,1 0 1,1-1-1,1 0 0,0 0 0,1 0 1,1-1-1,12 19 0,-1-7-1925,-15-22-214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9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0 511 3888,'6'3'1044,"19"8"-39,-19-9-265,0-5-306,17-11-144,-13 3-141,-5 4-129,6-10 6,-1 0-1,0-1 1,-1 1 0,6-22-1,30-154-5,-24 93-11,-18 82-1,6-20-14,-6 32 37,-2 4 46,0 0 0,1 0 1,-2-1-1,1 1 0,0 0 0,0 0 0,-1-1 0,1 1 0,-1 0 1,1-5-1,2 13 486,74 155 735,-66-134-1275,1-1 1,1 1-1,1-2 0,25 33 0,-34-52-769,1 1-875,17 20-744,-18-21-397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0:59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2 2724,'-14'-1'89,"-24"3"460,-97 19 473,122-18-961,0 1 0,1-1 0,-1 2 1,1 0-1,-15 8 0,14-6 35,6-3 173,1 6 55,-6 12-83,0 1-1,2 0 0,1 1 0,-6 26 0,14-49-219,1 0 0,0 0-1,0 0 1,0 0 0,0 0 0,0 0-1,0 0 1,0 0 0,0 0-1,0 0 1,0 0 0,1 0 0,0 2-1,0 8 46,-1-7-43,1 0-1,0 0 0,0 1 1,0-1-1,0 0 0,1 0 1,-1 0-1,1-1 0,3 6 1,14 30 64,-6-21-77,17 14 8,-13-18 17,-6-6-50,-4-2-107,1-1 0,0 0-1,15 7 1,16 7-936,-20-12-369,31 4-171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00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3196,'0'0'614,"10"-4"36,30-13 72,-38 17-666,-1-1 0,0 1 0,1-1 0,-1 1 0,1-1 0,-1 1-1,1 0 1,-1 0 0,0-1 0,1 1 0,1 0 0,8 0 193,-4-1-117,0 1 0,0 0-1,1 0 1,-1 1-1,0 0 1,0 0-1,0 1 1,0-1-1,11 6 1,10 6 153,-13-4-111,13 16-23,-17-12-18,4 17-50,-14-29-77,0 0 1,-1 0-1,0 0 1,1 0-1,-1 0 0,1 0 1,-1 0-1,0 0 0,0 0 1,0 0-1,0 0 0,0 0 1,0 0-1,0 2 0,0 32 34,0-34-37,0 0-1,0 1 1,0-1-1,0 0 0,0 0 1,0 0-1,0 0 1,-1 1-1,1-1 1,0 0-1,-1 0 0,-1 2 1,-13 30 12,11-24-28,-4-3 51,-26 21 3,25-20 15,-22-3-4,22-2-46,0 0-13,2-9 11,0 2-6,1-1 0,0 0-1,0-1 1,1 1 0,0-1 0,0 0 0,0 0 0,1-1 0,-3-8-1,-2-18-29,7 28-158,0-3-252,-8-24-226,8 25-350,1 2-329,-4-23-229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0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3168,'0'0'2168,"4"9"-1679,16 23-136,-16-24-167,2-1-36,19 21-51,-11-18-60,14 7-22,-12-12-35,18 0-26,-31-4 40,-1 0 1,1-1-1,-1 0 0,1 1 0,0-1 1,-1 0-1,1 0 0,0 0 0,-1-1 0,1 1 1,-1-1-1,4 0 0,1-1-18,1 1-97,-2-2-113,19-10 130,-19 10 2352,-10 9-2132,-20 37-2,19-33-113,-19 33-57,18-33-107,-4 7 3,-9 7-3329,-12 14 1337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03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1163 18 2012,'0'0'1182,"-7"-3"-1048,-4-1-122,-1 1 0,1 1 0,0 0 0,-1 0 0,1 1 0,-1 1 0,1 0 0,-18 2 0,-257 59 24,17-2-23,166-44 55,-184 4 1,270-18-4,-21-2 358,2-3 69,43 10-384,18 20 270,0 2 1,-1 1-1,-2 0 1,-1 2-1,25 49 1,-34-54-195,98 226 1243,-77-147-1018,29 156 0,-20 122-217,-35-291-190,-5 12-64,-2-67 22,0-32 102,0 0-88,9 30 25,-5-28 3,0-2 1,-1-1-4,-1-1 0,1 1 0,0 0-1,0-1 1,0 0 0,1 0 0,-1 0-1,1 0 1,-1 0 0,1-1 0,0 0 0,0 1-1,0-1 1,1-1 0,6 3 0,-5-2 6,15 5-8,0 0 0,0-2 1,0-1-1,1 0 1,-1-2-1,1-1 0,41-2 1,7-5 5,76-18-1,-22 0 21,-116 23-20,-4 1-4,0 0 0,-1-1 0,1 0 0,-1 1-1,1-1 1,0-1 0,3-1 0,-1 0 3,-4 2-3,0 0 0,0 0 0,0 0 0,0 0 0,0 0 0,0 1 0,0-1 0,0 1 1,0-1-1,1 1 0,-1 0 0,2 0 0,21-2-10,-19 1 10,-1-1 20,14-6-4,-14 5 15,1-2-20,2-1 10,20-20 19,0-7 31,-9 8 50,-14 19 361,1 0-156,19-16-63,-16 11-72,-1-6-84,-1 0 0,0 0 0,-2-1 1,1 1-1,-2-1 0,-1-1 0,3-28 1,-8 6-89,-15-77 0,2 16-39,5-2-24,-17-143-90,12 150 54,-33-172-15,21 120 48,17 94-70,9 50-42,-1 0-184,-22-53-6252,19 45 5096,-7-21 138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0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101 1976,'0'0'2714,"-10"-2"-2668,-73-12-39,-110-5-1,-49-6-15,12-7 73,225 31-53,-1 0-68,-16-4 65,16 3-36,0 3-82,-49 8 166,50-8-82,0 2 15,-14 5 20,15-6-39,-2 1-25,-15 8 16,16-9 62,5 0-57,0 0 33,-1 0-1,1-1 0,0 1 0,-1 0 0,1 0 1,-1-1-1,0 1 0,0-1 0,-1 4 1,-4 6-6,-51 193-50,21-76 120,21-71-31,2 1 26,2 2 1,3-1-1,2 1 1,4 0-1,1 0 0,12 88 1,-1-60 61,3 0 0,29 101 0,-28-148-87,-6-17-48,7 36 0,-5-18 20,1 0-1,3-1 1,1 0-1,1-1 1,3-1-1,1 0 1,2-2-1,51 65 1,-62-87 3,2-1 0,0 0 0,0-1 0,1-1 0,1 0 0,0-1 0,1 0 1,0-1-1,19 8 0,-20-11-2,1-2 1,0 1 0,1-2 0,-1 0-1,1-1 1,0-1 0,-1-1-1,1 0 1,33-3 0,-33 0 5,25-1-27,1-1 1,-1-3-1,0-2 1,49-16-1,24-20 74,-78 33-34,29-10 347,-61 19 34,1 0-198,19-10 62,-19 10 362,-1 0-192,0 0-308,-3 2-88,0 0 1,0 0 0,0 0-1,-1-1 1,1 1-1,0 0 1,-1-1 0,1 1-1,-1-1 1,0 1 0,1-1-1,0-2 1,13-15 202,-14 18-231,0 0 1,0 0-1,0-1 0,0 1 0,0 0 0,-1 0 1,1-1-1,0 1 0,-1-1 0,1 1 1,-1-1-1,0 1 0,1 0 0,-1-1 0,0-2 1,2-6 45,2 0-4,-2 6-41,0 0 0,-1 0 0,1 0 0,-1 0 0,0 0 0,0-1-1,-1 1 1,1-6 0,9-136 90,-1 44-137,-7-190 4,-3 155 42,-5-111-40,4 207 9,1 31 19,0 1 0,1-1 1,0 0-1,1 1 0,1-11 1,-1 18-9,0 0 1,-1-1 0,1 1 0,-1 0 0,1-1 0,-1 1 0,0 0 0,0-1-1,0 1 1,0 0 0,0-4 0,-3-20 45,3-39-52,6-54 14,-5 113-4,-1 0 1,0 0 0,0 0 0,0 0 0,-1 0 0,-2-11 0,0-7-25,3-3-1540,-3 22 354,-13-18-344,12 18-52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10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1034 52 2164,'0'0'3116,"-8"-5"-3196,-8-3 10,-1 1 1,1 0 0,-1 2-1,-1 0 1,1 0-1,-1 2 1,-31-3-1,-448 7-650,439 0 718,-188 6-45,208-4 27,29-1 3,2-2-41,6 5-64,0-1 127,1-1 0,0 0 0,0 1-1,0-1 1,0 1 0,0-1-1,1 1 1,-1-1 0,1 1 0,0-1-1,0 0 1,0 0 0,0 1 0,1-1-1,0 0 1,-1 0 0,1 0-1,0 0 1,0-1 0,1 1 0,2 2-1,45 64 309,-29-44-220,3 0 173,-2 1 1,-1 1 0,28 50-1,-23-20 177,-2 1-1,-3 1 0,-3 1 1,17 98-1,32 281 135,-59-395-535,-1-7-106,-2-12 49,-3-19 86,0-1-159,27 56 144,-29-60-61,1 1 1,0 0-1,0 0 0,0 0 1,0 0-1,0-1 1,0 1-1,1 0 1,-1-1-1,0 1 1,1-1-1,-1 0 0,4 2 1,-4-2 3,0 0 1,0-1-1,0 1 1,0 0-1,0 0 1,0 0-1,-1 0 1,1 0-1,0 0 1,0 0-1,-1 0 1,1 0-1,0 0 1,0 2-1,0-1 3,0 0-1,0 0 1,1 0-1,-1 0 0,1 0 1,0 0-1,-1 0 1,1-1-1,0 1 1,3 1-1,1 2-12,20 19-89,-18-19 93,-7-3 9,1 0-1,0-1 1,0 1-1,0-1 1,-1 1-1,2-1 1,-1 0-1,0 0 1,0 0-1,3 1 1,18 9-72,25 20-97,-36-26 141,4-1 10,-1 0 1,1-2-1,0 0 0,-1-1 0,1 0 0,0-1 0,27-4 0,204-67 68,-21 6-3,-219 64-50,-1-1-22,18-7 66,-17 7 522,-5-3-443,11-26-112,-1-1 0,-1 0 1,-2 0-1,-1-1 0,7-66 1,-7-123-226,-22-242 0,8 326 198,-2 81-42,6 51-90,1-1-800,-3-20 491,4 20 3,-3 1 19,-6-15 4,6 15-80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3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7413,'2'-11'467,"0"-3"3211,-1 25-364,1 11-4033,4 28 1051,3-1 0,16 50 0,-8-33-109,70 235 115,-33-123-1131,-47-154-216,-2 0 1,0 0-1,2 37 0,-6-2-2616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11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2948,'0'0'4218,"3"8"-3197,12 47-255,10 35 424,18 125 1,-15 154-512,-31-345-1018,2-19 177,0 0-650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11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4440,'0'0'3489,"-7"6"-2808,-2 3-588,1-1-1,0 1 1,1 1-1,0 0 1,0 0 0,1 0-1,0 1 1,1-1-1,0 1 1,0 1 0,2-1-1,-1 1 1,2-1-1,-1 1 1,1 0-1,1 0 1,0 0 0,1 0-1,0 0 1,3 13-1,1 2-61,-3-20-95,7-2-179,26 14-193,-33-18 401,0-1-1,0 1 0,0-1 1,0 1-1,0-1 0,0 0 1,0 1-1,0-1 1,0 0-1,0 1 0,0-1 1,0 0-1,0 0 0,0 0 1,2 0-1,31 0-581,-33 0 580,0 0 0,0 0 0,0 0 0,0 0 0,0 0-1,0-1 1,0 1 0,0 0 0,0 0 0,0-1 0,0 1-1,0 0 1,0-1 0,0 1 0,1-2 0,32-17-599,-18 6 1,1-11 126,26-50-1,-28 48 374,-10 11 352,1-18 230,-5 25 25,2 2-106,6-19-91,-7 19 775,-5 14-438,-1 1-509,-18 39 712,-29 88 1,21-20-705,-25 92-108,22-68-2892,20-90 459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12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1 870 5448,'0'0'1677,"0"-9"-861,2-47-466,3 0-1,2 0 1,3 0 0,17-58 0,84-219 275,-87 268-72,-14 33-314,-1 6 12,15-35-1,-22 56-148,0 14 33,2 18-54,28 142 242,-25-142-294,2 0 0,0-1 0,1 0 0,20 34 0,-11-28-250,2-1-1,1-1 1,49 51 0,-51-61-864,2-1 0,0-1 1,28 17-1,15 1-2221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1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4096,'116'-20'904,"165"-7"0,115 21 803,-369 6-1653,628 24 1116,-3 30-1252,-646-54 68,852 48-7430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2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1752 7117,'-4'12'7132,"13"-26"-5628,15-35-1290,25-69 489,47-177 0,7-132-711,29-102-23,-102 427 20,15-46-12,-40 133 77,-1 7 34,-1 0 0,-1 0 0,0 0 0,0 0 0,0-1 0,-1-9 0,5 25 413,4 8-346,0 1 0,-1 0-1,-1 0 1,0 1 0,-1 0 0,-1 0-1,6 24 1,87 516 4991,-75-384-4078,8-1 1,65 200 0,-81-319-962,-10-28-42,2 0 0,1 0 0,16 32 0,-24-56-65,0-1-1,-1 1 1,1 0 0,-1 0 0,1 0 0,-1-1-1,1 1 1,-1 0 0,0 0 0,1 0-1,-1 0 1,0 0 0,0 0 0,0 0 0,0 0-1,0 0 1,0 0 0,0 1 0,0-1 0,0 1 0,0-1 1,0 0-1,0 0 0,0 1 1,0-1-1,1 0 0,-1 0 1,0 1-1,1-1 0,-1 0 1,1 0-1,-1 0 0,2 2 1,7 19-7,-6-17-12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2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43 106 4880,'0'0'1246,"-7"-2"-173,-1-2-635,-6-1-81,0 0 5710,19 2-5298,6-4-579,0 1 0,0 0-1,1 1 1,-1 1 0,1-1 0,0 2 0,22-4 0,98-9 640,-107 13-609,200-21 661,-217 23-870,-4 1-28,1 1-427,5 0 785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3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3232,'0'0'2293,"10"1"-1351,47 8 278,109 1 0,72-15-636,-122 1-451,951 26 1180,179 94-30,-911-83-1152,-69-9 127,-265-23-249,0-1 0,0 0 0,0 0 0,1 0 0,-1 0-1,0 0 1,0 0 0,0 0 0,0 0 0,0-1 0,0 1 0,0 0 0,0-1 0,0 1 0,0-1-1,0 1 1,0-1 0,1 0 0,1-1-5,1 1-52,-4-30-731,-4 18 164,0 5 397,3 4 81,-1 1 0,0-1 0,0 0 0,0 1 0,0 0 1,-1 0-1,-4-6 0,-30-36-1493,27 32 1151,3 2 56,-1 0 0,-1 1 0,0 0 0,0 0 0,-13-9 0,-30-23-496,2 3 668,22 16 253,-6 0 264,18 13 4251,23 16-3962,23 15-244,1-1 1,38 19 0,-29-20-234,123 52 133,-119-56-206,-32-9 13,-11-5 22,1 0 0,0 0 1,0 0-1,0 0 0,0-1 0,0 1 0,0-1 0,1 1 0,3 0 0,-2 3 230,-3-2-238,0-1 0,0 1 0,1 0 0,-1 0 0,0 0-1,-1 0 1,1 0 0,0 0 0,0 0 0,-1 0 0,1 0-1,-1 0 1,0 0 0,0 0 0,0 0 0,0 1 0,0-1-1,0 3 1,-1-1 18,-1 1-1,1-1 0,-1 1 0,0-1 1,0 0-1,0 1 0,0-1 0,-1 0 1,-4 5-1,-12 13 56,0-1 0,-2 0 0,-27 20 0,-76 51-378,59-45-1520,51-39-273,-22 10-659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3 1468,'0'0'5227,"-6"-1"-4986,-1 0-164,1 0 1,-1 1-1,0 0 1,1 1-1,-1-1 1,1 1-1,-1 0 0,0 1 1,1 0-1,0 0 1,-1 0-1,1 1 1,-7 3-1,-1 3 87,0-1-1,0 2 1,0 0-1,1 1 1,1 0-1,-15 16 1,-61 85 527,69-87-543,15-20-122,0 1 0,0-1 0,0 1 0,1-1 0,0 1 0,0 0 0,0 0 0,1 1 0,0-1 0,0 0 0,1 1 0,0-1 0,0 1 0,0 0 0,1-1 0,0 1 0,0 0 0,2 7 0,0-2 12,-1-6-1,0 0 0,0 0 0,0 0 0,1 0 0,0 0 0,0-1 0,1 1 0,0 0 0,0-1 0,6 8 0,1-2 30,2-1-1,0-1 1,0 0-1,0 0 1,17 7-1,72 31 103,-33-17-28,-64-28-105,0-2 33,15 0 101,-14 0 1572,-1-2-1736,40-28-80,-21 13 76,36-40 26,-27 20-36,3-1 18,0 6-24,54-63 50,-84 90 79,0-1 40,14-16 1,-15 16 208,-7 14-140,-88 157 1119,34-67-552,5-8-381,17-32-242,-29 66 0,-51 181 69,100-246-237,13-55-46,-3 10-2038,2-8 604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787 74 5160,'2'-5'1255,"13"-22"2560,-20 23-3624,-2-1-178,0 1 0,0 0 0,0 0 0,-1 0 0,1 1 0,-1 0 0,0 1 0,0-1 0,1 1 0,-2 1 0,-10-1 0,4 1-8,1 1 0,0 1 0,0 1 1,0 0-1,0 0 0,-17 6 0,6 1 20,0 0 0,1 2 0,0 0 0,1 2 0,1 1 0,-41 31 0,40-26 70,2 1 0,-19 23 1,31-32-71,0 0 1,1 1-1,0 0 0,1 0 1,1 1-1,-8 18 1,13-26-25,-1 1 1,1-1-1,0 1 1,0-1 0,1 1-1,0-1 1,0 1-1,0 0 1,0-1-1,1 1 1,0-1-1,0 1 1,1-1 0,-1 1-1,1-1 1,0 0-1,1 0 1,-1 1-1,1-2 1,0 1 0,0 0-1,1-1 1,-1 1-1,1-1 1,8 6-1,-2 0-5,1-2-1,1 1 1,0-2-1,0 1 0,0-2 1,1 1-1,0-2 1,0 0-1,17 4 0,-2-2-5,0-2-1,1-1 1,-1-1-1,1-2 1,49-3-1,-59 1 611,-27 1 543,-14 1-1317,-17 2 226,1 2-1,1 1 1,-1 2 0,1 2 0,-53 20 0,63-18 70,0 0 1,1 1-1,0 2 1,1 1-1,1 1 1,1 1-1,-39 37 1,51-43-82,1 1 1,0-1-1,1 2 1,0-1-1,1 1 1,1 0 0,0 1-1,-7 23 1,10-27-22,1 1 1,1 0 0,0 0 0,1 0 0,0 0-1,1 0 1,0 0 0,1 0 0,0 0-1,1 0 1,6 21 0,-4-20-10,1-1-1,0 0 1,0-1 0,1 1-1,1-1 1,0 0 0,0-1-1,1 1 1,16 15 0,-11-15-6,0 0-1,1-1 1,0-1 0,0 0-1,1-1 1,0-1 0,20 7 0,-10-6-7,0-1 1,0-1-1,1-1 1,-1-1 0,1-2-1,0-1 1,0 0-1,52-7 1,-42 0-356,-1-1 1,1-1 0,-1-2-1,-1-1 1,64-32-1,-83 36-125,0-1 0,-1-1 0,1 0-1,-2-1 1,0-1 0,0 0 0,-1-1 0,0 0 0,-1-1-1,0 0 1,-1 0 0,-1-1 0,0-1 0,7-16-1,8-29-2199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45 2504,'0'0'1910,"-1"-7"-601,-4-31 4470,4 47-5031,-3 25-434,1 0 0,2 0-1,2 0 1,1 1 0,11 59 0,0-33-476,3 0 0,33 81 0,-44-130-123,7 27-1789,-9-28 1466,9 30-3349,0-4 1414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450 490 6717,'-50'-80'2707,"30"49"-1789,-19-35 0,33 54-839,1 1-1,1-1 1,0-1 0,0 1-1,1 0 1,1-1-1,-1-13 1,2 18-73,0-1 0,1 0 0,0 1 0,0-1 0,1 0 0,1 1 0,-1-1 0,1 1 0,1 0 1,-1-1-1,1 1 0,1 0 0,-1 1 0,6-9 0,2 6-28,0 2 27,0 0-1,1 1 0,0 1 0,0 0 0,18-6 0,-23 9-3,0 1-1,0 0 1,0 1-1,1-1 0,-1 2 1,1-1-1,-1 1 0,1 0 1,-1 0-1,1 1 1,-1 0-1,12 4 0,-11-2 17,-1 0-1,0 1 0,-1 0 0,1 1 0,-1-1 0,1 1 0,-2 0 1,1 1-1,0 0 0,-1 0 0,0 0 0,0 0 0,-1 1 0,7 12 0,-9-13 38,-1-1 0,1 1 0,-1-1 0,0 1-1,-1 0 1,1 0 0,-1-1 0,0 1-1,-1 0 1,0-1 0,1 1 0,-2 0 0,1-1-1,-1 1 1,1-1 0,-2 1 0,1-1-1,0 0 1,-1 0 0,0 0 0,0 0 0,-1-1-1,-7 9 1,0-2-6,0 0-1,-1 0 1,0-1 0,-1-1-1,0 0 1,0-1-1,-24 11 1,-15 4-1,-78 22 0,104-38-144,-1-1 1,1-1-1,-1-1 0,1-1 1,-35-2-1,53-1-227,-1-1 0,0-1 0,0 0 0,1 0 0,-16-6 0,23 8 236,1-1 0,-1 1 0,1 0 1,-1 0-1,0-1 0,1 1 0,-1-1 0,1 1 1,-1 0-1,1-1 0,-1 1 0,1-1 0,0 1 1,-1-1-1,1 1 0,-1-1 0,1 0 0,-1 0 1,-18-33-2060,5-8-310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8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1366 209 4436,'0'0'3836,"-2"8"-3563,-8 22-105,3-16-121,-23 27 51,5-11-135,19-23 2,2-15-648,-11-24 675,11 24 1254,0 10-1182,-1 1 1,1-1 0,0 1-1,-1 0 1,-5 6 0,2-2-20,-27 22 68,10-5-36,19-17-70,4-4-9,0 0 0,-1 0 0,0-1-1,0 1 1,0-1 0,0 0 0,0 1 0,-5 1 0,-22 15-142,22-14-287,2-3-165,1 1 391,3-2 91,1 0 0,-1-1-1,0 1 1,0 0-1,0-1 1,0 1 0,0-1-1,1 1 1,-1-1-1,-3 0 1,-3-5-284,-22-16 33,29 20 347,0 0 0,0 1-1,0-1 1,0 0 0,0 1 0,0-1 0,0 0 0,1 0 0,-1 0 0,0 0 0,1 0 0,-1 0 0,0 0 0,0-2 0,-5-9-52,1 4 33,0 0-1,1-1 0,0 0 1,1 0-1,0 0 1,0 0-1,1 0 0,-2-16 1,4 13 38,-6-35 54,0 15-5,5 24 1847,8 16-1401,2 0-345,-5-5-85,0 1-1,-1-1 1,0 1 0,1 0-1,-1 0 1,0 0 0,-1 0-1,4 7 1,52 111 373,-57-108-383,-4 14 18,-2-15-53,1-6-33,3-4-5,0 0 1,0-1 0,0 1 0,-1-1-1,0 0 1,1 1 0,-1-1-1,-2 2 1,-3-1-200,-22 10-83,28-12 285,1-1-1,-1 0 1,0 1 0,0-1 0,0 0-1,1 1 1,-1-1 0,0 0 0,0 0-1,0 0 1,0 0 0,0 0 0,1 0-1,-1 0 1,-1 0 0,-27-2-203,28 2 207,1 0 0,-1 0-1,0 0 1,0-1 0,0 1 0,1 0-1,-1 0 1,0 0 0,0-1 0,1 1-1,-1 0 1,0-1 0,1 1 0,-1-1-1,0 1 1,1-1 0,-1 1 0,-1-2-1,-6-5-34,0 0 1,-1-1-1,2 1 0,-1-2 0,2 1 0,-13-19 0,0-16-54,1 0-1,2-1 1,2-1 0,3 0 0,-11-77-1,22 119 102,-1-1 0,1 0 0,-1 1-1,1-1 1,-1 1 0,0-1 0,-1 1 0,-1-6-1,-1 1 10,2 0 470,9 16-233,106 131 718,-88-110-934,-19-22 125,-3 2-61,11 24-21,-14-33-73,0 1 0,0-1 0,1 1 0,-1-1 0,0 1 0,0-1 0,0 1 0,1-1 0,-1 1 0,0-1 0,0 1 0,0-1 0,0 1 0,0-1 0,0 1 1,0-1-1,0 1 0,0-1 0,0 1 0,-1-1 0,1 1 0,0-1 0,0 1 0,0-1 0,-1 0 0,1 1 0,0-1 0,0 1 0,-1-1 0,1 1 0,0-1 0,-1 0 0,0 1 0,-4 7-3,-1-1 0,0 1 0,-1-1 0,1-1 0,-2 1 0,1-1-1,0 0 1,-15 7 0,-21 6-12,0-2 1,-2-2-1,-63 12 0,-101 2 162,165-25 240,36-3-52,17 5-341,33 22 8,51 23 0,51 32-4,-129-72 2,1 0-1,-2 1 0,0 1 0,0 0 0,-1 1 0,19 26 0,-27-32-2,-1 0 0,0 0 0,0 1 0,-1-1 0,0 1-1,0 0 1,-1 0 0,0 0 0,0 0 0,-1 0 0,0 1 0,-1-1-1,0 0 1,-1 0 0,0 0 0,0 1 0,-1-1 0,0 0 0,0 0-1,-1-1 1,-1 1 0,1-1 0,-1 1 0,-1-1 0,1 0 0,-2 0-1,1-1 1,-1 0 0,0 0 0,0 0 0,-11 8 0,-1 0 17,-1 0 0,0-2 0,-1 0 0,-1-1 1,0-1-1,0-1 0,-1-1 0,-1-1 0,1-1 0,-1-1 1,0-1-1,-1-1 0,1-1 0,-1-1 0,0-1 1,1-1-1,-46-6 0,56 3 41,1 0-1,-1-1 1,1-1 0,0 0-1,0 0 1,0-1 0,1-1-1,0 0 1,0 0 0,1-1-1,0 0 1,1-1 0,-1-1-1,1 1 1,1-1 0,0 0-1,1-1 1,-10-18 0,6 8-35,1 0 1,1 0 0,2-1-1,0-1 1,1 1 0,1-1-1,1 0 1,1 0 0,0-34-1,4 29-17,0 1 0,2 0-1,1-1 1,1 1-1,2 1 1,0-1-1,2 1 1,1 0-1,20-38 1,0 12-1114,3 1 1,2 2-1,53-60 1,-36 52-1938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28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1418 16 5581,'5'-2'709,"18"-12"4155,-29 20-4402,-282 209 1018,-25-20-1207,36-24-232,170-102-182,-141 93-907,88-51-3694,114-77 1867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3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1 450 2688,'0'0'1220,"7"-2"-672,94-28 415,156-24 1,1145-92 1240,-959 115-1972,-383 28-238,-53 2-151,7-2 274,0 3-4693,-22-6 3923,-22-14 429,0 1 1,-1 2-1,-1 1 0,-1 2 0,-41-13 0,-48-15 1299,114 39-518,-1 1 60,-25-9-34,25 8 2005,16 12-2272,3 2-254,0-1-1,1 0 1,0-1 0,0 0-1,1 0 1,0-1-1,0-1 1,1 0-1,17 7 1,43 8 47,114 19 1,-180-39-71,13 2 64,3 0 527,-23 3-181,-1 1-349,0 1 1,-1-1-1,0 1 0,0-1 1,-1 0-1,0 0 1,0 0-1,-1 0 0,0 0 1,0-1-1,-1 0 0,0 0 1,0 0-1,-13 12 1,-11 9 264,-63 49 1,59-52-253,-172 131-79,200-153-575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3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2004,'7'1'696,"17"2"25,-23-3-686,0 0 0,-1 0 0,1 0 0,-1 0-1,1 0 1,-1 1 0,1-1 0,-1 0 0,1 0 0,-1 0 0,1 1 0,-1-1 0,0 0 0,1 0 0,-1 1-1,1-1 1,-1 0 0,1 1 0,-1-1 0,0 1 0,1-1 0,-1 1 0,17 20 493,-1 1 1,-1 0 0,-1 1-1,-2 0 1,18 44-1,69 193 1111,-74-203-1534,34 58-1,-26-53-152,-23-44-812,1 1-1,0-2 1,2 1 0,0-2-1,18 20 1,4-9-1061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32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2904,'0'0'334,"3"6"-2,2 7-109,-1 0-1,6 21 1,-10-33-205,0 0-1,0 0 0,0 0 0,1 0 1,-1-1-1,0 1 0,1 0 0,-1 0 1,0 0-1,1-1 0,-1 1 0,1 0 1,-1-1-1,1 1 0,-1 0 0,2 0 1,36 44 300,-9-15-246,-13-16-20,106 51-92,-120-64 32,1 0 0,-1 0 0,0 0 0,1 0 0,-1 0 0,1 0 0,-1-1 0,1 1 0,0-1 0,2 0 0,2 1-10,-1 0-32,-3-3-59,-1-1 96,0 0 0,1 0-1,-1 0 1,0 0 0,-1 0 0,3-5-1,1-1-8,1-6-18,-3 7 64,-2 4 2,0 1-1,0-1 0,-1 1 1,1-1-1,-1 1 1,0-1-1,1 0 1,-2-3-1,1-20 31,0 26-55,0 1-1,0 0 1,0-1 0,0 1 0,0-1-1,0 1 1,0-1 0,0 1-1,0 0 1,0-1 0,0 1-1,0-1 1,-1 1 0,1 0-1,0-1 1,0 1 0,0 0-1,-1-1 1,1 1 0,0 0 0,-1-1-1,1 1 1,0 0 0,-1-1-1,1 1 1,0 0 0,-1 0-1,1-1 1,0 1 0,-1 0-1,1 0 1,-1 0 0,1 0-1,0 0 1,-1-1 0,-41-19 0,5 10-12,30 8 11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32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2800,'0'0'988,"37"5"-464,6-13-460,-6 0-92,-2-5-124,7 5-392,10 0-252,-9 0-60,8-8-32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33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1540,'0'0'38,"6"1"4,27 0-15,196-10 162,-63-7 475,-159 15-638,14-1 33,-1-1 1,25-7-1,-15 3-268,-1 0-145,-13 3 195,0 1 0,-1 0 0,1 1 0,0 0 0,0 2 0,0 0 0,19 2 0,24 1 186,63-4 0,-28-2 243,-54 3-209,254 4 94,-239-4 79,66-9 0,-70 4-72,-45 4-133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3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77 608,'0'0'37,"5"3"-7,2 1-26,0 0 0,0 0 0,0-1 0,0 0 0,1 0 0,-1-1 0,1 0 0,0 0-1,-1-1 1,1 0 0,0 0 0,0-1 0,0 0 0,0 0 0,0-1 0,0 0 0,10-3-1,19-9 42,-14 2-50,-18 8 29,-1-2 98,11-16 48,-11 15 185,-8 1-280,-11-18-25,15 23-47,0-1 0,-1 1 0,1-1 0,0 1 1,-1-1-1,1 1 0,0 0 0,-1-1 0,1 1 0,-1-1 1,1 1-1,0 0 0,-1-1 0,1 1 0,-1 0 0,1 0 1,-1-1-1,1 1 0,-1 0 0,0 0 0,1 0 0,-1 0 1,0 0-1,-11-3 19,-1 0-1,0 2 1,0-1 0,0 2 0,0 0-1,0 0 1,1 1 0,-1 1 0,0 0-1,0 0 1,1 2 0,-23 8 0,5-1-32,28-10 6,1-1 1,-1 1-1,0-1 1,0 1-1,1 0 1,-1 0 0,0 0-1,1 0 1,-1 0-1,1 0 1,0 0-1,-1 0 1,1 1 0,0-1-1,-2 3 1,-1 0-16,-2 6-149,0 11-177,5-15-238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4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2106 923 6133,'0'0'3637,"-1"3"-2977,0-2-575,1 1 0,0-1 0,-1 1 0,1-1 0,0 0-1,-1 1 1,1-1 0,0 1 0,0-1 0,0 1 0,1-1-1,-1 0 1,0 1 0,0-1 0,1 1 0,-1-1 0,2 3 0,18 29 661,-6-16-355,25 22 1,-10-12-136,75 66 559,-90-81-750,0 0 0,15 19 0,-6-8-41,-17-18-22,-3 1 21,10 15 29,-9-15 136,-10-2-187,-2 1-8,1 0 1,-1-1 0,0-1-1,0 1 1,0-1-1,0 0 1,0-1 0,-1 0-1,1 0 1,-1-1-1,-13 0 1,8-1-73,0 0 0,0-2 0,1 0-1,-1 0 1,0-1 0,1-1 0,-1 0 0,1-1 0,0 0 0,-12-8 0,8 4 3,0-2 1,1 0-1,0-1 1,1-1-1,0 0 1,-13-16-1,10 12 31,0-2-8,2-1 41,13 15 22,-2 21-42,3 7 82,-4 1-32,0-11 16,-13 11 4,7-13-16,0-6-75,0 1-1,0-1 1,-1-1 0,0 0-1,1-1 1,-1 0-1,0-1 1,0-1-1,-1 0 1,1 0 0,0-1-1,0-1 1,0-1-1,-17-3 1,-2-4-432,31 9 455,0 0 0,0 0 0,0-1 0,0 1 1,1 0-1,-1-1 0,0 1 0,0-1 0,1 1 0,-1-1 0,0 0 0,1 1 0,-1-1 0,-1-1 0,-4-4-73,0 1 54,1 0-1,0 0 0,1 0 0,-1-1 1,1 0-1,0 1 0,0-2 1,1 1-1,-4-8 0,-3-11-18,8 19 20,0 0 50,-8-15 11,8 16 7,8 7 70,0 0-30,-3-1-25,-1 0-1,1 0 1,-1 0 0,1 0 0,-1 0 0,0 1-1,1-1 1,-1 1 0,0-1 0,3 4 0,19 13 102,1-1 66,-2 2 1,26 25-1,-42-38-170,-4-4-14,-1 1-1,1-1 1,-1 1-1,1-1 1,-1 1-1,0 0 1,0 0-1,2 4 0,9 14 40,-10-15 293,-4 0-273,-2 18-28,3-23-49,0-1 1,0 1-1,0-1 1,0 0-1,-1 1 1,1-1-1,0 0 1,0 1-1,0-1 1,0 1-1,0-1 1,0 0-1,-1 1 1,1-1-1,0 0 1,0 1-1,-1-1 1,1 0-1,0 0 1,0 1-1,-1-1 1,1 0 0,0 0-1,-1 1 1,1-1-1,0 0 1,-1 0-1,1 0 1,0 0-1,-1 1 1,0-1-1,-10 6 17,-1-1 0,0 0 0,0-1-1,-1 0 1,0 0 0,-18 1 0,-75 5 64,0-4 0,-115-10 0,185 1-81,7 2-13,1-2 0,1-1 0,-35-9 0,39 6 2,-44-12-289,-103-44 0,102 32-72,62 29 161,-3-3-31,-25-15-9,25 16 13,2-3-123,-21-17 280,20 18 24,16 9-425,120 67 735,-77-36-91,-27-16-75,-17-13 668,-21 1-798,1 0 0,-1-1 1,0 0-1,0-1 0,-1-1 1,1 0-1,-1-1 0,-17 1 0,15-7-318,-23-12-64,39 15 396,-1 1 1,1-1-1,0 1 0,0-1 1,-1 0-1,1 1 1,0-1-1,0 0 1,0 0-1,0 0 1,0 0-1,-2-2 1,-57-72-279,54 60 225,1-18-2,4 33 78,1-1 0,0 0 0,0 0 0,0 0 0,0 0 0,0 0 0,0 1 0,0-1 0,0 0 0,0 0 0,0 0 0,0 0 0,0 0 0,1 1 0,0-2 0,2-5-13,-2 5 13,0 0-1,0 0 1,0 0-1,0 0 0,0-1 1,-1 1-1,1 0 1,0 0-1,-1-1 0,0-3 1,8 3 57,23-8 15,-31 11-64,1 0 1,0-1 0,0 1 0,-1 0 0,1 0 0,0-1 0,0 1 0,0 0 0,0 0-1,-1 0 1,1 0 0,0 0 0,0 0 0,0 0 0,0 0 0,0 1 0,7-1 22,-5 0-13,0 0 0,0 1 0,-1-1 0,1 0 1,0 1-1,0 0 0,-1 0 0,1 0 0,-1 0 0,1 0 0,4 3 1,14 6 206,24 17 1,-40-23 599,-3 2-477,8 18 2,-8-17-35,-11-1 19,-7 3-195,0 0 1,0-1-1,0 0 1,-1-1-1,0-1 1,-1-1-1,-30 5 1,19-7 454,1-2-1,-55-3 1,79 1-433,0 1-1,0-1 0,0 1 1,0-1-1,0 0 1,0-1-1,0 1 1,-4-3-1,-2 0 132,-5-3 587,6 3-594,6 2-149,-1 0 0,1 0 0,0 0 0,0 0 0,0 0 0,0 0 0,0-1 0,1 0 0,-5-5 0,-5-6 23,1-2-1,0 1 0,1-1 0,1-1 0,0 0 0,2 0 0,0 0 1,1-1-1,-5-21 0,-54-411-300,49 295 63,9 109-333,-1 1 0,-3 0 0,-1 1 0,-23-53 0,31 87 225,-1-6-342,-1 1 0,-1 0 0,-1 0 1,0 1-1,0-1 0,-2 2 0,-10-14 0,16 23-1043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4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52 7517,'0'0'2520,"6"-2"-2231,38-13 161,57-12 0,-88 25-330,1-1-1,-1 2 0,1 0 0,0 0 0,-1 1 0,1 1 0,0 1 1,-1 0-1,15 3 0,-20 2 201,-3 0-263,0 1 0,0 1 0,-1-1 0,0 1 0,-1 0 0,0 0 0,0 0 0,-1 0 0,0 0 0,-1 0 0,1 1 0,-2-1 0,0 1 0,0-1 1,0 1-1,-2-1 0,1 0 0,-1 1 0,0-1 0,-1 0 0,0 0 0,0 0 0,-1-1 0,-7 12 0,3-7-575,-1-1 0,0-1 0,0 1 0,-1-2 0,-1 1 1,0-2-1,-1 1 0,-24 14 0,-20 6-3905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3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9037,'0'0'2688,"8"54"-2512,4 0 48,-4 4-100,10 3-72,-6 4-64,1-3 36,7 1-4,-7 7-704,-1-9-1016,1 0-1136,-5-2-181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5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924 32 5056,'-20'-32'5912,"23"35"-5502,73 64 692,75 86-1,-116-113-997,-16-16-30,-13-11 16,-1 15-34,-4-28-55,-1 0 0,0 1-1,0-1 1,0 1 0,0-1-1,0 1 1,0-1 0,0 0 0,0 1-1,0-1 1,0 1 0,0-1-1,0 1 1,0-1 0,0 1 0,0-1-1,-1 0 1,1 1 0,0-1-1,0 1 1,0-1 0,-1 0-1,1 1 1,0-1 0,-1 0 0,1 1-1,0-1 1,-1 0 0,1 1-1,0-1 1,-1 0 0,1 0 0,0 1-1,-1-1 1,0 0 0,-14 12-47,0-2 0,-1 1 0,0-2 1,-1 0-1,0-1 0,-33 10 1,33-13-88,0-1 1,0 0-1,0-2 1,0 0-1,-1-1 1,1 0-1,-30-4 1,42 3 73,-1-1 0,1 0 1,-1-1-1,1 1 0,-1-1 0,1 0 0,0-1 1,0 1-1,0-1 0,0 0 0,0 0 1,1 0-1,-1-1 0,1 0 0,0 0 0,0 0 1,0 0-1,1 0 0,-1-1 0,1 0 0,0 0 1,1 0-1,-1 0 0,1 0 0,0 0 0,-3-11 1,3 5 39,0 0 0,1 0 0,0-1 0,0 1 0,2 0 0,-1-1 0,1 1 0,1 0 0,0 0 0,1 0 0,6-18 0,-7 22 174,1 1 0,-1-1 1,0 0-1,-1 1 0,2-8 0,-1-2 162,-1 12-24,-8 2-280,0-1 0,-1 1 1,0 0-1,1 1 0,-1-1 0,0 2 0,0-1 0,0 1 0,1 0 0,-1 1 1,0 0-1,0 0 0,0 1 0,1 0 0,-1 0 0,1 0 0,-13 7 0,1 0-18,1 0-1,0 2 0,1 0 1,0 1-1,-24 22 0,31-25 4,7-7 7,0 1-1,0 0 0,0 0 0,0 0 0,0 1 0,1-1 0,-4 7 0,0 0 2,0 0-1,-7 19 0,11-26-1,1 1 0,0 0-1,0 0 1,0 1 0,0-1-1,1 0 1,-1 0 0,1 0-1,0 0 1,0 1-1,1-1 1,0 4 0,-1-7 0,1 0 0,-1 0 0,0-1 1,1 1-1,-1 0 0,0 0 0,1-1 0,-1 1 1,1 0-1,-1-1 0,1 1 0,-1-1 0,1 1 1,-1 0-1,1-1 0,1 1 0,12 10 1,0 0-1,1-1 1,0-1-1,0 0 1,1-1-1,0-1 1,1 0-1,0-1 1,0-1-1,0-1 1,29 4-1,24-1 103,113-1 0,-154-6-35,-23 0 1654,-16 4-1526,-36 15 302,-26 10 425,1 3 0,-102 64 0,108-46-260,2 2-1,-93 102 0,31-29-820,106-106-109,9-9-376,0-1 0,0 0 0,-14 8 0,4-4-1505,-1 0 0,-45 18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6.2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1070 414 6909,'0'0'1244,"-6"-7"-270,-1-2-735,-19-27 535,21 29-754,1-1 1,0 0 0,1 0 0,-1 0-1,2 0 1,-1 0 0,1-1 0,0 1-1,1-1 1,0 1 0,1-1 0,-1 1 0,3-14-1,0 9-28,2 1-1,0-1 0,0 1 0,1 0 1,1 0-1,0 0 0,1 1 1,0 0-1,0 0 0,1 0 0,1 1 1,0 1-1,0-1 0,1 1 0,0 1 1,0 0-1,1 1 0,0 0 1,1 0-1,0 1 0,-1 0 0,2 1 1,14-4-1,-18 8 15,0 0 0,1 0 0,-1 1 0,0 0 0,0 1 0,0 0 0,0 0 0,0 1 0,0 0 0,0 1 0,0 0 0,-1 0 0,1 1 0,-1 0 0,0 0 0,0 1 0,12 10 0,-12-9 73,0 0-1,0 1 0,-1 0 0,0 0 0,0 0 0,-1 1 0,0 0 0,-1 0 1,1 1-1,-1 0 0,-1 0 0,0 0 0,0 0 0,-1 1 0,0-1 1,1 12-1,-3-16-17,-2 1 0,1-1 0,-1 1 0,1-1 0,-2 1 0,1-1 0,-1 0 0,1 1 0,-1-1 0,-1 0 0,1 0 0,-1 0 0,0-1 0,0 1 0,0-1 0,0 1 0,-6 3 0,-1 3-10,-1-1 0,0 0 0,0-1 0,-1 0 0,-18 9 1,-2-2-22,0-1 1,-1-2 0,0-1 0,-1-2-1,-48 8 1,11-7-7,-121 4 1,155-14 73,1-2-1,0-1 1,0-2 0,0-1-1,0-2 1,1-1 0,0-2-1,1-2 1,0-1 0,1-1 0,0-2-1,-39-26 1,20 5 949,28 17-497,17 16 37,1 0 1,-18-10-107,17 11 196,-1 8-513,-24 14 30,16-6-40,-82 111 69,94-119-226,0-1 0,1 1-1,0 0 1,0 0 0,0 0 0,1 0 0,-2 7-1,-3 5-64,-1-2-27,5-9-176,0 1 0,1-1 0,-1 1 0,-2 11 0,-9 35-3534,5-17 649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6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0 149 11093,'0'0'1998,"1"-9"-1772,5-26-19,-6 34-195,0 0 0,0 0-1,1 0 1,-1 1 0,0-1 0,0 0-1,1 0 1,-1 0 0,0 1 0,1-1 0,-1 0-1,1 0 1,-1 1 0,1-1 0,-1 0 0,1 1-1,-1-1 1,1 1 0,0-1 0,-1 0 0,1 1-1,1-1 1,12-10 125,1 0 0,0 1-1,1 0 1,17-6-1,-22 10 5,1 2-1,0-1 0,0 2 0,1-1 0,-1 2 0,1 0 0,21-1 0,10 7 430,-25 2 53,21 13-15,-30-14-90,-1 6-114,29 35-152,-36-44-241,-1-1 1,1 1-1,-1 0 1,0-1-1,0 1 1,0 0-1,0 0 1,0 0-1,0-1 1,-1 1-1,2 3 1,4 18-327,-2-1 0,5 43 1,-9-64 250,0 0 1,0 0-1,0 0 1,0 0-1,0 0 1,0 0 0,-1 0-1,1-1 1,0 1-1,0 0 1,-1 0 0,1 0-1,-1 0 1,1 0-1,0-1 1,-1 1-1,0 0 1,1 0 0,-1-1-1,1 1 1,-1 0-1,-1 0 1,-6 9-600,-2 0 1,1-1 0,-1 0-1,-1 0 1,0-1 0,0 0-1,0-1 1,-18 8 0,-44 7-4238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7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726 0 7681,'0'0'3049,"6"8"-2486,12 15-280,-2 1 0,-1 1 0,0 1 0,16 43 0,36 124 302,-56-156-503,-1 0 0,-2 0 1,-2 0-1,2 71 1,-9-81-9,0-20-20,1 1-1,0 0 1,0 0-1,0-1 1,2 10-1,-10-13 23,1 0-74,0 0 0,-1-1 0,1 0-1,-1-1 1,1 1 0,-1-1 0,0-1 0,0 1 0,0-1 0,0-1 0,0 0-1,0 0 1,0 0 0,-13-3 0,-2-6-1,0-1 0,0-1 0,1-1 1,-25-18-1,-10-4 2,19 13 219,-41-14 0,78 35-204,0 0 0,1-1 0,-1 1 0,0 0 0,1 0 0,-1 0 0,0-1 0,0 1 0,1 0 1,-1 0-1,0 0 0,1 0 0,-1 0 0,0 0 0,0 1 0,1-1 0,-1 0 0,0 0 0,1 0 0,-1 1 1,0-1-1,0 1 0,-32 10 393,2 2 0,-1 1 1,2 2-1,0 1 1,0 1-1,2 2 0,-31 27 1,24-11 44,3 1 1,-35 51 0,40-41-428,22-38-64,0-1-387,-16 24-735,15-24-504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7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1569 9 9265,'4'-1'1229,"20"-6"6103,-30 15-6344,-11 12-808,-1 0 1,-1-2-1,0 0 1,-2-1-1,0-1 1,-45 26-1,-158 69-63,204-103-84,-494 197-1570,-17-53-6198,410-125 3769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8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2473 34 6149,'0'0'1352,"2"-4"-87,1 1-759,4-9-343,-5 2 3787,5 17-3548,99 99 476,-78-61-777,-13-21-50,-13-22-43,-1 0 0,0-1 0,0 1 0,0 0 0,0 0-1,0-1 1,-1 1 0,1 0 0,0 0 0,-1 0 0,0 0-1,1 0 1,-1 0 0,0 3 0,0 1 14,1-5-20,-1-1 0,0 1 0,0-1 0,0 1-1,0-1 1,0 1 0,0-1 0,0 1 0,0-1-1,0 1 1,0-1 0,0 0 0,0 1-1,0-1 1,0 1 0,0-1 0,0 1 0,-1-1-1,1 1 1,0-1 0,0 1 0,-1-1 0,1 0-1,0 1 1,-1 0 0,-14 23 43,14-23-46,1 0 0,-1 0 0,0 0 0,1 0-1,-1 0 1,0 0 0,0 0 0,0-1 0,0 1-1,0 0 1,0-1 0,0 1 0,-2 0 0,-12 8-45,-1 0-1,0-1 1,0-1 0,-1-1 0,-29 7 0,38-11-25,0 0 1,-1-1-1,1 0 0,0 0 0,-1-1 0,1-1 1,-1 1-1,1-1 0,0 0 0,0-1 1,-1 0-1,1 0 0,1-1 0,-1 0 1,0-1-1,-8-4 0,7 2-15,1-1 1,0 0-1,0-1 0,0 0 0,1 0 1,0 0-1,1-1 0,0 0 0,-7-15 1,-2-7 140,-17-49 0,30 74-6,0-1 601,-2 14-522,-1-1-96,3-4-22,0 0 0,1 0-1,-1 0 1,0 1 0,1-1 0,0 1 0,0-1 0,0 1 0,0-1 0,0 1-1,0 3 1,-1 3 10,1-6-13,1 0 0,-1 1 0,0-1-1,0 0 1,-1 0 0,1 0 0,0 1 0,-5 4 0,-7 16 26,3-13-96,-14 8-203,23-19 239,0 1 1,1 0 0,-1-1 0,0 1 0,0-1 0,1 1 0,-1-1-1,0 0 1,0 1 0,0-1 0,0 0 0,0 1 0,1-1 0,-3 0 0,-5 2-133,-1-1 1,1 0 0,-1-1 0,1 0 0,-1 0 0,1-1 0,-13-2 0,16 2 46,0-1-1,0 1 1,0-1 0,0-1 0,0 1-1,1 0 1,-1-1 0,1 0-1,-1 0 1,1-1 0,0 1-1,0-1 1,1 0 0,-7-7 0,-4-10-84,1-1 0,0-1 1,-10-25-1,22 45 231,0 1 1,0-1 0,0 1-1,0-1 1,1 1 0,-1-1-1,1 0 1,-1 1-1,1-5 1,0 0 77,-1 1 277,-1 1-105,-8-15-68,8 16 1205,2 10-900,0 53 329,-3-47-501,2-4-254,0-5-60,1 0 1,-1 0-1,0-1 0,0 1 1,0 0-1,-1 0 0,1-1 1,-1 1-1,1-1 0,-3 4 1,-3 4-17,-1-1-1,1 0 1,-1-1 0,-1 0 0,0 0 0,0-1 0,0 0 0,-1 0-1,0-1 1,0-1 0,-1 1 0,1-2 0,-1 1 0,-13 2 0,5-2-46,0-2 1,-1 0-1,0-1 0,0-1 1,1 0-1,-1-2 1,0 0-1,0-2 0,1 0 1,-1-1-1,-19-7 1,10 1-96,0-1 0,2-1 1,-1-1-1,2-2 0,-1-1 0,-29-24 1,50 35 90,-1 0 2,-17-16 13,17 15-29,13 14 4,14 22 268,-2 2 0,25 54 0,-41-71 100,-2 18 13,0-32-321,0 0-1,0 0 1,0 1-1,0-1 0,0 0 1,0 0-1,-1 0 0,1 0 1,0 0-1,-1 0 1,1 0-1,-1 0 0,0 1 1,-14 31 180,14-32-189,1 0 0,-1 0 0,1 0 0,-1 1-1,0-1 1,0 0 0,0 0 0,1 0 0,-1 0 0,0-1 0,0 1 0,0 0 0,-2 1 0,-15 12 19,-1 0-1,0-1 1,-1-2-1,0 0 1,-42 16-1,41-22-45,0 0-1,0-1 1,-1-2-1,0 0 1,1-1-1,-1-1 0,1-1 1,-1-1-1,1-1 1,-1-1-1,-30-10 1,20 3-107,0-1 0,1-2-1,0-1 1,2-1 0,-1-2 0,-35-29 0,62 45 114,-1 0-1,1 0 1,0-1-1,1 0 1,-1 0 0,0 1-1,1-2 1,-4-5-1,0 1-7,-15-20-108,17 21 105,1 2-34,6-1 26,2 1 23,0 0 0,0 0 1,1 0-1,-1 1 0,1 0 0,0 0 0,0 0 1,0 1-1,1 0 0,-1 0 0,1 0 0,0 1 0,-1 0 1,1 0-1,0 1 0,0 0 0,1 0 0,-1 1 1,7 0-1,3 0-4,1 0 1,-1 2-1,0 0 0,0 1 1,0 1-1,27 9 0,-38-11 7,-1 0 1,0 0-1,0 1 0,0-1 0,8 7 0,-4-3-1,6 6 17,39 61 50,-46-58 36,6 38 222,-1-1 1,-10-44-243,-2-4-23,0-1 0,0 1 0,0-1 0,-1 1 0,0 0 0,1-1 0,-1 1 0,-1 4 0,2 1 76,0-5-33,-1 0 0,0 0 0,0 0-1,0 1 1,-1-1 0,1 0-1,-2 4 1,-4 28 489,0-17 47,-89 159 1547,86-164-2076,0 0-4,0 0 0,-2 0 0,1-1 0,-1-1 0,-1 0 0,-18 14 0,4-5-60,0-1 0,-55 30 0,62-40-26,0-1 0,-1-1 0,0 0 1,0-2-1,-1 0 0,-32 4 0,28-8-38,1-2 0,0-1-1,-1 0 1,1-2 0,0-1-1,0-1 1,-23-8 0,29 3-109,-4-6-327,0-1-1,2-1 0,0 0 0,1-2 1,-25-32-1,38 36-492,0-8 361,1 11 61,2 0-1,0 0 0,0 0 1,1-1-1,1 1 0,0-1 1,1-15-1,12-16-2787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9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6785,'0'0'3092,"6"8"-1719,19 24-227,-19-24-205,2 1-197,20 26-218,-21-26-70,2-1-350,25 22-76,-25-23-21,-2-1-748,21 19-73,-20-19-457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1:59.5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6869,'0'0'5533,"1"7"-5000,3 23-129,-3-22-134,5-1-87,19 19-61,-19-19-49,1-3 1,21 14-38,-27-18-34,0 1 1,0-1-1,-1 1 1,1-1-1,0 0 1,0 1-1,0-1 1,0 0-1,-1 1 1,1-1-1,0 0 1,0 0-1,0 0 1,0 0-1,0 0 1,1 0-1,7 1 6,-6 0-3,1-1 0,-1 0 0,0 1-1,0-1 1,0 0 0,0-1-1,1 1 1,-1-1 0,0 1 0,5-3-1,17-3 35,-19 4 1493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0.3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692 168 5769,'-58'27'2383,"53"-25"-1460,-1 5-250,-19 20-163,24-25-466,-1-1-1,1 1 0,-1-1 1,1 0-1,0 1 1,0 0-1,-1-1 0,1 1 1,1 0-1,-1 0 0,0-1 1,0 1-1,1 0 1,-2 3-1,1 1 61,-1 0 142,6 24 41,-3-23-175,7-4-40,22 10-34,-29-13-35,0 1 0,0-1 0,0 0-1,0 1 1,0-1 0,-1 0-1,1 0 1,0 0 0,0 1 0,0-1-1,0 0 1,0 0 0,0 0-1,1-1 1,5 1 1,0-1 0,0-1 0,0 1-1,-1-1 1,1 0 0,0-1 0,-1 1 0,0-1 0,1-1-1,-1 1 1,0-1 0,-1 0 0,1 0 0,-1-1-1,0 0 1,0 0 0,0 0 0,6-9 0,-2-2 450,-1 0 0,11-28 0,-17 39-107,-8 5-163,-4 1-145,1 0-1,1 1 1,-1 0 0,0 1-1,0 0 1,1 0-1,0 1 1,-1 0-1,2 1 1,-1-1 0,0 2-1,1-1 1,-13 13-1,-8 8 399,-48 61-1,34-32 100,-40 71-1,-25 67 542,35-62-226,68-124-632,-4-1-87,-24 19-48,31-25-81,1 1-1,-1-1 0,1 1 0,-1-1 1,0 1-1,1-1 0,-1 0 1,1 1-1,-1-1 0,0 0 0,1 1 1,-1-1-1,0 0 0,1 0 0,-1 0 1,0 1-1,1-1 0,-1 0 0,0 0 1,0 0-1,1 0 0,-1 0 1,0-1-1,0 1 0,-33-3-51,33 3 42,0 0 0,0 0 0,0 0 0,0-1-1,0 1 1,0 0 0,0 0 0,0-1 0,1 1 0,-1 0-1,0-1 1,0 1 0,0-1 0,1 1 0,-1-1-1,0 0 1,1 1 0,-1-1 0,0 0 0,1 1 0,-1-2-1,-13-13-101,2 0-1,0 0 0,0-1 1,2-1-1,0 0 0,1-1 1,1 1-1,0-1 0,-8-34 1,7 12-53,1 1 0,3-1 0,-1-82 0,7 92 109,1 0 1,2 0-1,1 1 0,1-1 0,2 1 1,12-30-1,-9 29-395,-2 6 66,17-34 1,-18 44-1515,1 1 0,13-17 0,9-7-2344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1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1575 0 8721,'1'6'1525,"7"43"-159,-3 0 1,0 53-1,-3-49-822,-1-34-371,3 68 636,-8 94-1,3-163-741,-33 262 428,28-237-468,1-26-61,-10 19-90,11-28-132,-5-4-200,2-1 292,-1-1 1,1 0-1,-1 0 1,0 0 0,-12 0-1,17-2 88,-1 0 0,0 0-1,1 0 1,-1-1 0,1 0-1,-1 1 1,1-1-1,-1-1 1,1 1 0,-1 0-1,1-1 1,0 0 0,0 0-1,0 0 1,0 0-1,0 0 1,-4-4 0,-5-8-160,0 0 0,1 0 0,1-1 0,-14-27 0,-28-73 78,30 65 366,10 21-52,9 23 606,-1 15-328,-12 40 61,2 1-1,-12 84 0,21-108-409,3-5-30,2-19-54,-1 0 1,1 0-1,0 0 1,-1 0-1,1 0 0,-1 0 1,0-1-1,0 1 1,-1 3-1,-5 0-161,-6 4-54,1-2 0,-1 1 0,-16 5-1,29-12 195,-1-1-1,1 0 1,0 0 0,-1 0-1,1 0 1,-1 1-1,1-1 1,0 0-1,-1 0 1,1 0 0,-1 0-1,1 0 1,-1 0-1,1 0 1,0 0-1,-1-1 1,1 1-1,-1 0 1,1 0 0,0 0-1,-1 0 1,1 0-1,-1-1 1,1 1-1,0 0 1,-1 0-1,1-1 1,0 1 0,-1 0-1,1 0 1,0-1-1,0 1 1,-1 0-1,1-2 1,-12-9-190,1-1 0,0-1-1,0 0 1,2-1 0,0 0 0,-13-25 0,9 10 229,1 1 0,-15-57 0,23 76 66,-6-7 47,8 13 80,2 8 104,-1 140 1916,3 31-704,-5-142-1325,-1 0-1,-1 0 1,-15 48 0,17-75-196,1-4-31,1-1 1,0 1-1,0 0 1,0 0-1,0-1 1,1 1-1,-1 0 1,1 0-1,-1 5 1,-7-5-549,4-1 492,1-1 1,0 1 0,0-1-1,0 0 1,0 0 0,0 0 0,0 0-1,-1-1 1,1 1 0,0-1 0,-1 0-1,1 0 1,0 0 0,0 0 0,-1 0-1,1-1 1,0 0 0,0 1 0,-1-1-1,1-1 1,0 1 0,-4-2 0,-1-4-66,0 1-1,0-1 1,1 0 0,0 0 0,0-1-1,1 0 1,0 0 0,1-1 0,-1 0-1,1 0 1,-5-14 0,-2-9-42,1-1 1,-7-34 0,-31-176 714,48 239 1151,0 12-595,1-7-1065,-8 47 1437,-15 50 0,18-81-1310,-1-1 0,0 1-1,-2-2 1,1 1 0,-2-1 0,0 0 0,-14 17 0,10-18-286,0-1 0,-1 0 0,-1-1 0,1-1-1,-2 0 1,0-1 0,0 0 0,-25 10 0,3-6-1542,1 0 1,-75 14-1,97-24 798,1-1 0,-1-1 0,0-1 0,0 0 0,0-1-1,-19-2 1,-19-9-2953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8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6401,'0'0'3710,"6"-1"-2931,-1-2-569,-4 3-152,1-1-1,0 0 1,-1 1 0,1-1-1,0 1 1,-1 0 0,1-1-1,0 1 1,-1 0 0,1 0-1,0 0 1,0 0 0,-1 0-1,4 1 1,54 9 549,-53-9-570,15-1 72,-9 0-3262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256 863 5260,'-13'-55'1108,"-6"-81"-1,14 91-889,-5-133 648,7 109-472,1-199 1625,3 163-848,-1 99-624,3 14-487,97 283 796,-43-115-446,-50-155-377,41 127 113,-39-113-49,-1-1-1,4 49 1,-12-77-82,0 1 0,0-1 0,-1 0 0,0 0 0,0 0 0,-1 1 0,1-1-1,-1 0 1,-1 0 0,1-1 0,-1 1 0,0 0 0,0-1 0,0 0 0,-1 0 0,0 0-1,0 0 1,0 0 0,-1-1 0,0 0 0,0 0 0,0 0 0,0 0 0,-6 2-1,-4 3-86,0-2-1,0 0 0,-1 0 0,0-2 0,0 0 0,-1 0 0,-33 3 1,32-6-386,0-1 1,-1-1-1,1 0 1,0-2-1,-25-4 1,29-1-1273,-21-21-673,6-7-266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1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10397,'0'0'2716,"9"-37"-460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1.4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0 245 10185,'52'13'1304,"13"-13"-364,15-18-468,0-9-236,15-15-160,-1-6-784,0-10-1488,9-6-2016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1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989 0 11769,'0'0'5749,"-60"37"-5589,-20 13-108,-14 11-244,-20 8-680,-18 13-633,-19 11-439,-18 5-1020,-19 13-1028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2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464 34 3384,'0'0'1326,"-4"-5"-4,-12-23 3857,17 38-4940,0-1-1,1 1 1,1 0 0,-1 0 0,2-1-1,-1 1 1,1-1 0,10 16-1,1 5 258,34 65 755,13 28 1018,-55-106-1713,-1-1 1,-1 1 0,0 0 0,-1 0 0,2 31 0,-6-37-394,0-1 1,0 0-1,-1 0 0,-1 0 0,0 0 1,0 0-1,-1 0 0,0 0 1,-1 0-1,-5 9 0,2-5-57,-2 0 0,0-1 0,0 0 0,-1 0 0,-22 20 0,0-6-825,-1 0 0,-2-3 0,-73 40 1,64-41-1275,0-3 1,-1-1-1,-74 20 1,45-25-2462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2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887 0 9441,'0'0'2076,"-23"49"-168,-14 1-324,-6-2-191,-14 5-453,-3 0-428,-12 5-224,-16 3-184,2-5-292,-17 5-1056,-5-8-577,8-3-815,-9-10-1608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3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429 1238 8201,'-28'4'954,"1"-1"-1,-47-1 1,61-3-727,0 0 0,1 0 0,-1-1 0,1-1 0,0 0-1,-1-1 1,-19-9 0,22 5 15,7 5-241,0-1 0,0 1 0,0-1 0,0 0 0,1 0 0,-1 0 0,1 0 0,0-1 0,0 1 0,1 0-1,0-1 1,-1 1 0,1-1 0,1 0 0,-1 1 0,1-1 0,-1 0 0,2 0 0,-1 1 0,0-1 0,1 0 0,0 1 0,0-1 0,2-5 0,2-2-19,0 0 1,2 1-1,-1-1 1,1 1-1,1 1 1,0-1 0,0 1-1,1 1 1,0-1-1,1 2 1,0-1-1,11-7 1,3 1 0,0 1-1,0 2 1,1 0-1,44-15 1,-48 21 4,1 0 0,-1 2 1,1 0-1,0 2 0,0 0 1,0 1-1,23 3 0,-27-1 17,0 2 0,-1 0-1,1 1 1,-1 0 0,1 2-1,-1 0 1,-1 1 0,24 13-1,-39-19 3,0-1-1,1 1 0,-1 0 0,0 0 0,0-1 1,0 1-1,0 0 0,-1 0 0,1 0 0,0 0 0,0 0 1,0 2-1,2 0 5,0 2 14,1 0 0,-1-1-1,0 1 1,0 0 0,0 1 0,-1-1-1,0 0 1,0 1 0,0 0-1,-1-1 1,1 1 0,-2 0-1,1-1 1,0 11 0,-3-7 5,-1 0-1,0-1 1,0 0 0,-1 0 0,0 0 0,0 0-1,-1 0 1,0-1 0,0 0 0,0 0-1,-1 0 1,0-1 0,-10 8 0,-6 5 15,-1-1 1,-45 26-1,37-26 93,0-1 1,-1-2-1,-1-1 0,0-1 1,-1-2-1,0-2 0,0-1 1,-46 5-1,69-12 12,1 0 0,0-1 0,0-1 0,-17-2 0,21 1-97,1 1 0,0-1 0,0 1 1,1-1-1,-1-1 0,0 1 0,1-1 1,-1 0-1,1 0 0,0 0 0,-5-5 0,1-1-24,1 1 0,0-1 0,1 0 0,0 0 0,0-1-1,1 0 1,-6-16 0,-20-79-23,30 104-4,-16-76-15,-12-128 1,12-85-22,8 102 25,4 108-268,1 6-1106,-17-100 1,20 167-842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3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886 0 9349,'0'58'1732,"-6"3"-212,-17-3-272,-5 3-348,-9 0-344,-6 5-252,-14-2-220,-3 13-16,-12 2-24,-16-2-328,-7 5-696,-13 0-708,-21-1-1220,-11-3-1068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4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1592 87 7965,'34'4'2699,"-29"-1"-1589,0-2-801,-3 0-204,-1 0 1,1-1-1,0 1 0,-1 0 1,1 0-1,-1 0 0,1 0 1,-1 0-1,0 0 0,1 0 0,-1 0 1,0 0-1,0 1 0,0-1 1,0 1-1,1 1 0,19 24 206,-19-26-290,-1 1 0,1 0 1,-1 0-1,0-1 0,1 1 0,-1 0 1,0 0-1,0 0 0,0 0 0,-1 1 1,1-1-1,0 0 0,0 4 0,0 0 15,0-4-29,0 0 0,0-1 0,-1 1 0,1 0 0,-1-1 1,1 1-1,-1 0 0,0 0 0,0 0 0,0-1 0,0 1 0,0 0 0,0 0 0,0 0 0,-1 3 0,0 0-1,1 1-73,-3 0-333,-6 18 141,6-18-2,-1-12-1030,-3-6 1199,1-2-1,-1 1 1,2-1-1,0 0 1,1 0-1,0 0 1,1-1-1,0 1 0,2-1 1,-1-21-1,2 30 261,-2 1-98,-3-18 19,3 18 1031,6 12-713,2 4-236,-2-6-103,-1 1 0,0 0 0,0-1 0,0 1 0,-1 0 0,0 0 0,0 0 0,0 1 0,-1-1 1,0 0-1,-1 1 0,1-1 0,-1 1 0,-1 11 0,1-11-22,0-4-34,-1-1-1,1 1 1,0 0-1,-1-1 1,1 1-1,-1-1 1,0 1 0,0-1-1,0 1 1,0-1-1,-2 4 1,-11 21 11,5-15-6,-16 11-17,12-15-64,-3-3-96,1-1 1,-21 3-1,35-7 141,1 0 0,-1 0 0,0 0 0,1 0 0,-1 0-1,0 0 1,0 0 0,1 0 0,-1 0 0,0 0 0,1 0 0,-1-1 0,0 1 0,1 0 0,-1-1 0,1 1-1,-1 0 1,0-1 0,-8-4-97,2 2 72,0-1 0,0 0 0,1 0-1,0 0 1,0-1 0,0 0 0,0 0 0,1 0 0,0-1-1,0 0 1,0 0 0,1 0 0,0 0 0,-4-8 0,-18-48-5,23 57 548,2 5-475,-1 0 0,0 1 0,0-1 0,1 1 1,-1-1-1,1 1 0,-1 0 0,0 0 0,1-1 1,-2 3-1,-1-1 24,-8 7 77,-23 19-62,-5-1-43,37-25-19,-6 4 6,0-1-1,0 0 1,0 0 0,-1-1 0,1-1-1,-1 1 1,0-2 0,-12 3 0,-6 0-69,13-5-106,-13-8-79,27 8 230,0 0 1,0 0-1,0 0 0,1-1 1,-1 1-1,0 0 0,0-1 1,1 1-1,-1-1 0,0 1 1,0-1-1,1 1 0,-1-1 1,0 0-1,1 1 0,-1-2 1,-9-8-51,0 0 0,1-1 0,1-1 1,0 1-1,1-2 0,0 1 0,0-1 1,2 1-1,-1-2 0,2 1 1,-4-16-1,-5-36 21,12 59 296,-1 14-35,-10 42 29,6-19-111,-2-1 0,-1 0 0,-15 34 0,17-52-101,-2 1 0,1-1 1,-18 17-1,26-29-33,-2 3 1,0 0 1,-1-1-1,0 1 0,1 0 0,-1-1 0,0 0 0,0 0 1,0 0-1,-1 0 0,-4 2 0,-4 1-8,3 2-9,7-5 4,-1-1 1,1 0 0,0 1-1,0-1 1,0 0 0,-1 0-1,1 0 1,0-1 0,-1 1-1,1-1 1,-1 1 0,1-1 0,-6 0-1,-1 1-79,-1 0-1,0-1 1,0-1-1,-17-2 1,16-4-165,-12-18-61,-24-37 0,41 49 160,-11-49 14,17 61 138,-1 0 0,1 1 0,0-1 0,0 0 0,0 0 0,0 0 0,0 0 0,0 0 0,0 0 0,0 0 0,0 0 0,0 0 0,1 0 0,-1 0 1,0 0-1,0 0 0,1 0 0,-1 1 0,1-2 0,1-1-15,-1 0-27,3-1 26,11-8 16,-11 8-18,1 4-34,24 0-20,-23 6 112,0 0 13,-1-1 0,0 1 1,-1 1-1,1-1 0,-1 1 1,-1-1-1,1 1 0,-1 0 1,0 0-1,0 1 0,-1-1 1,0 1-1,-1-1 0,1 8 1,-1 2 69,-1-1 0,-1 1 0,0-1-1,-1 1 1,-1-1 0,-1 0 0,0 0 0,-1 0 0,-1-1 0,0 0 0,-1 0 0,-1 0 0,0-1 0,-1 0 0,-16 20 0,4-9-51,-2-1 0,0-1 0,-1-1 0,-1-1 1,-1-1-1,-54 30 0,-79 31-21,126-67-33,-1-1 0,-65 15 0,84-24-68,12-2-59,-1-2 1,1 1-1,0 0 1,-1 0 0,1-1-1,-1 0 1,1 0-1,0 0 1,-6-1 0,-26-1-1659,27 2-1072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4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83 10229,'0'0'3408,"45"-45"-2544,4 8-676,-18 98-1292,-25-3-236,-20 3-1236,-9-5-1476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4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1 375 9053,'0'0'904,"14"-37"-36,14 0-248,18-6-260,-3-7-160,8 2-160,-2-2-864,-3 2-1272,-4-13-1548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5256,'0'0'2719,"5"9"-1935,107 249 1735,-102-231-2411,0 1-1,-2 1 1,-1-1-1,-2 1 0,0 0 1,-2 0-1,-1 1 1,-2-1-1,0 1 0,-2-1 1,-9 47-1,-8 56-108,13-71-628,6-56-842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5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1206 5 5637,'5'-1'1476,"19"-3"3982,-25 6-5364,1 1 1,-1-1-1,1 0 0,-1 0 1,0 0-1,0-1 0,0 1 1,0 0-1,0 0 0,0 0 1,0-1-1,-2 3 0,-2 2 88,-11 16 47,-1-1-1,-1-1 1,-27 23-1,17-16-124,-208 188 210,90-85-276,-71 79-35,-21 19-1399,69-88-2369,82-77 47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5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0 261 9833,'146'-27'880,"-9"-2"-244,3-8-296,-17 0-164,-9 0-152,-11 0-760,-17 5-1408,-12 8-1360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5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972 1 7721,'-1'16'240,"0"0"1,-1-1 0,-1 1 0,0 0 0,-2-1-1,1 1 1,-2-1 0,0 0 0,-1-1 0,0 0-1,-17 24 1,10-18-175,-2 0 0,0-1 1,-1-1-1,-1-1 0,-1-1 0,-38 26 0,43-32-58,-1-1-1,-1-1 1,1 0 0,-1-1 0,-1-1-1,1 0 1,-1-1 0,-26 3-1,28-6 18,0-1-1,1-1 0,-1-1 0,0 0 1,1-1-1,-1 0 0,1-1 0,-1-1 1,1 0-1,-18-9 0,-32-20 385,50 25-160,1 0 0,-1 1 0,0 1 0,-20-6 0,31 11-159,-1 1 1,1-1 0,0 0 0,0 0 0,0 0 0,0-1 0,-5-2-1,1 0 8,-7 2 120,-2 2-66,0 2 1,-26 5-1,41-7-140,0 0-1,0 1 1,1-1-1,-1 0 1,0 0-1,0 1 1,1-1-1,-1 1 1,0-1-1,1 1 1,-1-1-1,1 1 1,-1-1-1,0 1 1,1-1-1,-1 2 1,-11 11 64,-3 1-38,1 2 0,1 0 0,0 1 1,-21 35-1,33-49-45,0-1-1,0 1 1,0-1 0,0 1 0,0 0 0,1 0 0,-1-1 0,1 1 0,0 0 0,0 0 0,0 4-1,0 4-42,0 6-872,0 0 1,4 20 0,-4-36 853,6 16-2375,18 32-1042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5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10885,'0'0'5769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7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2489 633 7973,'0'0'6585,"-4"-5"-6708,2 1 81,0 1 0,0 0 0,0 0 0,1-1 0,-1 1 0,1-1 0,0 0 0,0 1 0,0-1 0,0 0 0,1 1 0,-1-1-1,1 0 1,1-5 0,0 2-27,0 0 0,0 0-1,1 0 1,1 0 0,-1 1-1,1-1 1,0 0 0,5-8 0,36-51-311,3 3 1,2 1 0,75-72 0,-120 130 371,30-32-56,40-31 1,-64 59 53,0 0 1,1 1-1,0 0 0,0 0 1,1 2-1,0-1 0,0 1 1,0 1-1,15-4 0,-21 8 10,0-1 0,1 1 0,-1 0 0,0 0 0,1 1 0,-1 0-1,0 0 1,0 1 0,10 2 0,-16-3 5,1-1 1,0 0-1,-1 0 1,1 1-1,-1-1 0,1 0 1,0 1-1,-1-1 1,1 1-1,-1-1 0,1 1 1,-1-1-1,1 1 1,-1-1-1,1 1 0,-1 0 1,0-1-1,1 1 1,-1-1-1,1 2 0,4 7 63,-1 1 0,0-1 0,0 1-1,-1 0 1,0 0 0,-1 0-1,3 16 1,-5-18-3,1-1-1,-1 1 1,0-1 0,-1 1-1,0-1 1,0 1 0,0-1-1,-1 1 1,0-1 0,-1 0-1,1 0 1,-2 0 0,-3 7-1,-4 2 24,-2 0 0,0-1 0,0-1 0,-1 0 0,-1 0 0,-1-2 0,1 0 0,-2 0 0,-26 12 0,-7 2-41,-1-3 0,-59 18 0,48-21-35,0-3 0,-86 13 0,114-25-24,0-2 0,0-2 1,0-1-1,0-1 0,-1-2 1,-37-8-1,62 9-31,1-1-1,-1 1 1,1-2 0,0 1 0,0-1-1,0 0 1,0-1 0,1 0-1,0-1 1,0 0 0,0 0 0,1 0-1,0-1 1,0 0 0,0-1-1,1 1 1,0-1 0,1 0 0,0-1-1,0 1 1,1-1 0,-5-15 0,1-5-38,2-1 1,1 1 0,-2-50-1,5 43 74,-9-42-1,11 66-25,6-11-10,-4 18 104,-4 15 169,-7 99 286,8-71-303,-2 1 0,-1-1 1,-2 0-1,-14 45 0,18-76-164,-1 1-3,0 1 1,0-1-1,-1 0 1,0 0-1,0-1 1,-1 1-1,0-1 1,0 0 0,-1 0-1,0-1 1,0 0-1,-8 7 1,-11 7-24,0-1 1,-1-1-1,-1-2 1,-1 0-1,0-2 1,-48 18-1,36-20-26,1-2 0,-1-1 0,-1-2 0,-58 3 0,88-9-42,-1-2-1,1 1 1,0-1 0,0-1-1,-1 0 1,1 0 0,0-1 0,1-1-1,-1 0 1,1 0 0,-1-1-1,-17-12 1,22 13 15,0-1 0,0 0 1,1 0-1,0 0 0,0-1 0,1 0 1,-1 0-1,1 0 0,1 0 0,-1-1 1,1 1-1,0-1 0,0 0 0,1 0 1,0 0-1,0 0 0,1-1 0,0 1 0,0 0 1,1-12-1,0 11 12,1-1 0,0 0-1,1 0 1,0 1 0,1-1 0,-1 1 0,2-1 0,-1 1 0,1 0-1,0 0 1,1 1 0,0-1 0,0 1 0,1 0 0,6-6-1,-2 3-10,0 0-1,1 1 1,0 0-1,0 1 1,1 0-1,0 1 0,0 0 1,18-7-1,-26 13 6,-1-1-1,1 1 1,-1 0-1,1 0 1,0 0 0,0 0-1,0 1 1,6-1-1,0 1-17,-7-1 26,-1 1 0,1-1 0,-1 1 1,1 0-1,0 0 0,-1 0 0,1 0 0,0 0 1,-1 0-1,1 1 0,-1-1 0,4 2 1,1 0-20,1-1-45,-9 6 93,0 0 15,0 0 1,0 0-1,-1 0 1,0-1-1,0 1 0,-1 0 1,0-1-1,0 0 1,-1 1-1,1-1 1,-1 0-1,-9 9 1,-7 7 175,-1-1 1,-24 19 0,13-12 44,-76 66 513,-31 28 236,14-1-80,-242 224 150,298-285-1475,-122 81 0,171-129-318,1-1 0,-2 0-1,1-2 1,-1-1 0,-37 10 0,-15-3-3586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7.6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1 7609,'7'7'1098,"24"23"-19,-24-22 1121,1-5-2125,25 11-10,-25-11 1313,-3-9-1138,16-21-105,-16 20-20,-11 9-93,-2 1-19,-1 1 1,1-1-1,0 1 0,0 1 1,1 0-1,-1 0 0,1 0 1,0 1-1,-10 11 1,-5 7-331,-26 39 0,21-26-459,-15 16-1253,6 1-1215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7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806 192 8969,'-13'8'411,"10"-6"-237,0 0-1,-1-1 1,1 1 0,0-1-1,0 1 1,-1-1 0,1 0-1,0 0 1,-1-1 0,-4 1-1,-24 5 725,16-6-240,-14-6-229,22 5-85,5-8-414,0 4 48,1-1 1,1 1 0,-1-1 0,1 0 0,0 0 0,0 1 0,0-1-1,1 0 1,0 0 0,0 0 0,0 0 0,1 0 0,2-7 0,-1 4-15,-1 7 25,0-1-1,0 0 1,0 1 0,0 0-1,0-1 1,0 1 0,1 0-1,-1-1 1,1 1-1,0 0 1,-1 0 0,1 0-1,0 0 1,4-2 0,22-23-58,-12 16 22,25-10 19,-34 18 28,-4 1 4,0 1-1,0 0 1,-1 0 0,1 0 0,0 1-1,0-1 1,0 0 0,6 1 134,-6 10 240,0-2-297,0-1 0,-1 1 1,0 0-1,0 0 1,-1 1-1,-1-1 1,1 0-1,-1 0 1,0 0-1,-1 1 1,0-1-1,0 0 0,-1 0 1,0 0-1,0 0 1,-1 0-1,-6 12 1,0-6-27,-1-1 1,0 0 0,0-1-1,-2 0 1,-17 15 0,-71 46-13,77-57-67,-30 20-681,-3-2-1,-1-3 1,-1-2 0,-1-3 0,-74 22-1,107-41-661,-43 7-1,-19-8-1949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8.4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2178 1 6213,'7'18'842,"-1"1"0,-1 0 0,-1 0 0,3 32 1,-4-37-469,-2-11-231,0 0 0,-1 1 1,1-1-1,-1 0 0,0 0 0,0 1 0,0-1 0,-2 7 0,-10 69 740,6-64-618,-13 17-103,18-31-156,0 1 1,1-1-1,-1 1 0,0-1 1,-1 0-1,1 0 0,0 1 1,0-1-1,0 0 1,-3 1-1,-7 7-25,-1-1 1,0 0-1,0-1 0,0 0 1,-1-1-1,0 0 1,-1-1-1,1-1 0,-25 5 1,-3-4-279,40-5 256,-1 0-1,1 0 0,-1 0 1,1 0-1,0 0 0,-1 0 0,1 0 1,-1 0-1,1-1 0,0 1 1,-3-2-1,-8-1-116,1-1 1,0-1-1,0 0 0,0 0 0,1-1 1,0 0-1,0-1 0,0 0 0,1-1 1,0 0-1,1 0 0,-12-15 0,12 11 119,0-1-1,1 0 1,0 0-1,1 0 1,0-1-1,1 0 1,-6-29-1,11 39 107,0 1-1,-1-1 1,1 0-1,-1 0 1,0 0-1,-1 1 1,-2-8-1,-2-4 3422,-2 25-2553,-66 89 1069,72-96-1885,0-1 1,1 0-1,-1 1 0,0-1 1,-1 0-1,1 0 0,0 0 1,-4 3-1,-59 45 1859,-130 78 0,141-101-1537,-1-3 0,-1-2-1,-1-2 1,-80 16-1,30-16-208,-164 9 0,-7-26-117,210-7-130,-130-25 1,189 27-537,0-4-734,-25-17-466,21 11-326,-6-13-141,14 19-269,8-2-798,14-34-962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8.6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0 383 7613,'32'49'1468,"11"-20"56,8-13-168,26-12-212,12-12-276,19-8-376,9-9-248,12-12-100,-3-8-176,2-12-660,-5-24-780,9-14-1252,-1-22-1188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08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1409 0 5152,'0'0'11937,"-9"4"-11777,-68 38 160,-95 69 0,117-73-289,-78 50 4,-250 172-889,-46 43-5982,278-202 2312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367 253 8749,'0'0'2698,"-6"1"-2604,-20 2-48,26-3-44,-1 0 0,0 0 1,1 0-1,-1 0 0,1 0 0,-1 1 0,0-1 0,1 0 1,-1 0-1,1 0 0,-1 1 0,0-1 0,1 0 1,-1 1-1,1-1 0,-1 1 0,1-1 0,-1 1 0,-5 4 1,1 1-1,0-1 0,0 1 0,0 0 0,1 0 0,-5 9 1,7-11-8,0 0 1,0 0-1,1 0 1,-1 0-1,1 0 1,0 1 0,0-1-1,0 1 1,1-1-1,0 1 1,0-1 0,0 0-1,1 9 1,1-6 7,1-1 1,0 0 0,0 0-1,1 0 1,-1 0 0,1 0-1,1-1 1,-1 0-1,1 0 1,8 8 0,6 2-10,0-1 0,1 0 0,1-2 0,40 19 1,-24-13 26,-33-16 413,-9-2-370,-35-1 67,1-2 1,-48-9 0,61 7 130,1-1 0,0-1 0,0-1 0,-36-19 0,51 22-181,0-1-1,1-1 0,0 0 0,0 0 0,1-1 1,0 0-1,0 0 0,1-1 0,0 0 1,0 0-1,1-1 0,1 0 0,-1 0 1,2 0-1,-1-1 0,-3-12 0,-2-15-72,2 0 0,1-1 1,-2-49-1,9 80-4,-3-32-10,-2-1 1,4 20 578,1 11-4007,0 3-1359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0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1729 1 6613,'0'0'6318,"1"10"-6112,1 10-142,0-6-35,0-1 0,-1 1 0,-1 0-1,0-1 1,-1 1 0,0-1-1,-5 21 1,-1-16-20,0-1-1,-1 1 1,0-1 0,-2 0-1,0-1 1,-1 0-1,0-1 1,-1 0-1,-1-1 1,0 0 0,-22 17-1,8-11-202,0-2 0,-1 0 1,-1-2-1,-1-1 0,-54 19 0,47-19-256,36-15 424,0 1-1,0-1 1,0 0 0,0 1-1,1-1 1,-1 0 0,0 0-1,0 0 1,0 0 0,0 0-1,0 0 1,0 0 0,1 0-1,-1 0 1,0 0 0,0 0-1,-1-1 1,-36-5-520,28 4 59,4-7 104,0 0 311,1 2 44,0 0-1,0 0 1,1 0 0,0 0 0,0 0 0,1-1-1,0 0 1,0 0 0,1 0 0,0 0 0,0 0-1,1 0 1,0 0 0,1-1 0,0-11 0,5 1 2976,-5 19-2918,0 33 724,-5 55-491,5-83-242,-1-1 0,1 0 0,-1 1 0,0-1 0,0 0 0,-1 0 0,-3 8 1,1-2 9,3-6-22,0-1 0,0 1 0,-1 0 0,1-1 0,-1 1 0,0-1 0,0 1 1,0-1-1,-4 6 0,-1-1 0,-6 7 11,-3-3-122,-1-1 0,-33 17 1,49-28 85,1 0 1,-1 1-1,0-1 1,0 0-1,1 1 0,-1-1 1,0 0-1,0 0 0,0 0 1,1 0-1,-1 0 1,0 0-1,0 0 0,0 0 1,1 0-1,-1 0 1,0 0-1,0 0 0,-1-1 1,-32-8-416,32 9 400,1 0 0,0 0 0,0-1 0,0 1 0,0-1 0,0 1 0,0-1-1,0 1 1,0-1 0,0 0 0,0 1 0,0-1 0,0 0 0,0 0 0,-1-1 0,-8-9-113,0 0 0,1 0 1,0-1-1,1-1 0,0 1 1,1-1-1,0-1 0,1 1 0,1-1 1,-7-25-1,3-15 656,2 0 1,0-77-1,7 125 601,-10 15-201,-66 71 717,-8 10-151,-176 134-171,210-188-2400,0-3 1,-3-1 0,-89 39-1,62-44-1848,5-9-1248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0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78 9357,'51'-13'992,"-2"5"-92,11-8-328,5 4-284,15-1-164,6 5-44,3 0-80,-12 8-348,-3 0-840,-8 4-1420,-9 12-753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0.5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11425,'-8'34'2524,"8"2"-740,0 5-2384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1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1353 430 9281,'6'189'3912,"-6"-151"-3500,-1-18-249,-1 0 1,-1-1-1,0 1 0,-2-1 0,-12 34 1,6-34-82,-19 19-34,29-36-47,0-1 0,0 0 0,-1 1 0,1-1 0,0 0 0,0 0 1,-1 1-1,1-1 0,-1 0 0,1-1 0,-1 1 0,-1 1 0,-92 45-149,94-47 137,0 1-1,0-1 0,0 0 0,1 1 0,-1-1 1,0 0-1,0 0 0,0 0 0,0 1 0,0-1 1,0 0-1,0 0 0,0 0 0,0-1 0,0 1 1,0 0-1,0 0 0,-1-1 0,-42-8-316,43 9 311,0 0 0,0 0 0,0 0 1,0 0-1,0-1 0,0 1 0,0 0 0,0-1 0,0 1 0,0-1 0,0 1 0,1-1 0,-1 1 0,0-1 0,0 0 0,1 1 0,-1-1 0,0 0 0,1 0 0,-1 0 1,0-1-1,-11-12-77,0-1 1,2 0 0,0 0 0,0-1-1,2-1 1,-8-18 0,6 0 12,2-1 0,1 0 0,1 0 0,0-38 0,5-152 92,2 117 223,-1-119 1220,-4 234-1341,-4 8-24,1 1 0,0 1 0,1-1 0,1 1 0,0 0 0,-3 24 0,-8 110 427,15 133 540,3-200-650,4 73 368,0-25 68,-18 212 0,6-295-679,-3-1 0,-26 85 0,24-100-115,-2-1 0,-2 0-1,0-1 1,-38 53 0,41-66-40,-2-1 0,0 0 0,-1-1 0,0 0 1,-1-1-1,-1-1 0,0-1 0,-1 0 0,0-2 0,-35 16 0,41-21-13,0-1-1,0 0 1,-1-1-1,1-1 1,-1 0-1,1 0 1,-1-1-1,0-1 1,0 0 0,0-1-1,1 0 1,-1-1-1,1 0 1,-1-1-1,1-1 1,0 0-1,0-1 1,-23-11-1,17 4-33,0 0-1,1-1 1,0-1 0,1-1-1,1 0 1,0-1 0,1-1-1,1 0 1,1-1 0,-17-30-1,12 14-9,1-1 0,2 0-1,2-1 1,1-1 0,-8-47-1,14 54 46,1-1-1,2 0 1,0 0-1,3 1 1,0-1-1,2 0 1,1 1-1,2-1 1,1 1-1,11-30 0,-9 36-224,1 1 0,1 0 0,1 1 0,1 1 0,1-1 0,1 2 0,1 0 0,0 1 0,1 1-1,2 0 1,0 1 0,37-25 0,-32 27-564,1 1-1,1 0 1,0 2-1,1 2 1,0 0-1,1 1 1,0 2-1,28-4 1,43 1-3232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1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1 142 12269,'14'42'2176,"29"-18"-1268,8-16-320,15-16-320,14-8-112,0-16-308,6-10-812,-6-11-708,-15-11-1736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1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909 354 9785,'0'0'1403,"0"5"-1302,0 17-60,0-17-8,8-1-4,-2-1-27,1 0 0,-1-1 1,1 0-1,-1 0 0,1-1 1,0 1-1,0-2 0,0 1 1,-1-1-1,1 0 0,0 0 0,0 0 1,0-1-1,-1-1 0,1 1 1,9-4-1,-5 0-6,0 0-1,0-1 1,-1 0-1,0 0 1,0-1-1,-1-1 1,0 0-1,0 0 1,-1-1 0,0 0-1,0 0 1,-1-1-1,0 0 1,6-13-1,-2 3 41,-2-2 1,0 1-1,-1-2 0,-1 1 0,-1-1 0,4-29 0,-8-13 458,-2 53-382,0 12-109,0 0 0,0-1 0,0 1 1,0 0-1,0 0 0,0 0 0,0-1 0,0 1 0,0 0 0,0 0 0,0-1 0,0 1 1,0 0-1,0 0 0,0 0 0,0-1 0,0 1 0,0 0 0,0 0 0,0-1 0,0 1 1,-1 0-1,1 0 0,0 0 0,0 0 0,0-1 0,0 1 0,0 0 0,-1 0 0,1 0 1,0 0-1,0 0 0,0-1 0,-1 1 0,1 0 0,0 0 0,0 0 0,0 0 0,-1 0 1,1 0-1,0 0 0,0 0 0,-1 0 0,1 0 0,0 0 0,0 0 0,-1 0 0,1 0 1,0 0-1,0 0 0,0 0 0,-1 0 0,1 0 0,-8 0 45,-1 1 0,1 0 0,0 0 0,0 1 0,-1-1-1,1 2 1,1-1 0,-1 1 0,0 0 0,1 1 0,-1 0 0,1 0 0,-10 8-1,-10 9 253,2 1-1,-29 29 0,-203 245 1334,-12 11-407,76-129-786,150-143-117,-1-3 1,-78 44-1,121-75-305,1-1 0,-1 0 0,1 1 0,-1-1 0,0 0 0,1 1 0,-1-1 0,0 0-1,0 0 1,1 1 0,-1-1 0,0 0 0,0 0 0,1 0 0,-1 0 0,0 0 0,0 0-1,-1-1 1,-26-2 157,27 3-175,1 0 1,-1 0-1,1 0 0,0 0 1,-1 0-1,1 0 0,-1 0 1,1 0-1,-1 0 0,1-1 1,0 1-1,-1 0 0,1 0 1,-1 0-1,1-1 0,0 1 1,-1 0-1,1-1 0,0 1 1,-1 0-1,1 0 0,0-1 1,0 1-1,-1-1 0,1 1 1,0 0-1,0-1 0,0 1 1,-1-1-1,1 1 0,0 0 1,0-1-1,0 1 0,0-1 1,0 0-1,-6-16-92,0-1 0,2 0 1,0 0-1,1 0 0,1 0 0,0-35 0,3 11-98,3-1 1,10-47-1,4 6-108,41-113 0,49-77-3664,-86 219 991,-6 5-1310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2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2234 1 10817,'0'0'2200,"-7"3"-1264,-16 10-384,0 1-1,1 1 1,1 1-1,-39 37 1,27-23-354,-43 30 0,-12-3-106,-3-4-1,-156 66 1,118-68-138,-202 49-1,149-62-187,146-34 42,0 0 0,-73-4 1,71-6-173,37 6 356,1 0 0,0 1 1,-1-1-1,1 0 0,0 0 0,0 0 0,-1 0 1,1-1-1,0 1 0,-1 0 0,1 0 0,0 0 0,0 0 1,-1 0-1,1 0 0,0 0 0,0 0 0,-1-1 0,1 1 1,0 0-1,0 0 0,-1 0 0,1-1 0,0 1 0,0 0 1,0 0-1,-1 0 0,1-1 0,0 1 0,0 0 0,0-1 1,0 1-1,0 0 0,0 0 0,0-1 0,0 1 0,-1 0 1,1 0-1,0-1 0,0 1 0,0 0 0,0-1 0,0-3-12,0-1 0,-1 1 1,1 0-1,1 0 0,-1-1 0,1 1 0,-1 0 0,1 0 0,1 0 0,-1 0 0,0 0 0,1 0 0,0 0 0,0 0 0,0 0 0,0 1 0,1-1 0,-1 1 0,1 0 0,0-1 0,0 1 0,0 1 0,1-1 0,-1 0 0,6-2 0,6-4 0,1 0 0,0 1 0,0 1 0,1 0 0,0 2 0,29-7 1,-31 9 16,-1 1 0,1 0 0,0 1 0,-1 1 0,1 0 0,0 1 0,-1 1 0,22 5 0,-35-7 15,-1 0 1,1 0-1,-1 0 1,1 1-1,-1-1 1,1 0-1,-1 0 0,1 1 1,-1-1-1,1 0 1,-1 1-1,0-1 0,1 0 1,-1 1-1,0-1 1,1 1-1,-1-1 1,0 1-1,1-1 0,-1 1 1,0-1-1,0 1 1,1 0-1,1 4 52,1-1 1,-1 1-1,0 0 1,0 0-1,0 0 1,0 0-1,-1 0 0,0 0 1,0 0-1,-1 0 1,1 1-1,-1-1 0,0 0 1,-1 0-1,1 1 1,-1-1-1,-2 7 1,-3 6 10,-1-1 0,0 0 1,-2-1-1,1 0 1,-2 0-1,0-1 1,-1 0-1,-25 26 1,-14 8-19,-57 43 0,79-68-32,-277 213-536,210-172-1705,-138 71-1,218-129 1249,1-1-1,-23 8 1,26-12-310,1 0 0,-23 1 1,33-3 1270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2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5432,'51'-8'985,"1"0"255,-4 8-24,-2 8-108,-3-3-448,0 11-160,-6 4 544,0 25-688,-23 9-96,-14-1-136,-22 8-416,-21 3-588,-23 7-752,-14 1-1640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2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580 1 6785,'16'4'398,"-1"2"1,0 0 0,-1 0-1,1 2 1,-1-1-1,-1 2 1,1 0 0,-1 1-1,-1 0 1,0 0 0,-1 2-1,11 12 1,-15-15-231,0 0 0,0 1 0,-1 0 0,-1 0 0,0 1 0,0-1 1,-1 1-1,0 0 0,-1 1 0,0-1 0,-1 0 0,0 1 0,-1 0 0,0-1 0,-1 1 1,0-1-1,-3 17 0,-3 1-46,-1-1 0,-1 0 0,-1-1 0,-2 0 0,-1 0 0,-1-1 0,-1-1 0,-33 46 0,3-17-129,-1-1 0,-84 73-1,77-79-1047,-3-2 0,-2-2-1,-1-4 1,-110 57-1,78-59-2491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13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4012,'9'2'1306,"25"5"201,-25-5-110,-1 0-248,24 7-277,-15-8-278,-7-2-447,29-2 430,-31 3-560,3 1 102,1-2-3802,-12-8 1107,0-38-106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963 1 8765,'0'0'3668,"-51"30"-3052,6-9-208,-14-3-72,-4-3-116,-7-1-48,-14-3-64,1-1-52,-8-6-44,15 3-32,0-7 0,6 0 0,4-4-264,15 1-560,6-1-768,12-6-1616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1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694 427 4048,'0'0'2669,"9"5"-1616,99 68 369,-4 5-1,145 138 1,-242-209-1411,54 57 119,-55-56-108,0 0-1,0 0 1,-1 1 0,0-1 0,0 1 0,4 15-1,-8-21-15,0 1 1,0 0-1,-1 0 0,0-1 0,1 1 0,-2 0 0,1 0 0,0 0 0,-1-1 0,1 1 0,-1 0 0,0-1 0,0 1 0,-1 0 0,1-1 0,-1 1 0,0-1 0,1 0 0,-2 0 0,1 0 0,0 0 0,-1 0 0,-4 5 0,-2 0-2,1 0 0,-2-1-1,1 0 1,-1-1 0,0 0-1,-20 9 1,3-4-144,0-1 0,-1-2 0,0 0 0,-1-2 0,0-1 0,0-1-1,-52 0 1,81-4 124,-1 0 0,0 0-1,1 0 1,-1 0 0,1-1-1,-1 1 1,0 0 0,1 0-1,-1 0 1,1 0 0,-1-1 0,1 1-1,-1 0 1,1-1 0,-1 1-1,1 0 1,-1-1 0,1 1-1,-1-1 1,1 1 0,0 0-1,-1-1 1,1 1 0,-1-2-1,-4-4-32,0 0 0,1-1-1,-1 1 1,2-1 0,-1 0-1,1 0 1,0-1 0,0 1-1,1-1 1,0 1 0,0-1-1,1 0 1,0 0 0,0 1-1,1-1 1,0 0 0,1-10-1,4-6-41,1 1-1,0 0 0,2 1 1,1 0-1,18-33 1,10-29 556,-30 55 289,-7 23-629,1 0 109,-13 7-194,0 0-1,-1 1 1,1 0-1,0 1 1,0 0 0,1 1-1,-1 1 1,-18 9-1,-8 7 49,-37 29-1,48-32-47,-1 1 5,1 1 0,1 2 0,1 1 0,1 1 0,-38 48 0,62-72-44,-1 1-1,1-1 1,-1 1 0,1 0 0,-1-1 0,1 1 0,0 0 0,-1 0 0,1-1-1,0 1 1,0 0 0,0 0 0,-1-1 0,1 1 0,0 0 0,0 0 0,0-1-1,0 1 1,0 1 0,1 10 7,1 0 0,-1 0 0,2-1 0,0 1 0,4 11 0,-7-22-7,1 0 0,-1 0 0,1 0 0,-1-1 0,1 1 0,0 0 0,-1 0 0,1 0 0,0-1 0,-1 1 0,1 0 0,0-1 0,0 1 0,0 0 0,0-1 0,-1 1 0,1-1 0,0 0-1,2 1 1,240 106-14,-130-60 70,-104-44 273,-10 5-142,-3 24-55,4-31-131,0 0 0,0-1 1,0 1-1,-1 0 0,1-1 1,0 1-1,0-1 1,0 1-1,-1 0 0,1-1 1,0 1-1,-1-1 0,1 1 1,0-1-1,-1 1 1,1-1-1,0 1 0,-1-1 1,1 0-1,-1 1 1,1-1-1,-1 0 0,1 1 1,-1-1-1,0 0 0,1 1 1,-1-1-1,1 0 1,-1 0-1,0 0 0,1 0 1,-2 1-1,-26 12 24,-2 0-1,-32 8 1,44-16 1,0 0 1,-1-2-1,0 0 1,1-1-1,-34-1 1,37-2 13,1 0 0,0-2 1,0 1-1,0-2 0,1 0 1,-1-1-1,1 0 0,0-1 1,0 0-1,-22-15 0,22 11 0,0-1 0,1 0-1,0-1 1,1 0 0,0-1-1,1 0 1,1 0 0,0-1-1,-9-20 1,-17-42-1,4-2 0,4 0 0,3-2-1,-25-148 1,23 61 62,-28-145 188,31 174-561,17 108-451,5 23-590,-2 21-2921,-14 54 1128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1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858 0 7809,'-23'40'3264,"-5"21"-1824,-10-3-276,-4 3-300,-1 17-328,-17 3-160,-12 5-164,1 4-128,-9 0-8,-9-8-276,4-5-824,-4-8-676,18-11-1196,5-13-1052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2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915 0 9165,'46'24'696,"2"10"176,-2 6 60,-3 13-88,-15 5 136,-5 14-16,-17 7 20,-35 6-44,-28 8-363,-31 13-253,-35 5-168,-14-1-68,-3-4-56,-3-3-384,-11-13-973,17-9-815,-9-16-2060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0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9585 2695 3724,'-1'-10'368,"-49"-270"4265,32 215-4266,-3 0 1,-2 1 0,-3 1-1,-3 2 1,-57-90-1,-5 16 139,-117-131-1,127 176-336,-4 3-1,-105-84 1,23 45-135,-5 7-1,-258-134 1,215 146-33,-302-105 0,39 64 7,-67 29 26,-7 45-25,352 56 206,-1 7 0,-328 27 0,444-9-100,-461 58 337,-20 56-235,460-92-85,1 5 0,2 5 0,-124 64 0,89-26 81,-135 100 0,178-107-48,4 4 0,-89 96 0,-239 293 433,340-364-334,5 3 0,-117 217 0,-77 284 986,35 13-38,47-95-179,60-125-453,100-308-457,-106 439 851,30-107-14,62-275-572,-115 448 488,46 11-613,99-478-236,6 0 0,5 1 1,5-1-1,6 0 1,55 239-1,-32-241-10,5-2 0,95 200 0,-92-239-15,4-3 0,3-2-1,3-2 1,4-2 0,3-3 0,88 81 0,-102-111-6,1-3 0,3-2 0,0-2 0,2-2 1,71 31-1,291 100-13,-385-153 11,645 194 9,-564-174 6,28 4-27,200 24-1,144-19 14,-195-19 16,57 2-52,608-8 25,-358-37 41,-180 5-17,-64-2 41,-227 11-69,739-93 90,-731 79-69,-2-5 0,131-48 1,-201 54 7,-2-4 0,68-40 1,-90 45-20,-1-2 0,49-43 0,54-66 42,-104 100-30,50-52 11,-3-3 0,-4-4 0,82-128 0,-107 138 45,124-208-50,-24 37 29,16-30 57,-92 146-97,69-133 18,-109 195 17,43-133-1,-44 82-10,23-170 0,-8-130 16,-35 217 43,-18-103-40,-1 221-18,4-1 1,11-98 0,-9 181-23,0-1 1,0 0-1,-1 0 0,0-10 1,-1-4-4,7-47 56,-5 56-48,8-41-33,3-2 14,2-4 50,3-73-33,-13 89 18,-2 39-25,-2 1-1,1 0 0,-1-1 0,1 1 0,-1 0 1,-1-7-1,0 6 16,0 0 0,1-1 0,0 1 0,2-12 0,0 5-3,0 7-11,-2 1 0,1-1 0,0 0 0,-1 0 0,0 0 0,0 1 0,-2-10 0,0 3-6,-1-36 43,4 36-26,0 7-14,-1 0-1,0 0 1,0-1-1,0 1 1,-1 0 0,-2-9-1,-5-40 25,0-5-24,6 47-10,-1-38 24,2-6 32,-7-5-32,6 53-9,-3-19 2,2-1-1,-1-53 1,4-29-26,3 88 45,6-36 3,-5-3-34,4-14 16,-6 61-6,1-42 42,-6 3-14,-1 28-30,1 15 2,1-1 0,0 1 0,1-12 1,1 9 8,0 6-7,0 0 0,-1 1 0,0-1 0,0 0 0,0 1 1,-3-8-1,-10-48-59,0-4 101,0 2-82,4 20 83,2 22-8,3 8-39,1 5-15,0 0 1,0 0-1,-11-15 1,8 14 11,-19-36 46,7 7-58,6 18 40,2 8-11,2 2-9,0 0-1,-12-23 0,-16-24-21,23 36 17,-31-40-24,-6-3-89,16 24 110,13 20-72,6 8 49,-45-37-67,17 11 53,21 23-153,-24-11-166,35 20-290,-43-41-4037,44 38 2792,4 0-5113,-29-44 3525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65 4724,'-7'7'394,"-5"5"-56,0 1 1,2 1-1,0 0 1,0 0-1,1 1 1,1 0-1,0 1 1,-7 23-1,10-26-176,2 0 0,-1-1 1,2 1-1,0 1 0,0-1 0,1 0 0,1 0 1,0 1-1,1-1 0,0 0 0,7 26 0,-1-29 0,-1-5-140,0 0 0,0 0-1,1-1 1,-1 0 0,1 0 0,0-1-1,0 0 1,0 0 0,1-1-1,-1 0 1,1 0 0,-1-1 0,1 0-1,0 0 1,0-1 0,-1 0 0,1 0-1,10-2 1,-7 0 2,0-1 0,1-1 0,-1 0 0,-1 0 0,1-1 0,-1-1 1,1 1-1,-1-2 0,-1 1 0,15-14 0,-17 13 17,0 1 0,-1-1 1,0-1-1,0 1 0,-1-1 1,0 0-1,0 0 0,-1 0 0,0-1 1,-1 1-1,0-1 0,0 0 0,3-18 1,-4 9 16,0 1 0,-2-1 1,0 0-1,-1 0 0,-5-27 0,5 38-42,-1-1 0,0 1 1,0 0-1,-1 0 0,0 0 0,0 0 0,-1 0 0,0 1 0,0 0 0,0 0 0,-1 0 0,0 0 0,0 0 0,0 1 0,-11-9 0,11 12-14,-1-1 0,1 0 0,0 1 0,-1 0 0,1 1 0,-1-1 0,0 1 1,1 0-1,-1 0 0,0 1 0,0-1 0,1 1 0,-1 1 0,-9 1 0,-7 1-1,1 2 0,-30 11-1,9-2-48,0 3 1,2 1-1,0 3 0,0 1 0,2 1 1,1 2-1,-39 36 0,60-49-194,-19 21-2718,4 0-98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9833,'0'0'2708,"20"45"-2284,3 3-32,-9 10-148,-5-5-76,11 5-84,-6-2-44,9-6-52,0-2-12,-3-3-288,-6 0-664,9-5-796,-9-3-1596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3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66 6029,'19'34'1167,"-15"-28"2228,-1 0-2699,10 19-120,-9-19 2573,-4 2-3237,-2 9 88,0 1 0,-2-1 0,1 1 0,-9 20 1,6-19-23,0 1 1,1-1 0,2 1 0,-3 30 0,7-12 1,-1-34 20,1 0 0,-1 0 0,1 0 0,0 0 0,0 0 1,0-1-1,0 1 0,3 4 0,-1-2-1,1-1 1,0 0-1,0 0 1,0 0-1,0 0 1,1-1-1,0 0 1,0 0-1,0 0 1,1 0-1,-1-1 1,1 0-1,-1 0 1,1-1-1,0 1 1,0-1-1,0-1 0,1 1 1,9 1-1,-5-2-65,1 0 0,0-1 0,0 0 0,-1-1 0,1 0 0,0-1 0,-1 0 0,1-1 0,13-5 0,-9-1-282,-6 2 258,0-1 0,-1 0-1,0 0 1,0-1 0,-1-1-1,0 1 1,-1-1 0,0-1-1,0 1 1,9-22 0,-8 8-40,0 1 0,-2-1 0,-1-1 0,-1 1 1,2-45-1,-6 30 69,-1 0 1,-12-71 0,13 109 60,0 1 1,0 0-1,0-1 1,0 1-1,0 0 0,0-1 1,0 1-1,0 0 1,0 0-1,0-1 1,0 1-1,-1 0 0,1-1 1,0 1-1,0 0 1,0 0-1,0-1 1,-1 1-1,1 0 1,0 0-1,0 0 0,-1-1 1,1 1-1,0 0 1,-1 0-1,1 0 1,0 0-1,0 0 0,-1-1 1,1 1-1,0 0 1,-1 0-1,1 0 1,0 0-1,-1 0 1,1 0-1,-1 0 0,-5-2-3,-1 1-1,0 0 0,0 0 1,0 0-1,0 1 0,0 0 0,0 1 1,0-1-1,0 1 0,-7 2 1,0 1 23,0 1 0,1 0 0,0 0 1,-19 12-1,-6 8-467,0 1 0,-38 36-1,65-52 117,-27 27-1700,1 3-774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4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 5981,'-6'0'683,"-3"0"-497,1 1 0,-1 0 0,0 0 0,1 1 0,0 0 0,-1 0 0,1 1 1,0 0-1,0 1 0,0 0 0,-8 6 0,4-1-52,2 1-1,0 0 1,-17 23 0,15-18 14,7-5 71,4-5-155,-6 32 216,7-35-233,0 0 0,0 1 0,0-1 0,1 1 0,-1-1-1,0 1 1,1-1 0,0 0 0,0 1 0,-1-1 0,1 0 0,1 0 0,-1 0 0,0 1-1,0-1 1,1 0 0,1 2 0,9 5 21,0 1-1,1-2 1,0 0-1,0 0 1,1-1 0,0-1-1,0 0 1,0-1-1,1 0 1,23 3-1,-22-4-43,1-2 0,0 0 0,-1 0 0,1-2 0,0 0 0,0-1 0,0-1 0,-1 0 0,30-9 0,-42 10 98,1-5 6,14-16-22,-19 21-102,1 1-1,-1-1 1,0 1 0,1-1-1,-1 1 1,0-1 0,1 1-1,-1-1 1,0 1 0,1-1 0,-1 1-1,0-1 1,0 1 0,0-1-1,0 1 1,1-1 0,-1 0 0,0 1-1,0-1 1,0 1 0,0-1-1,-1-1 1,2-4 22,-1 2-13,0 0 0,0 1 0,0-1 0,0 0 0,-1 0 0,0 1 0,1-1 0,-1 0 0,-1 0 0,1 1 0,0-1 0,-1 1 0,0 0 0,0-1 0,0 1 0,-3-4 0,-14-17 75,19 23-84,-1 0 0,0 0 0,1 0-1,-1 0 1,0 1 0,0-1 0,0 0 0,0 1 0,0-1 0,1 0 0,-1 1 0,0-1 0,-2 0 0,-1-1 0,-6-3-1,0 1 0,0-1 1,0 1-1,-1 1 0,1 0 0,-14-1 0,1 2 9,-1 2 0,0 1 0,0 1-1,0 1 1,0 0 0,1 2 0,-43 15 0,14 0-586,1 2 1,-56 33 0,106-55 466,1 1 0,-1-1 0,0 0 0,1 1 0,-1-1 0,1 1 0,-1-1 0,1 1 0,-1-1 0,1 1 0,-1-1 0,1 1 0,-1-1 0,1 1 0,0 0 0,-1-1 0,1 2 0,-15 27-2443,4 0-172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94 7353,'-5'3'1200,"1"-1"-763,2-1-189,1 0-1,-1 0 0,1 0 1,-1-1-1,1 1 0,-1 0 0,0-1 1,1 1-1,-1-1 0,0 1 0,-3-1 1,3 4-223,-7 17-12,8-19-16,1 1 0,-1-1 0,1 1 0,0-1 0,0 0 0,0 1 0,0-1 0,0 1 0,2 3 0,7 17-19,0-14-6,-4-5-4,1-1 0,0 1 0,0-1 0,0 0 0,0-1-1,1 1 1,-1-1 0,1 0 0,-1-1 0,1 0 0,0 0 0,0 0 0,12-1 0,-10-3-38,13-14 69,-19 14 1,-1 0-1,1-1 0,-1 1 1,1-1-1,-1 1 0,-1-1 1,1 0-1,0 0 1,-1 0-1,0 0 0,0 0 1,0 0-1,0 0 0,-1-1 1,1 1-1,-1 0 0,0 0 1,-1 0-1,1-1 0,-2-4 1,0-2 33,-1 0 1,-1 0-1,1 1 1,-2-1-1,1 1 1,-8-12-1,4 16 174,5 4-187,-2-1-9,0 0 0,0 1 1,0 0-1,0 0 0,0 0 0,-1 0 0,1 1 0,-1 0 0,1 0 0,-1 0 0,1 1 0,-1 0 0,1 0 0,-9 1 0,2 3 15,0 0 0,0 0-1,0 1 1,1 0 0,-1 1-1,1 1 1,1 0 0,-1 0-1,1 1 1,1 0 0,-1 1-1,-12 15 1,7-6 8,1 1 0,0 0 0,2 1-1,0 0 1,1 1 0,-8 24 0,13-33-98,2 0 0,0 1 0,0 0 0,1 0 0,1 0 0,0 1 0,0-1 0,2 0 0,0 1 0,2 17 0,-1-25-1451,5 1-1036,25 31-632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273 124 6589,'0'0'1843,"-4"6"-973,4-6-866,-7 10 448,1 1 0,-8 17 0,12-23-383,1-1 0,-1 0 0,1 1 0,0-1 0,0 0 1,1 1-1,-1-1 0,1 1 0,0-1 0,0 1 0,1-1 0,0 6 0,0-6-5,5-1-29,1-1-35,-1 1-1,0-1 1,1 0 0,0-1-1,-1 1 1,1-1 0,0-1-1,0 1 1,0-1 0,0 0-1,7-2 1,-7 0 0,0 0 1,0-1-1,-1 0 0,1 0 1,-1 0-1,0-1 0,0 0 1,0 0-1,8-8 0,-6 4-12,-1 0 0,1 0-1,-1-1 1,-1 0 0,0 0-1,0 0 1,0-1 0,-1 0-1,-1 0 1,0 0 0,0-1-1,-1 1 1,-1-1-1,1 0 1,-2 0 0,2-16-1,-6 16 13,-6-8 17,9 18-18,-1 1 1,1 0-1,0-1 0,0 1 1,0 0-1,0-1 0,-1 1 1,1 0-1,0-1 0,0 1 1,0 0-1,-1 0 0,1-1 1,0 1-1,-1 0 0,1 0 1,0 0-1,0-1 0,-1 1 1,1 0-1,0 0 0,-1 0 1,1 0-1,0 0 0,-1 0 1,1-1-1,-1 1 0,1 0 1,-1 0-1,-6-1 17,1 0 1,-1 1-1,0-1 0,0 1 0,0 1 1,1-1-1,-1 1 0,0 0 0,0 1 1,-6 2-1,1 0 51,-1 1 1,1 1-1,1 0 0,-20 14 0,3 1 110,1 2 0,0 1 0,-24 31 0,31-33-133,1 1 1,1 0 0,2 2 0,0 0-1,1 1 1,2 1 0,1 0-1,1 0 1,-14 56 0,22-70-235,2-1 1,0 1 0,1 0 0,0 0 0,1 0 0,0 0 0,1 0 0,0 0 0,1 0 0,1-1 0,0 1-1,8 15 1,-12-27 59,1 0-1,-1 0 1,0 0-1,1-1 1,-1 1-1,1 0 1,0 0-1,-1-1 1,1 1-1,0 0 1,-1-1-1,1 1 1,0-1-1,0 1 0,-1-1 1,3 1-1,40 26-2797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9753,'55'-22'1192,"3"1"-384,0 0-360,1 5-304,-9 6-52,-4 3-508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5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7869,'0'0'4640,"0"9"-4514,3 43-92,2-1-1,3 0 1,19 71 0,-15-83-51,8-5-13,-15-27-20,-1-3 8,15 14-5,-18-17 46,-1-1-1,0 0 0,0 1 0,1-1 0,-1 0 1,0 1-1,1-1 0,-1 0 0,0 0 0,1 1 1,-1-1-1,0 0 0,1 0 0,-1 0 0,1 0 1,-1 1-1,0-1 0,1 0 0,-1 0 0,1 0 0,-1 0 1,0 0-1,1 0 0,-1 0 0,1 0 0,-1 0 1,1-1-1,24-1-50,-24 2 49,-1 0 0,1 0 0,0 0 0,-1 0 0,1 0 0,-1 0 1,1 0-1,0-1 0,-1 1 0,1 0 0,-1 0 0,1-1 0,-1 1 0,1 0 0,-1-1 0,1 1 1,-1-1-1,1 1 0,-1 0 0,0-1 0,1 1 0,-1-1 0,8-8-9,0 0 1,-1 0-1,0 0 0,-1-1 1,0 0-1,-1 0 0,0-1 1,-1 1-1,0-1 0,0 0 0,3-20 1,-4 13 16,-1 1 1,-1-1-1,-1 0 1,0 1-1,-1-1 1,-1 1 0,-6-27-1,3 22 83,5 21-87,0 1 0,0 0 0,0 0 0,0 0 0,0-1 0,0 1 0,0 0 0,0 0-1,-1-1 1,1 1 0,0 0 0,0 0 0,0 0 0,0-1 0,0 1 0,0 0 0,-1 0 0,1 0 0,0 0 0,0-1 0,0 1 0,0 0-1,-1 0 1,1 0 0,0 0 0,0 0 0,0 0 0,-1 0 0,1 0 0,0-1 0,0 1 0,-1 0 0,1 0 0,0 0 0,-1 0-1,-4 0 5,-1-1-1,1 1 0,-1-1 0,1 2 0,0-1 1,-1 1-1,1-1 0,-1 1 0,1 1 0,0-1 1,0 1-1,0 0 0,0 0 0,0 1 0,0-1 1,0 1-1,-6 5 0,-5 4 10,-1 1-1,2 1 0,-21 21 1,7-1 12,0 1 1,-39 65 0,52-73-153,1 1 0,2 1 0,1 0 0,-14 51 0,23-67-425,1 0 1,0 1-1,1 0 0,0-1 1,2 18-1,4 7-2336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6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5 5661,'-13'-2'257,"10"1"-141,1 0 0,-1 1 0,0 0-1,0 0 1,0-1 0,1 1-1,-1 1 1,0-1 0,0 0 0,-5 2-1,4-1 150,1-1-142,0 0 0,1 1 0,-1-1-1,0 1 1,1-1 0,-1 1-1,1 0 1,-1 0 0,1 0 0,0 1-1,-1-1 1,1 0 0,0 1 0,0 0-1,0-1 1,0 1 0,0 0-1,0 0 1,0 0 0,-2 4 0,0 1 48,1 1 1,-1 1 0,1-1-1,1 0 1,0 1 0,0-1-1,0 1 1,1-1-1,0 1 1,1 13 0,1-16-148,-1 1 0,1-1-1,0-1 1,0 1 0,1 0 0,-1 0 0,2 0 0,-1-1 0,0 1 0,1-1 0,0 1-1,0-1 1,1 0 0,-1-1 0,1 1 0,0 0 0,8 5 0,-2-3-16,0 0 0,1 0 0,0-2 0,0 1 1,0-1-1,1-1 0,0 0 0,0-1 0,0 0 0,0 0 0,24 0 1,-15-2-10,-1-1 1,1-1 0,0-1-1,-1-1 1,1 0-1,20-8 1,-27 5-33,10-12 13,-13 6 0,-6 6 10,-1-1-1,0 0 1,-1 0 0,6-13 0,-8 17 8,0-1 1,-1 1-1,1-1 1,0 1-1,-1-1 1,0 1-1,0-1 1,0 1 0,0-1-1,-1 0 1,1 1-1,-1-1 1,0 1-1,0-1 1,-2-4-1,-14-20-19,5 18 37,3 3 20,-1 1 0,0 0-1,0 0 1,-1 1 0,1 0-1,-1 1 1,0 1 0,0-1-1,-1 2 1,-20-3-1,16 6 61,-1 0 0,1 2 0,0 0-1,0 1 1,0 0 0,0 1-1,0 1 1,1 1 0,-17 9-1,9-2-15,-1 0 0,2 2 1,0 0-1,-35 36 0,49-43-65,1-1 0,0 1 1,0 0-1,1 1 0,0-1 0,1 1 0,-6 13 0,10-19-73,-1 1 0,1-1-1,-1 0 1,1 1 0,0-1-1,1 1 1,-1 0-1,1-1 1,0 1 0,0-1-1,0 1 1,1-1 0,0 1-1,-1-1 1,2 1-1,-1-1 1,0 1 0,1-1-1,2 5 1,-3-8-20,-1-1 0,1 1 0,-1-1 0,1 1 0,-1 0 0,1-1 0,0 1 0,-1-1 0,1 1 0,-1-1 0,1 1 0,0-1 0,0 0 0,-1 1 0,1-1 0,0 0 0,1 1 0,13 5-714,0-1 0,0 0 0,0-1 0,1-1 0,21 2 0,29-4-2070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6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 59 5801,'-38'-28'1321,"20"20"-10,15 7-1212,-20-6 907,-39-5 1,53 11-830,-1 0-1,1 1 1,-1 0-1,0 0 1,1 1-1,-1 1 1,1-1-1,-13 5 1,8-1-102,1 1 0,0 1 0,0 0 0,0 1 0,1 1 0,0 0 0,0 0 1,1 1-1,0 0 0,1 1 0,1 0 0,-1 1 0,2 0 0,0 1 0,0-1 0,1 1 0,0 1 0,2-1 1,-1 1-1,2 0 0,0 1 0,0-1 0,1 1 0,1 0 0,1-1 0,0 19 0,1-18-74,2 0 0,0 1 0,0-1-1,1 0 1,1 0 0,1-1 0,0 1 0,1-1-1,0 0 1,1 0 0,1-1 0,0 0 0,1-1-1,0 1 1,1-2 0,0 1 0,1-1 0,0-1-1,1 0 1,0-1 0,1 0 0,0 0 0,0-2-1,0 1 1,18 5 0,-6-3-133,1-2 1,0 0-1,1-2 1,-1 0-1,1-2 1,0-1-1,0-2 0,1 0 1,42-5-1,-45 1 68,-1-2 0,0 0-1,0-1 1,0-1 0,-1-2-1,0 0 1,-1-1-1,0-2 1,0 0 0,35-27-1,-47 31 53,0-1-1,0-1 0,-1 1 0,0-1 0,0-1 0,-1 0 1,-1 0-1,1-1 0,6-16 0,-10 18 25,0 0 0,-1-1 0,-1 1 0,1-1 0,-2 0 0,1 0 0,-2 0 0,1 0 0,-1 0 0,-1 1 0,-3-21 0,2 21 82,-1-1-1,1 1 0,-2 0 0,1 0 1,-2 0-1,1 0 0,-1 1 0,0 0 0,-1 0 1,-9-11-1,15 20-74,-1-1 0,0 0 0,0 0 0,0 0 0,0 1 0,0-1 1,0 1-1,0-1 0,0 1 0,0-1 0,0 1 0,0-1 0,-1 1 0,-12-4 45,1 0-1,-1 2 1,0-1-1,0 2 1,0 0-1,0 1 0,0 0 1,0 1-1,0 0 1,-25 7-1,-2 5-104,0 1-1,1 2 1,0 2 0,2 1-1,0 2 1,-37 28-1,69-45-1011,4 3-3728,-10 27 1492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7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19 124 3596,'0'0'4101,"-2"8"-3421,-2 7-556,0 0-1,1 0 1,0 0-1,2 1 0,0-1 1,0 1-1,2-1 0,0 0 1,0 1-1,2-1 1,0 0-1,0 0 0,2 0 1,0 0-1,0-1 0,1 1 1,1-2-1,1 1 1,0-1-1,0 0 0,1 0 1,19 18-1,-12-15-98,2-1 1,0 0-1,0-1 1,1-2-1,1 0 1,0 0-1,1-2 1,0-1-1,0 0 1,1-2-1,0 0 0,1-2 1,30 4-1,-36-7-31,-1 0 0,1-1 0,0-1 0,-1-1 0,1 0-1,-1-2 1,1 1 0,-1-2 0,0 0 0,0-1 0,0-1 0,-1 0-1,0-1 1,0-1 0,-1 0 0,0-1 0,0-1 0,-1 0 0,14-13-1,-19 15-4,-1 0 0,0-1 0,0 0 0,-1 0 0,0 0 0,-1-1 0,0 0 0,0 0 0,-1 0 0,0 0 0,-1-1 0,0 0 0,-1 0 0,0 1 0,0-1 0,-2 0 0,1-1 0,-1 1-1,-1 0 1,-2-16 0,-3-7-1,-2 0-1,-17-51 1,20 73 72,0 1-1,0 0 1,-1 0 0,-1 0-1,0 0 1,0 1 0,-1 0 0,0 1-1,-1 0 1,-15-13 0,20 19-29,-1 0 0,0 0 1,0 0-1,0 0 0,0 1 1,-1 0-1,1 0 0,-1 1 1,1-1-1,-1 1 0,0 0 1,-11 0-1,8 1-4,0 1 1,0 0-1,0 1 0,-1 0 0,2 0 0,-1 1 1,-12 5-1,-1 3-7,-1 1 1,2 1-1,0 1 0,1 0 1,-19 19-1,18-14 8,2 0 0,0 1 0,-24 35-1,34-43-299,1 0 0,1 1-1,0 1 1,0-1-1,1 1 1,1 0-1,-5 22 1,10-35 157,0-1-1,0 1 1,0 0-1,-1 0 1,1 0-1,0 0 1,0-1 0,0 1-1,1 0 1,-1 0-1,0 0 1,0-1 0,0 1-1,1 0 1,-1 0-1,0 0 1,1-1 0,0 2-1,18 42-2693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7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80 5813,'-5'-7'1148,"-14"-21"-156,18 27-937,1 0 0,-1 0-1,0 0 1,1 1 0,-1-1 0,0 0 0,0 0 0,0 0 0,0 1 0,0-1 0,0 0 0,0 1 0,-2-2-1,-31-17 573,16 12-142,-5 4-258,-44 0-1,66 3-218,0 0-1,0 0 1,-1 0-1,1 0 1,0 0 0,0 1-1,0-1 1,0 0-1,0 1 1,0-1-1,1 0 1,-1 1-1,0-1 1,0 1-1,-2 1 1,-6 5 33,-1 1 1,1 0-1,0 1 1,0 0-1,1 0 1,1 1-1,0 0 1,0 1-1,0-1 1,-8 22-1,11-19-26,0-1 0,1 1 1,1-1-1,0 1 0,1 0 0,0 0 1,1 0-1,0 0 0,3 13 0,-1-9-5,1 1 0,1-1 0,1 0-1,0 0 1,2 0 0,9 18 0,-11-26-10,1 1 1,0-1 0,1-1-1,0 1 1,1-1 0,-1 0-1,2-1 1,-1 0-1,1 0 1,0-1 0,0 0-1,1-1 1,-1 0 0,1 0-1,1-1 1,12 4 0,-13-5-2,-1-1 1,1 0-1,0 0 1,0-1 0,0-1-1,0 1 1,0-1-1,0-1 1,0 0 0,0-1-1,0 0 1,0 0 0,0-1-1,-1 0 1,1 0-1,-1-1 1,17-10 0,-17 8 4,-1-1 1,0 0 0,0 0-1,0-1 1,-1 0 0,0 0 0,0 0-1,-1-1 1,0 0 0,0 0-1,-1-1 1,-1 0 0,0 1-1,0-2 1,4-15 0,-6 13 1,0 0-1,0 0 1,-1-1 0,-1 1 0,0-1-1,-1 1 1,-1 0 0,0-1 0,0 1-1,-1 0 1,-1 0 0,-5-12 0,4 15 75,0 1 0,0 0 0,-1 0 1,0 0-1,0 1 0,-1 0 1,0 0-1,-1 1 0,0 0 0,0 0 1,0 0-1,-1 1 0,0 1 0,0-1 1,0 1-1,-17-5 0,13 5-65,1 1 0,-2 0-1,1 1 1,0 1 0,-1 0-1,1 0 1,-1 2 0,1-1-1,-1 2 1,1 0 0,-1 1-1,-19 4 1,2 3-100,25-7-302,-1 1-737,-22 8-1075,22-9-809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8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5216,'0'0'5066,"-3"10"-4105,-4 14-637,1 1 0,1 0 1,1 1-1,1-1 0,1 1 0,2-1 0,2 30 1,12 36 716,35 128 1,-24-122-643,66 228 350,-69-252-727,24 43-841,-45-111-308,28-45-9393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9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2120,'0'0'3391,"6"7"-2456,19 20 125,-17-14 147,2 14-111,-8-13-243,7 138 583,-10-126-1292,0-17-104,0 0-1,1 0 0,0 0 0,1 0 0,0 0 0,1 0 0,0 0 0,3 10 0,4 5-13,-6-18-26,0 1 26,13 17-14,-13-18 1111,0 0-1137,21 51 177,-15-26-37,0 0 0,-2 0 0,-2 1 1,3 45-1,-2-23-82,-6-49-43,1 0 0,0 0-1,0 0 1,0-1 0,0 1 0,1 0-1,2 5 1,3 5 1,19 62 16,-23-70-8,4-6-5,21 4-34,-27-5 27,-1 1 0,1-1-1,-1 0 1,1 0 0,0 0-1,-1 0 1,1 0-1,-1 0 1,1 0 0,-1 0-1,1 0 1,-1-1 0,1 1-1,0 0 1,-1 0 0,1 0-1,-1-1 1,1 1-1,-1 0 1,1 0 0,-1-1-1,0 1 1,1-1 0,-1 1-1,1 0 1,-1-1 0,0 1-1,1-1 1,-1 1-1,0-1 1,1 1 0,-1-1-1,21-24-225,0 0 0,-2-1 0,-1-1 0,-1-1 0,23-49 0,-22 29 13,-2 0-1,17-91 1,-28 104 215,-1 0 0,-1 0 0,-3-1 0,-6-66 0,-22-86 135,23 174-8,-10-13 0,11 20 4,-4 6-111,1 0-20,1 1 0,-1 0 0,0 0 1,0 0-1,1 1 0,-1 0 0,1 0 0,-1 1 1,1 0-1,-1 0 0,1 0 0,0 1 1,0 0-1,0 0 0,0 1 0,0-1 1,1 1-1,-10 10 0,-20 20 63,1 1 0,2 3 0,1 0 0,2 2 0,2 1 0,-26 53 0,45-78-58,0 1-1,1 0 1,1 0 0,0 0 0,-5 34 0,11-49-8,0 1 0,0 0 0,0 0 0,0 0 0,0 0 1,1-1-1,0 1 0,-1 0 0,1 0 0,0-1 0,2 5 1,0-3-48,0 1 1,-1-1-1,1 0 0,1 0 1,-1 0-1,1-1 1,-1 1-1,1-1 1,0 0-1,0 0 1,0 0-1,1-1 1,-1 1-1,1-1 1,7 3-1,-3-3-271,-1 1-1,1-2 0,-1 1 1,1-1-1,0 0 0,-1-1 1,1 0-1,12-2 1,31-5-2532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29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91 4192,'0'0'5436,"-8"10"-4618,-12 14-609,2 1 0,0 0-1,2 2 1,-20 42 0,15-22-105,13-30-63,0-1 0,2 1 0,0 0 0,0 0-1,-4 34 1,8-36-30,2 0 0,0 0 0,1 0 0,4 23 0,-4-37-10,-1 1 0,0-1 1,1 0-1,-1 0 0,0 0 1,1 0-1,0 0 0,-1 0 1,1 0-1,0 0 0,-1 0 1,1 0-1,0 0 0,1 1 1,-2-2-2,11 12 1,1 0 0,15 11-1,-22-19 1,1 0 0,0 0 0,0-1 0,0 1 0,0-1 0,1-1 0,-1 0 0,1 1 0,-1-2 0,9 2-1,-6-2 8,0-1-1,0 0 1,0-1-1,1 0 1,-1-1-1,0 1 0,0-2 1,-1 1-1,1-1 1,0-1-1,-1 1 1,15-10-1,-16 9-5,0-1 0,0 0-1,0 0 1,10-11 0,-2 0 3,-1-1 0,-1-1 0,0 0-1,-1-1 1,-1 0 0,-1-1 0,14-38 0,-18 40 10,0-1-1,-2 0 0,0 0 1,-1-1-1,-1 1 1,0 0-1,-2-1 1,0 1-1,-5-31 1,-21-53 479,26 102-484,0 0 0,0 1 0,-1-1 0,1 0 0,-1 0 0,1 0-1,-1 0 1,1 0 0,-1 0 0,1 0 0,-1 1 0,0-1 0,1 0-1,-1 1 1,0-1 0,0 0 0,-1 0 0,-5-5 2,0 0 1,-1 0-1,0 1 0,0 0 1,-1 1-1,1-1 0,-1 2 1,0-1-1,0 1 0,0 1 1,-1 0-1,1 0 0,0 0 1,-1 2-1,-18-1 0,-16 8-24,-77 21 0,114-26-67,0 0 1,0 0 0,1 0-1,-1 1 1,-11 6 0,6-2-173,1-2-1157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0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400 155 6537,'0'0'4587,"-7"-5"-4171,-21-14-171,21 14 1765,7-3-1926,5-103 50,-5 105 1186,-5 17-1090,-12 20-127,-91 162 173,86-158-282,0-1-1,-3-1 1,-37 39-1,48-55-92,-46 72-1189,55-82-108,1 1-702,-11 24-948,11-24-615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0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54 1608,'0'0'458,"-2"-9"202,-10-35 10009,2 52-10350,-1 1-242,0 1 0,1 1 0,0 0 0,1 0 0,0 1 0,-13 22 0,12-10-28,1 1 0,0-1 0,2 2-1,1-1 1,-4 43 0,1 131-46,7-152-1185,-2-1 0,-21 90 0,19-111 182,-8 43-2578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301 163 8713,'-6'-11'419,"3"5"-176,0-1-1,0 1 1,0-1 0,-2-9 0,5 14-171,-1-1 0,1 1 0,0-1 0,0 0 0,0 1-1,0-1 1,0 1 0,0-1 0,1 1 0,-1-1 0,1 1 0,0-1 0,0 1 0,0-1 0,0 1 0,0 0 0,2-3 0,0 0-50,0 0 0,0 1 0,1 0-1,-1 0 1,1 0 0,0 0 0,0 1 0,1-1 0,-1 1 0,1 0-1,-1 0 1,1 1 0,0-1 0,0 1 0,0 0 0,9-2-1,11 1 79,-25 3-93,0 0-1,1 0 1,-1 0 0,1 0 0,-1 0 0,1 0-1,-1 0 1,1 0 0,-1 0 0,1 0 0,-1 0-1,1 0 1,-1 1 0,0-1 0,1 0 0,-1 0-1,1 0 1,-1 1 0,0-1 0,1 0 0,-1 0 0,0 1-1,1 0 1,3 2 20,1 0 1,-1 1-1,0 0 0,-1 0 1,1 0-1,-1 0 0,0 0 1,0 1-1,0-1 0,-1 1 1,1 0-1,-1 0 0,0 0 1,0 0-1,-1 1 1,0-1-1,0 0 0,0 0 1,0 7-1,-1 2-5,-1 0 0,-1 0 1,0-1-1,0 1 0,-2-1 0,0 1 1,0-1-1,-1 0 0,0-1 0,-2 1 1,1-1-1,-17 22 0,-2-1-14,-1-1 0,-2-1 0,-33 28 0,25-26-1120,-2-3 0,-75 47 0,51-43-1938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1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81 2416,'0'0'5739,"-8"7"-5321,-10 10-255,1 1 0,1 0 0,0 2 0,-13 21 0,21-28-119,1-1-1,1 1 1,0 0-1,0 0 1,2 1 0,0-1-1,0 1 1,1 0-1,-1 20 1,2-21-20,1-11-15,1 1-1,-1 0 1,1 0-1,0 0 1,0 0-1,0 0 1,1 0 0,-1 0-1,1 0 1,-1 0-1,1 0 1,1 2 0,8 28 72,-3-18-33,-3-9-31,0 1-1,1-2 1,8 11 0,-8-13-4,-1 1 0,1-1 0,1 1 0,7 3 0,-12-7-10,0 1-1,0-1 1,-1 1-1,1-1 1,0 0 0,0 0-1,0 1 1,0-1 0,-1 0-1,1 0 1,0 0-1,0 0 1,0 0 0,0 0-1,0 0 1,1 0 0,32-4 27,-33 4-28,0 0-1,0 0 0,0 0 1,0 0-1,0 0 0,0 0 1,-1-1-1,1 1 1,0 0-1,0-1 0,0 1 1,-1 0-1,1-1 0,0 1 1,0-1-1,-1 0 0,1 1 1,-1-1-1,1 1 1,1-2-1,23-23 6,0-1 1,-1-1-1,-2-1 1,0 0-1,26-51 1,43-126 1425,-91 204-1414,1 1 0,-1-1 0,0 1-1,0-1 1,1 0 0,-1 1 0,0-1 0,0 0 0,0 1 0,0-1-1,0 0 1,0 1 0,0-1 0,0 0 0,0 1 0,0-1 0,-1-1-1,-5-22 164,6 23-178,0 0-1,0 1 1,0-1 0,0 1 0,0-1 0,-1 1 0,1-1-1,0 0 1,0 1 0,-1-1 0,1 1 0,0-1-1,-1 1 1,1 0 0,-1-1 0,1 1 0,0-1 0,-1 1-1,1 0 1,-1-1 0,0 1 0,-5-5-24,0 1 1,0 0 0,0 1-1,-1 0 1,0 0 0,1 0-1,-1 1 1,0 0-1,0 0 1,0 0 0,0 1-1,0 0 1,-1 1-1,-8 0 1,-10 3-791,0 1-1,0 1 1,1 1-1,0 1 1,-29 13 0,12-5-1925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1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160 180 5849,'0'0'1337,"5"9"-796,0-2-482,-1 0 0,-1 1 0,1 0 0,-1 0 0,0 0 0,-1 0-1,0 1 1,-1-1 0,2 11 0,-6 12 28,-11 58 1,12-77-54,1-9-30,0 1 0,1 0 0,-1 0 0,1-1 0,0 1 0,0 0 0,0 0 0,1 4 0,0 1-2,1 6 39,8 12 114,-8-20 31,7-4-17,8 3-60,1 0 0,25 3 1,-42-8-104,0-1 1,-1 0 0,1 0 0,0 0 0,-1 0 0,1 0 0,0 0 0,0 0-1,-1-1 1,1 1 0,0 0 0,-1 0 0,1 0 0,0-1 0,-1 1 0,1 0-1,0-1 1,-1 1 0,1-1 0,-1 1 0,2-1 0,14-11 22,-1 0 1,0 0-1,-1-2 1,-1 0-1,0 0 1,0-1-1,-2-1 1,0 0 0,-1-1-1,0 1 1,-1-2-1,-1 0 1,-1 0-1,7-27 1,-7 18 270,-1-1 0,3-43 1,-9 59-192,1 1 1,-2 0 0,0-1 0,0 1-1,-1-1 1,0 1 0,-1 0 0,-7-19-1,10 30-104,0-1 0,0 1 0,-1-1-1,1 1 1,0-1 0,-1 1-1,1-1 1,0 1 0,-1 0-1,1-1 1,0 1 0,-1-1-1,1 1 1,-1 0 0,1-1 0,-1 1-1,1 0 1,-1 0 0,1-1-1,-1 1 1,1 0 0,-1 0-1,1 0 1,-2-1 0,-5-1-3,0-1-1,-1 1 1,0 0 0,1 0 0,-1 1-1,0 0 1,0 1 0,1-1 0,-1 1-1,-10 2 1,-5 2-44,0 1 0,0 1 0,1 2 1,0 0-1,-39 20 0,19-4-2305,-72 55 1,75-50-571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2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466 102 5625,'0'0'924,"-4"10"-719,-55 116 48,32-71 84,-34 92-1,32-53 79,26-77-152,3 19-22,0-36-230,0 1-1,0 0 0,0 0 1,0 0-1,0 0 0,0-1 1,0 1-1,0 0 0,1 0 0,-1 0 1,0-1-1,0 1 0,1 0 1,-1 0-1,1-1 0,-1 1 1,1 0-1,-1-1 0,1 2 0,20 28 211,-20-29-202,-1 0-1,1 0 0,0 0 1,0 0-1,-1 0 1,1 0-1,0-1 0,0 1 1,0 0-1,0 0 1,0-1-1,2 2 1,3 1 9,1 0 0,-1-1 0,1 1 0,0-1 0,0-1 0,0 1 0,0-1 0,0 0 0,0-1 0,0 0 0,0 0 0,0 0 0,0-1 0,0 0 0,0 0 0,11-4 0,-7 1-7,-1-1 0,0 0 1,-1 0-1,1-1 1,-1 0-1,0 0 0,0-1 1,-1 0-1,0-1 1,0 0-1,8-11 0,-4 3 23,0 0-1,-1-1 0,-1-1 0,-1 0 0,9-22 1,-12 22 10,0 0-1,-1 0 1,-2-1 0,0 1 0,0-1 0,-2 0 0,0 0 0,-2 1 0,-3-33 0,2 39-29,-1-1 0,0 1 1,0 0-1,-1 0 0,-1 0 0,0 1 0,0-1 1,-1 1-1,-1 0 0,0 1 0,0 0 0,-1 0 1,0 0-1,-1 1 0,-13-11 0,14 15-26,0 0 0,-1 0 0,1 1 0,-1 0 0,0 1 0,0 0 0,0 0 0,0 1 0,-1 0 0,1 1 0,0 0 0,-1 0 0,1 1 0,-1 0 0,1 1 0,-1 0 0,-12 3 0,-6 3-15,0 0 0,1 2 0,0 1 0,-40 21 0,34-12-439,0 1 0,1 2 0,-30 27 0,48-35-1680,-17 28-640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 6345,'0'0'428,"-8"3"156,-22 11 64,29-13-618,0-1 0,0 0 0,1 1 0,-1-1 0,0 1 0,0-1-1,0 1 1,1 0 0,-1-1 0,0 1 0,1 0 0,-1-1 0,0 1-1,1 0 1,-1 0 0,1-1 0,-1 3 0,-15 20 204,5-8-132,1 0 0,0 0-1,2 1 1,0 1 0,-9 24 0,11-18-13,1 0 0,-3 28 0,7-40-52,1-1 0,0 0 0,0 0 0,1 0 0,1 1 0,4 17 0,-6-27-24,1 1 1,-1-1 0,1 0 0,-1 0-1,1 1 1,0-1 0,-1 0 0,1 0 0,0 0-1,0 0 1,2 2 0,9 11 48,1-1-1,0-1 1,24 18 0,-29-24-34,1-1 1,0 1-1,1-1 1,-1-1-1,1 0 1,0 0-1,0-1 1,21 4-1,-18-6 34,0-1-1,0 0 1,0-1 0,0 0-1,0-1 1,-1-1-1,1 0 1,22-9-1,-34 12-48,0 0 0,0-1 0,0 1 0,0-1 0,-1 1 0,1-1 0,0 1 0,0-1 0,-1 1 0,1-1 0,0 0-1,-1 1 1,1-1 0,-1 0 0,1 0 0,-1 1 0,2-2 0,6-11 64,0 0 0,-1-1 0,0 0 0,9-28 0,-13 31-42,0 1-1,-1-1 1,0 0-1,-1 0 1,0 0-1,-1 0 0,0 0 1,-3-21-1,1 20-13,-1 0 0,-1 0 0,0 0 0,-1 1 0,0 0 0,-1 0 0,0 0 0,0 0 0,-1 1 0,-10-10 0,12 13-34,-1 1 1,0 1-1,0-1 0,-1 1 1,0 0-1,0 0 1,0 1-1,0 0 0,-1 0 1,0 0-1,1 1 1,-1 1-1,0-1 0,-1 1 1,1 1-1,-9-2 0,1 3-164,1 0-1,0 2 1,0-1 0,0 2-1,0 0 1,1 0-1,-1 2 1,-14 6-1,4-1-730,1 2 1,1 1-1,-41 28 1,3 7-1758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7333,'0'0'1216,"-14"63"116,28 6-176,9 11-240,5 7-292,7 6-172,2 2-124,-9-5-116,9-5-164,-8 0-20,0-8 12,-7-6-252,-7-2-688,-7-13-1248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4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1314 41 11269,'0'0'1608,"-28"-28"-872,-24 15-24,-13 17-128,-21 8-192,-22 9-200,-10 8-72,-13 3-12,2 1-72,12 4-72,0 8-188,23 3-668,8 10-416,12 3-480,11 13-596,17 0-808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4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443 740 5388,'24'48'1089,"-19"-38"2107,-3-2-2194,7 24-143,-6-24-221,-12 1-184,-69 62 231,61-61-193,-21 7 75,28-13 72,-50-4 601,53-13-1095,-7-14-118,1-1 1,0-1 0,-9-35 0,6-15-6,-8-101 0,3 12-17,13 115 2,-43-218-6,40 234-206,9 30-459,-6 13-4709,8-6 5373,-6 5-809,-1 1 0,1 0 0,-8 8-1,6-2-337,1-1-1,-9 19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8729,'49'53'1560,"2"-25"-144,15-7-256,0-13-284,14-12-424,5-4-220,10-9-132,-1-3-828,-14-5-904,0-7-1996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419 119 5320,'0'0'1519,"-7"-4"-141,-1-1-958,-26-13 1411,9 8-1035,12 7-221,6 3-504,1 0-1,-1 1 0,1 0 1,-1 0-1,1 0 1,-1 1-1,1 0 1,0 0-1,-1 1 1,1 0-1,1 0 1,-1 0-1,0 1 1,1-1-1,0 1 0,0 1 1,0-1-1,-5 6 1,-10 16 248,0 1 0,2 0 0,1 2 0,1 0-1,-15 39 1,14-27-157,1 1-1,2 1 1,2 0-1,2 0 1,2 1-1,-6 86 1,14-101-117,0 0 1,2-1 0,1 1-1,2-1 1,0 1-1,2-1 1,1-1 0,1 1-1,2-2 1,0 1-1,28 43 1,-28-54-33,0-1 1,1 0-1,1-1 1,1-1-1,0 0 1,0-1-1,2 0 0,-1-1 1,1-1-1,1 0 1,0-1-1,0-1 1,1-1-1,33 9 1,-22-9-5,0-1-1,0-2 1,0-1 0,0-1 0,1-1 0,-1-2 0,1-1 0,-1-1 0,30-8 0,-40 7-9,-1-2-1,0 0 1,0-1 0,0 0-1,-1-2 1,0 0-1,-1-1 1,0-1-1,0 0 1,-1-1 0,16-17-1,-16 13 0,0-1-1,-2-1 0,0 0 0,-1 0 1,-1-2-1,0 1 0,-2-1 1,0-1-1,9-35 0,-8 16 12,-2 0 0,-2-1 0,1-48 0,-6 22 20,-9-78 0,3 97 62,-3 1 0,-1 0 0,-16-47-1,19 75-62,-1-1 0,-1 1-1,-1 1 1,-1 0 0,0 0-1,-1 0 1,-1 2-1,-1-1 1,-21-20 0,24 28-27,-1 0 0,0 1 0,0 0 0,0 1 0,-1 0 0,0 1 0,-1 1 0,1 0 0,-1 0 0,-19-3 0,14 4 5,-1 2-1,1 0 1,-1 2 0,1 0-1,-1 0 1,-35 7-1,18 2-38,1 0-1,0 3 0,1 0 0,0 3 0,1 0 0,1 3 0,-35 24 0,40-25-730,1 2 0,1 1 0,1 1 0,1 1 0,1 0 0,-35 48 0,32-29-2524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7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909 209 4852,'0'0'4471,"-8"-1"-3711,-145-1 48,11 2-723,120-2-86,1 0 0,-1-1 0,1-1 0,-26-9 0,46 13-1,1 0-1,-1 0 1,0-1 0,1 1 0,-1 0-1,1 0 1,-1-1 0,1 1-1,-1 0 1,1-1 0,-1 1-1,1 0 1,-1-1 0,1 1-1,0-1 1,-1 1 0,1-1 0,-1 1-1,1-2 1,-2 0-5,0-1 0,1 0 1,-1 0-1,1 0 0,0 0 0,0 0 0,0 0 0,0-1 1,1 1-1,-1 0 0,1 0 0,0-1 0,0 1 0,0 0 1,0 0-1,0-1 0,1 1 0,0 0 0,-1 0 0,1-1 1,1 1-1,-1 0 0,0 0 0,1 0 0,-1 1 0,1-1 1,0 0-1,3-3 0,1-1 5,0 0 0,0 1-1,0 0 1,1 0 0,0 1 0,1 0-1,-1 0 1,1 1 0,0-1 0,0 2 0,0-1-1,17-4 1,-14 5 27,1 1-1,-1 0 1,1 0 0,-1 1 0,1 1-1,-1 0 1,1 1 0,-1 0-1,13 3 1,-23-4-8,0 0 0,-1 0-1,1 0 1,-1 0 0,1 1 0,-1-1 0,1 0 0,-1 0-1,1 1 1,-1-1 0,1 0 0,-1 1 0,1-1-1,-1 1 1,0-1 0,1 0 0,-1 1 0,0-1 0,1 1-1,-1-1 1,0 1 0,1-1 0,-1 1 0,0 0-1,0-1 1,0 2 0,5 6 93,-1 1 1,0 0-1,0 0 1,-1 1-1,-1-1 0,0 1 1,0-1-1,0 1 0,-2 0 1,1 12-1,-3-2 28,-2-1 1,0 1-1,-1-1 0,-1 1 0,-1-2 0,0 1 1,-2-1-1,0 0 0,-22 32 0,-6 0 23,-80 85-1,-171 130-983,138-135-2759,81-63 44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5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 7777,'0'0'1432,"12"32"-304,-12 0-360,-12 0-192,-1-2-212,-12 2-172,-1 0-112,-14 1-104,-3 0-1024,-10-1-964,3-6-1208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8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1 369 3728,'0'0'2869,"7"1"-2011,6-1-735,-1-1 0,1 0 0,0 0 0,0-1-1,-1-1 1,1 0 0,-1-1 0,15-6-1,98-49 177,-87 36 52,0-2 0,-1-2 0,-1-2 0,-2-1 0,-1-1 1,-2-2-1,38-50 0,-65 79 409,-5 15-489,-12 72 376,-30 113-1,20-104-440,0 19 16,4 1-1,-5 164 1,29-24-1236,27-6-3950,-18-181 1019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39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17 656,'0'-16'180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1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721 33 2704,'2'-5'164,"10"-22"7856,-7 34-7418,3 4-477,0 1-1,0 1 0,-1 0 0,0 0 1,-2 0-1,1 0 0,-1 1 1,-1 0-1,3 21 0,-3 5 50,-1-19-73,-2 0 1,0 0-1,-3 28 1,1-42-94,0-1 0,0 0 0,-1 0 0,0 0 0,0 0 0,0 0 0,-1 0 0,0 0 0,0 0 0,0-1 0,-1 0 0,0 0 0,0 0 0,0 0 0,-7 6 0,-2-1-13,-1-1 0,0 0-1,-1 0 1,1-2-1,-2 0 1,-25 9 0,9-7-101,0-1-1,-43 6 1,57-12 4,0-1 0,0 0 0,0-1 0,0-1 0,0-1 0,-19-4 0,36 6 91,0 0-1,1 0 0,-1-1 1,0 1-1,1 0 1,-1 0-1,0-1 0,1 1 1,-1 0-1,1-1 1,-1 1-1,1 0 0,-1-1 1,1 1-1,-1-1 1,1 1-1,-1-1 0,1 1 1,0-1-1,-1 1 1,1-1-1,-1 0 0,-4-7-35,0 1-1,1-1 0,-1 0 0,-4-13 0,8 17 39,-1 0 0,2 1-1,-1-1 1,0 0 0,1 0-1,0 1 1,0-1 0,0 0 0,0 0-1,0 1 1,1-1 0,0 0-1,0 1 1,0-1 0,0 0-1,2-3 1,3-3 3,0 1 1,0 0-1,1 0 0,0 1 0,1-1 1,-1 2-1,2-1 0,-1 1 0,1 0 1,19-10-1,-10 6 79,2 2-1,-1 0 1,1 1-1,35-10 1,-46 16 39,-1 1-1,1 0 1,0 0-1,0 1 1,0 0 0,0 0-1,0 1 1,0 0-1,0 0 1,0 1-1,0 1 1,-1-1 0,17 8-1,-21-7-25,0-1 0,0 0 0,0 1 0,0 0 0,0 0 1,-1 0-1,1 0 0,-1 1 0,0-1 0,0 1 0,0 0 0,-1 0 0,1 0 0,-1 0 0,0 0 0,0 1 0,0-1 0,-1 0 0,1 1 0,-1 0 0,0-1 0,-1 1 1,1 0-1,-1-1 0,0 1 0,0 0 0,-1 9 0,-3 2 60,0 0 0,-1 1 0,0-2 0,-1 1 0,-1-1 0,-1 0 0,0 0 0,-1-1 0,0 0 0,-19 21-1,-7 4 13,-2-1-1,-45 35 1,37-36-469,-1-2 0,-2-3-1,-1-1 1,-100 45 0,141-72-75,-1 0 0,0 0 0,1-1 0,-1-1 0,0 0 0,0 0 0,-1 0 0,1-1 1,0-1-1,0 1 0,-15-3 0,18 1-384,-1-1 0,1 0 0,0-1 1,-9-5-1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1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8309,'0'-29'3424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1627 0 5400,'1'7'1289,"4"28"1606,-7-27-1753,-22 70 200,24-77-1316,-1 0 0,1 0 0,-1 0 0,1 1-1,-1-1 1,0 0 0,1 0 0,-1 0 0,0 0 0,0 0-1,1 0 1,-1 0 0,-2 1 0,-35 35 180,-1-2 0,-1-1 0,-2-2 0,-2-2 0,-58 30 0,-197 65-39,229-103-164,-1-3 0,-106 15-1,57-21 1,0-5-1,-131-8 1,204-3 20,-66 5 1,106-1 10,3 7 55,2-4-83,0 0 0,1 1-1,-1-1 1,1 1 0,0 0-1,0-1 1,0 1 0,1 0-1,0 0 1,0 0 0,0-1-1,0 1 1,1 0 0,-1 0-1,1-1 1,1 1 0,-1 0 0,1-1-1,-1 1 1,1-1 0,1 0-1,-1 0 1,1 0 0,3 5-1,2 2-91,1 0 0,1-1-1,0 0 1,1 0 0,18 13 0,66 36-1218,-84-54 681,-1 0 1,1 0 0,-1-1-1,1 0 1,1-1-1,-1-1 1,13 3 0,21-4-2727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1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9289,'15'-42'1188,"33"-3"-496,4 13-124,-1 11-228,6 10-132,-5 3-128,-10 11-64,4 5-112,-12 5-344,-48 48-5336,-20-13 2987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 8697,'0'0'1208,"35"-24"-532,16 3-216,6 5-184,17-5-128,-2 2-132,-6 1-716,-1-1-772,-8 3-912,-14 3-461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740 273 7581,'0'0'3147,"7"2"-2873,5 1-264,-1-1-1,0-1 1,1 0-1,-1 0 0,0-1 1,1-1-1,-1 0 1,1-1-1,-1 0 1,0 0-1,0-1 0,0-1 1,0 0-1,16-8 1,-24 10-49,1 1 0,-1-1 0,0 0 1,0 0-1,0-1 0,-1 1 0,1-1 1,3-3-1,0-1-33,2-4-131,2-11 89,-10 21 110,0 1 0,1 0 0,-1-1 0,0 1 0,0-1 0,0 1 0,1-1 1,-1 1-1,0-1 0,0 1 0,0-1 0,0 1 0,0-1 0,0 1 0,0-1 0,0 1 0,-1-1 0,1 1 0,0-1 0,0 1 0,0-1 0,0 1 0,-1-1 0,-9-26-54,3 15 69,4 9 0,-1-1-1,0 1 1,-1 0 0,1 0 0,0 1 0,-1-1 0,0 1 0,1 0 0,-1 0 0,0 0-1,0 1 1,0 0 0,0 0 0,0 0 0,-1 0 0,1 1 0,0 0 0,0 0 0,0 1 0,0-1-1,0 1 1,-9 2 0,-6 5 192,0 0-1,0 1 1,1 1-1,0 0 0,1 2 1,1 0-1,-1 1 1,2 1-1,-29 31 0,5 0 310,2 2 0,-42 68-1,4 10 365,-59 84 537,73-126-994,49-71-265,-59 34 180,72-46-326,-1 1-1,0-1 1,0 1-1,1-1 1,-1 0 0,0 0-1,1 1 1,-1-1 0,0 0-1,0 0 1,0 0-1,1 0 1,-1 1 0,0-1-1,-1-1 1,-27 1 65,29 0-72,-1 0 1,0 0-1,0 0 0,1 0 0,-1 0 0,0 0 1,1 0-1,-1 0 0,0 0 0,1 0 0,-1-1 0,0 1 1,1 0-1,-1-1 0,1 1 0,-1 0 0,1-1 1,-1 1-1,0-1 0,1 1 0,-1-1 0,-5-4-3,1 1 0,0-1 1,0 0-1,0 0 0,0-1 0,1 1 0,0-1 0,0 0 0,1 0 0,0-1 0,0 1 1,0-1-1,0 1 0,1-1 0,1 0 0,-1 0 0,1 0 0,-1-7 0,2-28-272,1 0-1,2 1 0,1-1 0,3 1 1,1 0-1,2 1 0,2-1 0,2 2 0,1 0 1,29-52-1,-4 26-2934,82-102-1,-120 164 3050,58-72-3445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2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 0 9425,'-3'11'1133,"-24"93"1129,17-60-1420,-1-1-1,-19 45 0,15-56-677,-2 0 1,-1-2-1,-2 0 0,-1-1 0,-1-1 0,-1-1 1,-1-1-1,-2-1 0,-46 35 0,36-34-160,-1-2 0,-1-1 0,-1-2 0,-1-1-1,-1-2 1,0-2 0,-56 13 0,81-24-112,1-2-1,-1 0 1,0-1-1,0 0 1,-20-2 0,33 0 36,-1 0 1,0-1 0,0 1-1,1-1 1,-1 0-1,1 0 1,-1 0 0,1-1-1,-1 1 1,1-1-1,0 0 1,-1 0-1,1 0 1,0 0 0,0-1-1,1 1 1,-1-1-1,0 0 1,1 0 0,0 0-1,-1 0 1,1 0-1,1 0 1,-1 0 0,0-1-1,1 1 1,-2-6-1,2 3 24,0-1 0,0 1-1,1 0 1,0 0 0,0-1 0,0 1-1,1 0 1,0 0 0,0 0-1,1 0 1,0 0 0,0 0 0,0 0-1,1 1 1,0-1 0,0 1-1,0-1 1,8-8 0,0-1 19,1 1 1,0 1 0,1 0-1,1 1 1,22-17-1,-25 22 32,1 0 1,0 1-1,0 0 0,0 1 0,1 0 0,-1 1 0,1 0 1,1 1-1,14-2 0,-22 5 33,0-1 0,0 1 1,1 0-1,-1 1 0,0 0 0,0 0 1,1 0-1,-1 1 0,9 3 0,-12-4 19,1 1 0,0 1 0,-1-1 0,1 0 0,-1 1-1,0 0 1,1-1 0,-1 1 0,-1 1 0,1-1 0,0 0-1,-1 1 1,0-1 0,1 1 0,1 4 0,-1 1 57,1 1 0,-1-1 1,-1 0-1,0 1 0,0 0 0,-1-1 1,0 1-1,0 0 0,-2 11 1,0-5-29,-2-1 1,1 1-1,-2-1 1,0 0-1,-8 19 1,1-10-68,-1 0 0,-1-1 1,0 0-1,-2-1 0,-1-1 1,-28 30-1,30-37-335,0 0 1,-2-1-1,-31 20 0,38-27-177,-1-1 0,0 0 0,0 0 0,0-1 0,-1-1 0,1 0 0,-1 0 0,-17 1 0,-16-5-2844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1 8345,'40'1'1134,"42"6"1,-64-5-699,-1 1 0,0 1 0,0 1-1,27 10 1,-40-13-349,1 0 0,-1 1 0,0-1 0,1 1-1,-1-1 1,0 1 0,5 6 0,0-1 3,-5-6-66,0 1-1,0 0 1,0 0 0,0 0 0,-1 1-1,1-1 1,-1 1 0,0 0 0,4 6-1,1 2 11,-5-8-27,-1-1 0,1 1 1,-1 0-1,0 0 1,0 0-1,-1 0 0,1 1 1,-1-1-1,0 0 1,0 1-1,-1-1 0,1 1 1,-1-1-1,0 1 1,0-1-1,0 1 1,-2 5-1,2-8-5,0 0 1,-1-1-1,1 1 1,-1 0-1,0-1 0,1 1 1,-1-1-1,0 1 1,0-1-1,-2 3 1,-16 23-12,-1-2 0,0 0 1,-2-2-1,-36 31 0,17-21-430,-1-2 0,-57 32 0,19-21-1767,-2-3 0,-167 55 0,135-61-236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6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32 7989,'0'0'1257,"5"-4"-228,16-13-306,-11 11-199,-6 5-462,1 0 0,-1 0 0,0 0 0,0 1 0,1 0 0,-1 0 0,0 0-1,1 0 1,-1 0 0,0 1 0,0 0 0,1 0 0,-1 0 0,0 1 0,0-1 0,0 1-1,0 0 1,0 0 0,-1 0 0,1 1 0,5 4 0,-3-2 4,-1 1-1,0 0 1,0 0 0,0 1-1,-1-1 1,0 1 0,3 8-1,-5-12-42,-1 1 0,0 0 0,0 0 0,0-1-1,0 1 1,-1 0 0,0 0 0,1 0 0,-1 0-1,-1 0 1,1 0 0,-1 0 0,1 0 0,-1 0-1,0 0 1,0-1 0,-1 1 0,-2 5 0,-4 5-15,-2 0 1,1 0-1,-2-1 1,0 0-1,0-1 1,-1 0-1,0-1 1,-27 18-1,-1-3-608,-80 39 0,-68 17-3314,98-48 1038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43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8525,'34'48'1252,"-11"2"48,0-7-104,-9 7-68,1-5 124,-1 0-224,-8-5-440,-6-6-231,0 1-433,-57-22-10217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57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91 14073,'-17'-10'288,"0"7"-104,1-3-120,-1 0-64,7-22-6756,10-9 2895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6869,'0'0'7497,"6"11"-6787,82 184 743,48 95-1196,-83-181-1319,-47-88-426,0 27-1051,-4-36-1469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0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1343 217 8485,'-5'-103'2347,"5"102"-2314,0 0 0,0 0 0,-1 1 0,1-1 0,0 0 0,0 0 0,-1 0 0,1 1 0,0-1 0,-1 0 0,1 0 0,-1 1 0,1-1 0,-1 0 0,1 1 0,-1-1 0,0 0 0,1 1 0,-1-1 0,0 1 0,1-1 0,-2 0 0,-10-8 64,0 0 0,-1 0 0,0 2 0,0-1 0,0 2-1,-1-1 1,0 2 0,-19-5 0,-14 0-7,-1 2 1,0 3-1,-1 1 0,-52 4 1,-193 23 114,198-12-268,0 4 0,-120 34 0,193-41-256,0 1 0,1 1 0,-30 18 1,51-27 192,-1 0 0,0 0 0,1 0-1,-1 1 1,1-1 0,0 0 0,-1 1 0,1-1 0,0 1 0,-1 2 0,-9 10-1001,-15 28-1,21-30 414,0 1 1,1-1-1,-4 16 0,8-27 687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 64 7713,'0'0'1064,"11"0"-176,12 1-690,-1 0 1,1 2 0,-1 0-1,0 2 1,0 0-1,37 15 1,-21-1-120,-1 1 0,-1 1 0,-1 2 0,-1 2 0,36 34 0,-52-38-53,-1 3-17,-1 1-1,15 33 1,-30-56-7,0-1 0,-1 0 1,1 1-1,-1-1 0,0 1 0,1-1 0,-1 0 0,0 1 1,0-1-1,0 1 0,0 1 0,0 32 15,0-26-41,-13-2 19,9-4 3,-7 5-28,-2-1 0,1-1 0,-1 0 0,1 0-1,-2-1 1,1-1 0,-15 3 0,-17-5-193,44-1 211,0-1 0,0 0 1,0 0-1,0-1 0,0 1 0,-1 0 0,1 0 1,0-1-1,0 1 0,0 0 0,0-1 1,0 1-1,0-1 0,0 1 0,-1-2 0,-8-4-9,0-1 0,0 0 0,1 0 0,1-1 0,-1 0 0,1-1 1,0 0-1,1 0 0,0 0 0,1-1 0,0 0 0,-9-20 0,-21-92-16,19 68 36,10 30 17,-2-1-1,-15-31 0,11 40 85,2 5-32,-1 0 0,-1 1 0,0 1 0,-23-13 1,28 17-43,0 1 0,-1 1 1,0 0-1,1 0 0,-1 1 1,0 0-1,0 0 1,-1 1-1,1 0 0,0 1 1,-11 0-1,2 3 53,0 1-1,0 1 1,-22 9 0,23-5 88,-16 13-62,24-16-59,6 5 16,2-6-60,0 1 1,0-1-1,0 0 1,1 1-1,-1-1 1,1 0-1,1 1 1,-1-1-1,1 0 1,0 1-1,0-1 1,0 0-1,1 0 1,0 0-1,3 7 1,-4-10-1,0-1 0,0 1 0,1-1 1,-1 1-1,0-1 0,1 0 0,-1 1 0,1-1 0,0 0 1,2 1-1,35 24-6,2-3 0,0-1-1,2-2 1,72 23 0,-70-31 4,-36-10 45,-21-6 75,-23-5 43,0 1 0,0 2 0,-1 1 0,-48 0 0,21 5 352,26 0-311,27 0-43,1 1-115,-43 4-12,2-2-119,40-2 34,4 0 4,1-1-1,0 0 1,-1 0 0,1-1-1,0 1 1,-6-2 0,-1 0-31,3 2 8,1-1-1,-1-1 1,1 0 0,-1 0 0,1 0-1,0-1 1,0 0 0,0-1-1,-14-8 1,-129-95-393,132 95 438,13 9 10,1 0 0,-1 0 1,1-1-1,0 0 0,-8-8 0,5 4 5,-25-21 7,4 6-12,22 18 133,17 12-78,74 57-21,-80-60-23,0-1 0,0 1 0,1-1 1,-1 0-1,1 0 0,9 4 0,-3-2 4,-2 0 192,-18 2-241,-13 7 124,0-1-1,-1-1 1,-1-1-1,-30 10 1,20-8 196,1 1-1,1 2 1,-52 34 0,-69 62 879,130-90-872,-157 159 460,158-161-688,-22 13-64,42-31-9,0-1 0,0 1 0,0-1 0,0 0 0,0 0 0,0 0 0,0 0 0,0 0 0,-4 1 0,-45 14-627,50-15 584,-1-1 0,1 1-1,0-1 1,0 0 0,-1 1 0,1-1 0,0 0 0,0 0 0,-1 0 0,1 0 0,0 0 0,-1 0 0,1 0 0,0 0-1,-1 0 1,0-1 0,-38-8-1666,39 9 1602,0 0 0,0 0 1,0 0-1,0-1 0,0 1 0,0 0 0,0-1 0,0 1 0,0-1 1,0 1-1,1-1 0,-1 1 0,0-1 0,0 0 0,0 1 0,1-1 1,-1 0-1,0 0 0,1 0 0,-1-1 0,-41-46-3523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2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9305,'0'0'3052,"43"0"564,7 15-3099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7113,'0'0'6705,"-2"15"-6192,-2 46-86,2 1 0,11 101 0,65 302 427,-24-181-866,-45-252-496,1 52 1,-6-83 432,0 0 0,0 1 0,0-1 1,0 0-1,0 0 0,0 0 0,0 0 1,-1 1-1,1-1 0,0 0 0,-1 0 1,1 0-1,-1 0 0,0 1 0,-17 33-1652,14-26-1171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568 873 2284,'0'0'4125,"0"7"-3839,0 25-49,0-25-3,-2 3 88,1 1-227,1-6-46,-1 0 0,1 0 0,-1 0 1,0 0-1,-1 0 0,1 0 0,-3 5 1,2-1 16,1-5-34,1-1 1,-1 1-1,0-1 1,-1 0-1,1 0 1,-1 1-1,1-1 1,-1 0-1,0 0 1,-3 3-1,0 5 61,1-5 9,1 1 0,-1-1 0,0 0 0,-1-1 0,-5 7 0,-32 39 311,15-20-317,20-23 78,-2 0-111,-26 25 114,26-25 149,-1-6-243,-27 7-48,27-7-1,1-5 27,-26-10 119,26 10-21,2-4-21,-33-41 12,11 13-141,22 26 12,2 1-27,-13-25 29,14 25 990,0 0-827,-12-23-86,13 23-40,0 0 5,-8-27-4,8 17-26,3-233 378,0 244-377,0 0-1,-1 0 1,1 0 0,-4-10 0,1-5-2,-2-42 29,4 30-62,-10-53 0,6 64 13,-2-33 0,1 6-15,-10-82-47,16 128 52,-1 0 0,1 1 0,-1-1 0,0 1 0,0-1 0,0 0 0,-3-4 0,2 4-6,0 0-1,1 0 0,-1 0 1,1 0-1,0 0 0,0-6 1,-6-22-18,5 24 7,-1 0 41,-8-23-7,9 23-50,0 1 3,-2-22 25,3 22 39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5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87 3332,'0'0'3653,"-9"6"-2995,-29 19-110,29-18 1052,18-8-1563,38-2 412,-38-7-268,27-32-24,-27 32 508,-8 0-479,3-28-68,-3 28 46,-14 11-93,-48 7-32,49-4-34,0 0-1,-16 8 1,18-7 42,3 5-2895,-20 31 120,21-30-395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1264 0 3004,'0'0'6124,"-5"7"-5508,-86 150 876,-13 19-694,-398 549 1155,222-334-1675,215-297-166,16-24 34,-43 84 0,64-104-95,20-38-41,2-1 21,0-2-4,-16 30-20,16-29 75,11-20-599,24-49 325,-9 21 134,-2 0-1,14-43 1,-2-10-33,-28 88 85,-1 0 0,0-1 0,0 1 0,0 0 1,0 0-1,0-1 0,-1 1 0,1-1 0,-1 1 0,0-6 0,0 0-6,1-2 13,0 0 0,-1 0 0,-1 0 0,1 0 0,-4-17 0,2 20-9,1 0-14,-2 18-118,-10 37 144,-2 6 16,-13 77 0,22-77-25,1-5-5,-14 60 0,2-38 68,6-25-29,8-33 727,5-45-743,2 1 0,1-1 0,15-50 0,-11 62-24,49-69 76,-53 82-27,2 0-6,20-23-8,-21 23 14,3 2-474,27-16-111,-27 16-206,0 4-1548,3-2 1718,32-7-3302,1 0 977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7541,'0'0'1488,"33"54"-208,-8 0-320,-18-4-336,-7 5-248,-12-5-188,-16 4-108,-2 0-52,-23-3-212,2-4-948,-7-7-1012,8-15-896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09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556 100 2244,'0'0'6243,"10"-1"-6059,38-4-108,-1 0 0,2-5 943,-58 3-1030,3 1 11,-1 1 0,0 0 0,-1 0 0,1 1 0,-1 0 0,0 0 0,0 0 0,0 1 0,-17-4 1,-27 6 1,0 8 12,37-4-16,8-1 4,-1 0 0,1 1 0,0 0 0,0 0 0,-10 6 0,-21 9 16,29-13-34,3 4 72,-1 1-47,0 1 0,1 0 0,-6 13 0,10-20-1,1 0 1,-1 1-1,1-1 1,0 1-1,0 0 1,0-1-1,1 1 0,-1 0 1,1 0-1,0-1 1,1 1-1,1 8 1,5 1 65,15 18-11,-8-17-5,5-2-47,0-1 0,0 0-1,1-2 1,26 9 0,-34-17 19,15-5-7,-21 3-2,-1-11-118,-2 5 94,0-1 0,0 1 0,-1-1 0,0 0 0,0 0 0,-1 0 0,0 0 0,0-1 0,-1 1 0,0 0 0,0 0 0,0 0 0,-1-1 0,0 1 0,-1 0 0,1 0 0,-1 0 0,-1 0 0,-2-6 0,-1 1 2,4 8-2,0 0 1,0 1 0,-1-1-1,1 1 1,-1-1 0,1 1-1,-1 0 1,0 0 0,-1 0-1,-5-4 1,-5-4 7,-1-1 0,0 2 0,0 0-1,-1 1 1,-1 0 0,1 1 0,-1 1 0,-1 1 0,1 1 0,-1 0 0,0 1-1,-28-3 1,24 8-4,0 1 0,1 0 0,-25 7 0,26-1 16,-20 15 1,38-23-18,1 1 1,-1 0 0,0 0-1,1 0 1,0 0-1,-1 0 1,1 1-1,0-1 1,-1 0-1,0 2 1,-4 5 28,0 0 0,0 0 1,1 1-1,0-1 0,1 1 0,-6 13 1,10-22-25,0 1 0,0-1 0,0 1-1,0 0 1,0-1 0,0 1 0,-1-1 0,1 1 0,0-1 0,1 1 0,-1-1 0,0 1 0,0-1 0,0 1 0,0-1 0,0 1 0,0-1 0,1 1 0,-1-1 0,0 1 0,0-1 0,1 1 0,-1-1 0,0 0 0,1 1 0,-1-1 0,0 1 0,1-1 0,7 10 15,-1-1 0,1 0 0,1-1 0,-1 0 0,1 0 0,1-1 0,-1 0 0,1-1 0,1 0 0,-1 0 0,1-1 0,19 6 0,-3-5-11,1-1 1,0-1 0,1-1 0,-1-2-1,0-1 1,0-1 0,1-1-1,-1-2 1,0 0 0,-1-2 0,45-16-1,-64 19 489,-4-2-300,14-17-110,-15 17-65,-11-1-2,-2 1-16,0 0-1,-1 0 1,1 1 0,-1 0 0,0 0 0,0 2-1,0-1 1,0 1 0,-1 1 0,1 0 0,0 1 0,-14 0-1,-5 5-15,-30 9 0,44-8 9,-13 8 31,22-11-38,4 3-10,-8 19 20,8-18 25,9-3-10,-1-1-16,0 0-1,0-1 0,1 1 0,-1-1 0,1 0 1,0 0-1,-1-1 0,1 0 0,0 0 1,0 0-1,0 0 0,0-1 0,0 0 0,0-1 1,9-1-1,2-1 8,-1 0 0,1-2 1,-1 0-1,18-9 0,-26 11-37,-2-7 15,21-28 17,-18 21 18,3-12-5,-12 29-16,0-1 1,0 1-1,1-1 0,-1 1 1,0-1-1,0 1 0,0-1 1,0 0-1,0 1 1,1-1-1,-1 1 0,0-1 1,0 1-1,0-1 0,-1 1 1,1-1-1,0 1 1,0-1-1,0 1 0,0-1 1,0 0-1,-1 1 1,1-1-1,0 1 0,0 0 1,-1-1-1,0 0 0,-14-30-2,15 30 4,-1 0-1,1 1 0,-1-1 1,1 0-1,0 0 1,-1 1-1,1-1 1,-1 0-1,0 1 1,1-1-1,-1 1 1,0-1-1,1 1 0,-1-1 1,0 1-1,1-1 1,-1 1-1,0 0 1,0-1-1,0 1 1,1 0-1,-1 0 1,0 0-1,-1-1 0,-15-5 0,-1 0-1,-1 2 0,1 0 0,0 0 0,-1 2 0,0 1 0,0 0 0,-23 2 0,19 3-2,1 2 0,-1 0 0,1 1 0,-35 17 0,42-13 31,10-6-34,0 0 0,0 1 0,0-1 1,1 1-1,-1 0 0,2 0 0,-1 1 0,1-1 0,0 1 0,-5 13 0,5 16 4,3-35 3,0-1 0,0 1-1,0 0 1,0-1 0,0 1-1,1 0 1,-1-1 0,0 1-1,0 0 1,0-1-1,1 1 1,-1 0 0,0-1-1,1 1 1,-1-1 0,0 1-1,1-1 1,-1 1 0,1-1-1,-1 1 1,1-1-1,-1 1 1,2 0 0,10 12 4,0-1 0,1 0-1,1-1 1,0 0 0,0-1 0,1-1 0,0 0 0,1-1 0,0-1 0,0 0 0,0-1-1,1-1 1,0 0 0,32 3 0,-34-7 1,-1-1 1,1 0-1,0-2 0,0 1 0,-1-2 0,1 0 1,-1 0-1,0-2 0,0 0 0,0 0 1,17-10-1,-30 14-8,0 0 1,0 1-1,0-1 0,0 1 1,0-1-1,-1 0 1,1 0-1,0 0 0,-1 1 1,1-1-1,0 0 1,-1 0-1,1 0 0,0-2 1,3-4-3,0 0 0,0-1-1,-1 1 1,1-1 0,-2 0 0,1 0 0,-1 0 0,-1 0 0,1 0 0,-1-1 0,-1-10-1,-3 3-2,0 0-1,-2 1 1,0-1-1,-11-22 0,16 36 7,-1 1-1,0 0 0,1-1 0,-1 1 0,0 0 0,0 0 1,0 0-1,0 0 0,0 0 0,0 0 0,0 0 0,0 0 1,0 0-1,0 0 0,-2-1 0,-15-11-6,1 1 0,-2 1 0,1 0 0,-2 1 0,1 1 0,-1 1 0,0 1 0,-1 1-1,-25-5 1,22 9 15,-1 0-1,0 2 0,0 0 1,-38 7-1,46-4-4,1 1 0,0 0 0,0 1 1,1 1-1,-1 0 0,1 1 0,-18 11 0,21-7-34,-11 14 47,23-25-14,-1 1 0,1-1-1,0 1 1,-1-1 0,1 0 0,0 1-1,-1-1 1,1 1 0,0-1-1,-1 0 1,1 1 0,0-1-1,0 1 1,0-1 0,-1 1-1,1-1 1,0 1 0,0 0 0,0-1-1,0 1 1,0-1 0,0 1-1,0-1 1,0 1 0,0-1-1,0 1 1,0-1 0,1 2-1,3 30 16,-4-31-17,0-1 1,0 1-1,0 0 1,1-1 0,-1 1-1,0 0 1,0-1-1,0 1 1,1-1-1,-1 1 1,0 0-1,0-1 1,1 1 0,-1-1-1,1 1 1,-1-1-1,0 1 1,1-1-1,-1 1 1,1-1-1,-1 0 1,1 1 0,0-1-1,-1 0 1,1 1-1,0-1 1,1 2-2,11 7 6,1 0-1,-1-1 0,1 0 0,0-1 1,21 7-1,-10-9 1,0-1 1,0 0 0,1-2-1,-1-1 1,1-1-1,-1-1 1,0-2 0,1 0-1,-1-2 1,25-7-1,-36 3 28,15-17-31,-28 25-2,0 1-1,-1-1 1,1 0 0,0 0-1,0 1 1,-1-1-1,1 0 1,-1 0 0,1 0-1,0 0 1,-1 0 0,0 0-1,1 0 1,0-2-1,10-28 18,-11 30-13,1 1 0,-1-1 0,0 0 0,1 0 0,-1 0 0,0 0 0,0 0 0,0 0 0,0 1 0,0-1 0,0 0 0,0 0 0,0 0 0,0 0 0,0-1 0,-5-27 67,5 29-68,0-1-1,0 1 1,0 0 0,0-1 0,0 1 0,0-1 0,0 1-1,-1-1 1,1 1 0,0-1 0,0 1 0,-1-1 0,1 1-1,0 0 1,0-1 0,-1 1 0,1 0 0,0-1 0,-1 1-1,1 0 1,0-1 0,-1 1 0,1 0 0,-1 0 0,1-1-1,-1 1 1,1 0 0,0 0 0,-1 0 0,1 0-1,-1-1 1,1 1 0,-1 0 0,0 0 0,-12-5-1,0 1 1,0 0-1,-1 0 1,0 2-1,1-1 1,-1 2 0,0 0-1,0 0 1,-22 3-1,15 2-27,1 1 1,0 1-1,1 1 0,0 0 0,-36 20 0,35-13-692,7-3 111,1 0 0,0 0 0,0 1 0,1 1 0,1 0 0,-11 17 0,-13 31-2642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10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196 192 4156,'0'0'6054,"10"5"-6078,28 13 20,-37-17 7,0 0 0,0-1 1,0 1-1,0-1 0,1 1 0,-1-1 0,0 0 0,0 1 0,1-1 0,-1 0 0,0 0 0,0 0 1,3 0-1,36 0 34,-30 0-22,0-4-32,30-12 40,-30 12 473,-10-40-371,0 35-33,-14 8 57,-12-2-40,-1 3 0,-40 3 1,45 5-10,-29 18-22,44-23-63,1 0 1,-1 0-1,1 1 1,0 0-1,0 0 1,-8 8-1,3-3 4,1-1 29,3 2-16,-22 31-21,22-31 229,16 1-189,26 30-41,-34-40-10,0 0 1,0 0-1,-1 0 0,1 0 1,0 0-1,0 0 0,0 0 0,0 0 1,1-1-1,-1 1 0,0 0 1,0-1-1,0 1 0,0-1 1,1 1-1,-1-1 0,2 1 0,11 3 4,0 0 0,1-1-1,-1-1 1,0 0-1,1-1 1,-1 0 0,16-2-1,-21-1 4,1 0-1,-1-1 1,1 1 0,16-9-1,33-21-4,-58 31-4,1 0 0,0 0 0,0 0 1,0 0-1,-1-1 0,1 1 0,-1 0 1,1-1-1,-1 0 0,0 1 0,3-4 0,6-9 3,-1 0-1,0-1 0,9-19 0,-14 25 19,-1-1 1,0 1-1,0-1 0,-1 1 0,0-1 1,0 0-1,-1 0 0,-1-18 0,-4-17 183,4 44-190,0 0 1,0 0 0,-1 0-1,1 0 1,0 0 0,0 0-1,-1 0 1,1 0 0,-1 0-1,1 0 1,-1 0 0,1 0-1,-1 0 1,1 0 0,-2 0 0,-20-31 137,22 32-146,-1-1 1,0 0 0,1 0 0,-1 1 0,1-1 0,-1 0 0,0 1 0,0-1 0,1 0 0,-1 1 0,0-1 0,0 1 0,0 0 0,1-1 0,-1 1 0,0-1 0,0 1 0,0 0-1,0 0 1,0 0 0,0 0 0,0-1 0,-1 1 0,-17-4 23,-1 1 1,0 1-1,1 0 0,-1 2 1,0 0-1,0 1 0,1 1 1,-28 6-1,-5 10 64,50-17-77,0 0 1,-1 0 0,1 1-1,0-1 1,0 0-1,0 1 1,-4 3 0,-41 32 134,45-36-135,0 1 0,1-1 0,-1 1 0,0-1 0,1 1 0,-1 0 0,1-1 0,0 1 0,-1 0 1,0 3-1,-25 40 116,16-22-38,-7 24-37,18-46-54,-1 0 0,1 0 0,0-1 0,-1 1 0,1 0 0,0 0-1,-1-1 1,1 1 0,0 0 0,0 0 0,0 0 0,0 0 0,0-1 0,0 1-1,0 0 1,0 0 0,0 0 0,0-1 0,1 1 0,-1 0 0,0 0-1,0 0 1,1-1 0,-1 1 0,1 1 0,17 37 52,-14-30 3,8-2-33,85 45-58,-97-52 33,1 1 0,0-1 0,-1 0 0,1 0 0,0 1 0,-1-1 0,1 0 0,0 0 0,-1 0 0,1 0 0,0 0 1,0 0-1,-1 0 0,1 0 0,0 0 0,-1 0 0,1 0 0,0 0 0,0 0 0,-1-1 0,1 1 0,0 0 0,-1-1 0,1 1 1,0-1-1,50-24-16,4-14-14,-35 19-14,15-25 29,-30 40 44,0-1 1,-1 0-1,0 0 1,0 0-1,5-11 1,-3 5 5,-1 3 141,-16 11-102,-36 8-31,35-7-58,6 7-386,-21 31-480,20-30-941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11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1040 192 8357,'0'0'670,"9"5"-541,0 1-114,-6-3-11,1 0 1,0-1 0,0 0 0,1 1 0,-1-1 0,0-1-1,1 1 1,4 1 0,3 2 12,-7-3-4,1 1 0,0-1 0,0 0 0,0-1 0,12 2 0,-13-2-16,1 0 1,-1 0-1,1-1 0,0 0 1,8-1-1,-7 0 6,0-1 1,1 0 0,-1-1-1,8-3 1,-6 2 40,-4-7 71,17-30 221,-19 37-239,-1 1 0,0-1 1,0 0-1,0-1 1,0 1-1,-1 0 1,1 0-1,0-8 1,0 2 68,1 1 492,-26 5-592,-1 0 1,1 1-1,0 2 0,-1 0 0,1 2 0,-1 0 1,1 2-1,-28 5 0,-166 40 56,-58 8-597,268-55 54,3-10-902,-1-1 1279,2 0 0,-1 1-1,1-1 1,1 0 0,0-1-1,0 1 1,0-16 0,1 11 23,1 10 15,-1 0 0,1 1 0,1-1 0,-1 0 0,1 0 0,1-7 1,5-27 3,-6 29 783,-38 7-422,31 2-342,1 0 0,-1 1 0,1 0 0,-1-1 0,0 2-1,1-1 1,-1 1 0,1 0 0,-1 0 0,1 0 0,-7 3-1,-5 5 56,1 1-1,0 1 0,1 0 0,0 1 0,-14 14 0,4-4-33,-19 18-1,31-26-35,7-7-10,-1 0 0,1-1 0,-13 9 0,-32 24 52,16-11-43,20-14-32,-12 23-5,-1 2 17,26-36 20,0-1 1,0 1-1,0-1 0,1 1 1,-1 0-1,1 0 0,0-1 1,0 1-1,0 0 1,0 0-1,-1 6 0,0 0 1,0 7 12,2 28 12,0 0-26,0-36-39,8-2-185,25 16 216,-31-21 10,-1 0-1,0 0 0,1 0 0,-1 0 1,0-1-1,1 1 0,-1-1 1,1 1-1,-1-1 0,1 1 0,-1-1 1,2 0-1,52 11 19,-1-4-3,-13-8-17,9-4-41,-41 4 162,-18 6-111,-42 26 51,38-24-49,5-2 5,-1 0 0,1 0 0,-14 13-1,-38 29 135,22-15-70,34-28-69,-1-1-1,1 1 0,-1 0 1,1 1-1,0-1 0,1 1 1,-6 7-1,2-1 5,-5 9 28,4 4-9,1 0 0,-6 31 0,13-54-30,0 1 0,0-1 0,0 0 0,0 1 0,0-1 0,0 0 0,0 1 0,0-1 0,1 0 0,-1 1 0,0-1 0,1 0 0,0 3 0,7 15 44,0-1 1,1 0-1,0 0 1,2 0-1,0-1 1,27 30-1,-12-22 21,1-2-1,2 0 0,0-2 0,42 23 0,-19-16 10,106 40 1,-143-63-112,-1 1-33,0-2 0,1 1 0,0-2 0,0 0 0,17 1-1,18 1-2786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1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8269,'0'0'2316,"70"-52"-2140,6 14-104,8 8-96,-8 2-480,1-5-768,-10 1-1132,-17-8-589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11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9493,'0'0'2936,"53"18"-2848,-13-3-68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7649,'0'0'192,"0"41"80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2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304 728 9557,'0'0'3607,"-1"6"-3283,-3 19-43,2-19-69,-2 3-6,-14 23 82,14-24 109,-5-3-6,-24 14-46,16-13 16,-16 0 76,25-4 35,-2-8-62,-30-16-104,39 21-295,0 1 0,0-1 0,0 1 0,0-1 0,1 1 0,-1-1 1,0 1-1,0-1 0,1 0 0,-1 1 0,0-1 0,1 0 0,-1 0 0,1 1 1,-1-1-1,1 0 0,-1 0 0,1 0 0,-1 0 0,1 0 0,0 0 1,-1-1-1,-11-34 87,1-1-1,1 0 1,3-1 0,1 0 0,1 0 0,2-1 0,3-49 0,7 9-33,-1 6-83,-5-134 0,-13 145-2417,10 58 2217,1-3-1541,-8 3-4106,-32-15 1748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10253,'66'9'1192,"18"-9"-480,-8-9-340,1-6-216,-10 2-264,3-6-780,-20 4-1132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2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19 10237,'0'0'1300,"43"-18"496,7 55-408,-7 36-576,-19-7-364,-14-4-184,-27 5-119,-10-5-81,-13 4 24,-30-4-461,-13 0-547,-4-10-476,-6-3-560,10-17-664,-1-12-616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2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0 9317,'0'0'2804,"-50"47"-1896,23 15-280,0 15-76,11 7-292,9 12-108,-3 3-92,3 6-16,7-13-756,-10-2-584,-6-9-1288,6-19-1416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6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594 1 6929,'0'0'2236,"-6"5"-1639,-15 14-235,1 1 0,1 0 0,-24 35 0,-49 80 689,57-80-778,-15 22-51,11-15 4,-88 108 1,122-164-175,-1-1 1,1 0 0,-2 0 0,1 0-1,0-1 1,-1 0 0,0 0 0,0 0-1,-7 2 1,8-4 24,-5 0 265,-15-5-23,20 2-120,3-6-115,-1-5-75,0 0 0,1 1-1,0-1 1,1 0 0,0 0-1,1-1 1,1 1 0,0 0-1,3-24 1,3-3-150,2 1-1,1 0 0,2 1 1,2 0-1,1 1 1,2 0-1,40-66 1,-50 93-346,1 0 1,-1 0-1,1 1 0,1 0 1,0 0-1,0 1 1,15-11-1,28-11-2995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3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1424 209 11789,'-52'-44'2739,"51"43"-2712,-16-14 395,-1 1-1,0 0 0,-21-10 1,4 7-396,0 2 0,0 1 0,-2 2 1,1 2-1,-1 1 0,-1 2 0,0 1 0,0 2 1,0 2-1,0 2 0,0 1 0,0 2 0,0 1 0,0 2 1,1 2-1,0 1 0,-45 18 0,7 7-1045,2 3-1,-73 49 0,100-56-541,1 2-1,-50 46 1,10 10-1759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3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931 260 8113,'0'0'1612,"-7"-9"-169,-54-71 688,52 63-1441,-4-24-286,12 40-394,1 0-1,0 0 1,-1 0 0,1 1 0,0-1 0,0 0 0,0 0-1,-1 0 1,1 1 0,0-1 0,0 0 0,0 0 0,0 0 0,1 0-1,-1 0 1,0 1 0,0-1 0,0 0 0,1 0 0,-1 0-1,1-1 1,12-33 108,-13 35-115,1-1 0,-1 0 1,0 0-1,1 0 0,-1 1 1,0-1-1,1 0 0,-1 0 1,1 1-1,-1-1 0,1 0 1,0 1-1,-1-1 0,1 1 1,-1-1-1,1 1 0,0-1 1,0 1-1,-1-1 0,1 1 1,1-1-1,9-6 16,1 1 0,0 0 0,1 1 0,-1 0 0,1 1 0,14-4 0,15 6 72,-41 2-84,0 0 0,0 0 0,0 0 0,0 0 0,-1 0 1,1 0-1,0 0 0,0 1 0,0-1 0,0 0 0,0 0 0,-1 1 0,1-1 0,0 1 0,0-1 0,-1 1 1,1-1-1,1 2 0,31 20 205,-32-21-196,0-1 0,0 1 0,0-1 0,0 1 0,-1 0 0,1-1 0,0 1 0,0 0 0,-1 0 0,1 0 0,-1 0 0,1-1 0,-1 1 0,1 0 0,-1 0 0,1 0 0,-1 0 0,0 0 0,1 0 0,-1 2 0,3 4 47,-1 0 0,0 0 1,0 0-1,0 1 0,-1-1 0,0 1 1,-1 0-1,0-1 0,0 1 0,0-1 1,-1 1-1,0-1 0,-1 1 0,0-1 1,-4 12-1,-1-3 6,-1-1 1,-1 0 0,-1 0-1,0-1 1,-23 25 0,12-18-5,-1-1 1,-46 32-1,9-15-208,-1-3-1,-71 29 0,68-35-1062,-2-3 0,0-2 0,-1-3 0,-1-4 0,-79 10 0,121-23-408,-41-2-1,48-3 15,-35-7-1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1 10113,'0'0'2656,"-27"47"-1620,-6 5-144,-17 6-368,0-1-240,-10 1-156,-7-2-64,-3-7-372,13-12-584,-3 1-484,-6-14-4420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33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1418 0 9773,'0'0'2720,"-16"7"-2266,-29 15-25,-82 52 0,21 5-21,4 5 0,3 4 0,5 4 0,3 5 0,-84 116 0,63-49 158,58-82-74,24-32 21,24-41 223,-5 2 186,-36 30 17,46-40-900,0 0 0,0 0 0,0 0 0,0 0 0,0 0 1,0-1-1,0 1 0,0 0 0,0-1 0,0 1 0,0 0 0,-1-1 1,1 0-1,0 1 0,0-1 0,-1 0 0,1 1 0,-2-1 1,-41 6 672,43-6-684,0 1 0,-1-1 0,1 0 1,0 0-1,0 0 0,0 0 0,0 0 1,0 0-1,0 0 0,-1-1 0,1 1 1,0 0-1,0-1 0,0 1 1,0 0-1,0-1 0,0 1 0,0-1 1,0 0-1,-1-1 0,-13-6 43,1-1 0,1 0 0,0-1 0,0-1 0,1 0 0,0-1 0,1 0 0,0-1 0,1 0 0,0-1 0,-11-21-1,11 9-58,0 0 0,2-1-1,0 0 1,2-1-1,-3-35 1,5 16-31,2 0 0,6-62-1,1 58-381,3 0-1,16-58 0,-15 77-986,2 0 0,1 0 1,31-58-1,-38 80-1140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19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2060 859 7373,'0'0'3903,"-6"0"-3384,-8-1-455,0-1 1,0 0-1,0-1 0,0 0 0,1-1 0,-1-1 1,1 0-1,-13-7 0,-6-7-47,28 16-28,0-1-1,1 1 0,-1 0 0,1-1 0,0 0 0,-1 1 1,2-1-1,-1-1 0,0 1 0,1 0 0,0-1 0,0 1 0,0-1 1,1 1-1,-1-1 0,1 0 0,0 0 0,1 0 0,-1 0 1,1 0-1,0 0 0,0 0 0,0 1 0,1-1 0,0 0 0,0 0 1,0 0-1,0 0 0,3-5 0,4-4-78,0 1 1,0 0-1,1 0 1,1 0-1,0 1 0,1 1 1,17-14-1,2 0-63,60-38 0,-67 49 130,1 2 0,0 0 0,1 1-1,0 2 1,30-8 0,-42 14 25,-1 0 1,1 1-1,-1 0 1,1 1-1,0 1 0,0 0 1,-1 1-1,1 0 1,0 1-1,-1 0 0,1 1 1,15 5-1,-28-7 2,1-1 0,0 0 0,0 1 0,-1-1 0,1 0 0,0 1 0,0-1 0,-1 1 0,1-1 0,-1 1 0,1-1 0,0 1 0,-1 0 0,1-1 0,-1 1 0,1 0 0,-1-1 0,1 2 0,3 4 12,-1-1 0,0 0-1,0 1 1,0 0 0,-1-1-1,1 1 1,-1 0 0,-1 1-1,1-1 1,-1 0 0,0 0-1,-1 1 1,1-1 0,-1 0-1,-1 1 1,1-1 0,-1 0-1,0 0 1,-3 11 0,0-9 4,-1 1 1,0-1-1,-1 0 1,1-1-1,-2 1 1,1-1-1,-1 0 1,0-1 0,0 1-1,-1-1 1,-11 7-1,-13 6 107,-52 23 0,79-40-120,-34 15 13,-1-3 1,-1-1-1,0-2 1,0-2-1,-1-2 0,0-1 1,-1-2-1,1-3 1,-71-5-1,95 3-25,1-2-1,0 0 1,-1 0-1,-28-12 1,42 13-1,0 0 0,-1 0 0,1 0 1,0-1-1,0 0 0,0 0 0,1 0 1,-5-4-1,2-1-3,1 1 1,-1-1-1,1 0 1,1 0-1,-1 0 1,2-1-1,-1 0 1,1 1-1,0-1 0,1 0 1,0-1-1,0 1 1,1 0-1,0-1 1,1 1-1,0 0 1,1-1-1,-1 1 1,2 0-1,-1-1 1,2 1-1,-1 0 1,8-16-1,12-19 22,-6 17-15,-13 20-8,-10 9 4,-1-1 15,4 0 0,1-1-1,0 1 0,-1 0 0,1 0 1,-1 0-1,1 1 0,0-1 0,-4 3 1,-31 13 83,-76 16 27,74-27-137,0-8 39,0-3 9,29 3-28,8 2-5,0 0 1,0-1-1,0 1 1,0-1 0,0 0-1,0 0 1,0 0-1,0 0 1,1-1 0,-6-2-1,-16-10-3,17 11 31,4-3-5,-33-49-56,33 50 46,2 0 4,-3-13-28,3 13 42,-7 9-22,-30 16 1,31-22-36,-36-11 53,35 11-30,3 1-1,1-1 1,0 1-1,0-1 0,0 0 0,0 1 0,-5-5 0,-29-15 18,3 4 15,25 11-25,6 4-7,1 0 0,0 0 1,0 0-1,-1 0 0,1-1 1,1 1-1,-1-1 0,-4-6 0,1 4-4,3 3 7,1 1 1,0-1 0,0 0 0,1 0 0,-1 0 0,0 0 0,1 0-1,-1-1 1,1 1 0,0-1 0,-2-3 0,-1-1-2,1 2-2,0-1 1,1 0-1,-1 1 0,1-1 0,0 0 1,0 0-1,1 0 0,0 0 1,0-1-1,0-9 0,2-17-44,0 28 47,-1 0 0,1 0-1,0 0 1,0 1 0,3-7 0,12-21-2,-5 20-7,4 0-7,1 2-1,20-10 1,-23 17-2,-9 3 26,1 0 1,-1 1-1,1-1 1,-1 1-1,9 2 0,-8-1-2,-1 1 0,1-1 1,0 1-1,-1 0 0,1 0 0,-1 1 0,0-1 0,0 1 0,0 0 0,-1 0 0,1 0 0,-1 0 0,0 1 0,0-1 0,0 1 0,-1 0 0,0 0 0,0 0 0,0 0 0,2 11 0,-2-8 8,-1 1 1,1-1-1,-2 1 1,1 0-1,-1 0 0,-1 0 1,1-1-1,-1 1 0,-1 0 1,0-1-1,-4 14 0,4-17-6,-1 1 0,1-1 0,-1 0 0,0 0 0,-4 7 0,0-3-2,-7 8 20,-2-2-9,-1-2-1,-1 0 0,0-1 1,-20 10-1,4-5-8,-1-2 0,-1-1 0,0-2 0,-1-2-1,0-1 1,-47 5 0,83-14-4,-249 17-28,221-17 23,22 0-24,4 6-5,-8 18 49,10-23-14,1-1-1,0 0 0,0 1 0,0-1 0,-1 0 1,1 1-1,0-1 0,0 0 0,0 1 0,0-1 1,0 1-1,0-1 0,0 0 0,0 1 0,0-1 1,0 1-1,0-1 0,0 0 0,0 1 0,0-1 1,0 0-1,0 1 0,0-1 0,0 1 0,0-1 1,1 0-1,-1 1 0,0-1 0,0 0 0,0 1 1,1-1-1,-1 0 0,1 1 0,14 23 34,-15-23-33,1 1-1,0-1 1,0 0-1,0 0 0,-1-1 1,1 1-1,0 0 0,0 0 1,0 0-1,0 0 1,0-1-1,1 1 0,1 0 1,205 109 20,-53-30 41,-121-60-63,-28-16-5,-1 3 25,14 23 30,-19-29-48,0-1 1,1 0-1,-1 1 1,0-1-1,1 0 1,-1 1-1,0-1 1,0 1-1,1-1 1,-1 1-1,0-1 1,0 0-1,0 1 1,0-1-1,0 1 1,1-1-1,-1 1 1,0-1-1,0 1 1,0-1-1,0 1 1,0-1-1,-1 1 1,1-1-1,0 1 1,0-1-1,0 1 0,0-1 1,-1 1-1,-8 26 48,8-26-49,1 0 1,0-1-1,-1 1 0,1 0 0,0 0 0,-1-1 0,1 1 0,-1 0 0,1-1 0,-1 1 0,1-1 0,-1 1 0,0-1 0,1 1 0,-1-1 0,1 1 0,-1-1 0,0 1 0,0-1 0,1 0 0,-1 1 0,-1-1 0,-19 11-5,0 0 1,0-2 0,-1 0-1,-1-2 1,-41 9 0,36-13 14,0-2 1,0-1-1,-42-5 1,-82-19-40,17 2 114,126 21-75,1 1 0,-1 0 0,0 0 0,1 1 0,-1 1 0,1-1-1,-1 1 1,1 1 0,-10 3 0,11-3-5,-1 0 11,2 5 35,0 1-28,0 1 1,1 0 0,0 1-1,0-1 1,-4 15-1,9-25-21,0 1 1,0 0-1,0 0 0,0 0 0,0 0 0,0-1 1,0 1-1,0 0 0,0 0 0,0 0 0,0 0 1,0-1-1,1 1 0,-1 0 0,0 0 0,1-1 1,-1 1-1,0 0 0,2 1 0,3 10-2,-2-4-14,1 1 0,1 0 0,-1-1 1,1 0-1,1 0 0,0 0 0,0-1 0,0 1 0,14 11 0,71 45-1460,-90-63 1305,1 0 1,0 0-1,-1 0 1,1-1-1,0 1 0,0 0 1,0-1-1,0 0 1,2 1-1,52 8-2322,-1-4-330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19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34 10861,'-23'-34'3104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1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895 715 6657,'-2'6'1358,"0"-2"-1256,1 0 0,0 0-1,0 0 1,1 0 0,-1 0 0,1 0-1,0 0 1,0 0 0,0 0-1,0 0 1,1 0 0,0 0-1,-1 0 1,1 0 0,1 0-1,-1 0 1,1-1 0,2 5 0,14 19 266,2-1 1,34 35 0,-6-7-195,-22-23-118,-26-30-55,1-1 1,-1 1 0,1 0-1,-1-1 1,1 1 0,-1 0-1,0-1 1,1 1 0,-1 0-1,0 0 1,1-1 0,-1 1-1,0 0 1,0 0 0,0 1-1,4 25 25,-4-27-26,0 1 0,0-1 0,1 0 0,-1 1 0,0-1 0,0 1 0,0-1 0,0 0 0,0 1 0,0-1 0,-1 1 0,1-1 0,0 0 0,0 1 0,0-1 0,0 0 0,0 1 0,0-1 0,-1 1 0,1-1 0,0 0 0,0 1 0,-1-1 1,1 0-1,0 0 0,0 1 0,-1-1 0,1 0 0,0 0 0,-1 1 0,1-1 0,0 0 0,-1 0 0,1 0 0,0 1 0,-1-1 0,1 0 0,-1 0 0,-11 7-94,0 0 0,0-1 0,-1 0 0,0-1 0,0 0 0,0-1 0,-1-1 0,1 0 0,-1-1 0,0 0 0,1-1 1,-1-1-1,-17-1 0,-11-7-506,41 8 574,0-1 1,0 1-1,0 0 0,0 0 0,1 0 1,-1-1-1,0 1 0,0-1 0,0 1 1,1 0-1,-1-1 0,0 0 0,0 1 1,1-1-1,-1 1 0,1-1 0,-1 0 1,0 0-1,-4-4-16,0-1 1,1 1-1,-1-1 0,1 0 1,0 0-1,1 0 0,0 0 1,0-1-1,0 0 0,1 1 1,0-1-1,0 0 0,0 0 1,1 0-1,0 0 0,1 0 1,0 0-1,0-11 0,6-7-22,0 0 0,1 0 0,2 1 0,1 0 0,16-31-1,-12 29 320,-2-2 0,17-55 0,-27 76 83,-13 7 7,0-1-239,-1 1-1,1 0 0,0 1 1,-1 0-1,1 1 1,0 0-1,0 1 1,-12 5-1,-3 3 11,1 2 0,1 0 0,0 2 1,1 1-1,0 0 0,2 2 0,-30 31 0,44-42-99,1 1-1,0 0 0,0 0 0,1 0 1,0 1-1,0-1 0,-3 11 0,6-2 45,4-8-57,0 1-1,0 0 1,1-1 0,1 0 0,-1 0-1,10 17 1,3-11-12,134 81 31,-145-93-17,0 0 0,0 0 0,0 1 1,0 0-1,5 5 0,-2-2-1,-8-7-3,1 0 0,-1 1 0,1-1-1,-1 0 1,1 0 0,-1 1 0,0-1-1,1 0 1,-1 1 0,0-1-1,1 0 1,-1 1 0,0-1 0,1 1-1,-1-1 1,0 1 0,0-1 0,1 1-1,-1-1 1,0 1 0,0-1 0,0 1-1,0-1 1,0 1 0,0-1-1,0 1 1,0-1 0,0 1 0,0 0-1,0 29 224,0-29-214,0-1-1,0 1 1,0-1 0,0 1-1,0-1 1,0 1 0,0-1-1,0 1 1,0 0 0,-1-1-1,1 1 1,0-1-1,0 1 1,0-1 0,-1 1-1,1-1 1,0 1 0,-1-1-1,1 0 1,-1 1 0,1-1-1,0 1 1,-1-1 0,1 0-1,-1 1 1,1-1 0,-1 0-1,1 0 1,-1 1-1,1-1 1,-1 0 0,-16 11 155,-1-1 0,0 0 0,0-2 0,0 0 0,-1-1-1,-37 8 1,42-12-45,-1 0 0,0-1 0,0-1 0,0 0 1,0-1-1,0-1 0,1 0 0,-1-1 0,0-1 0,-24-7 0,1-7 263,22 5 33,4 0-323,0 0 0,2 0 0,-1-1 0,1 0-1,1-1 1,1 0 0,0-1 0,-11-28 0,8 0-25,2 0 0,-5-86 0,10-91-137,4 182 63,1-124-22,-1-140 47,-1 184-472,-10 122-468,-2 1 271,1 1 0,0 0 0,0 0 0,0 1 1,1 1-1,0 0 0,-19 19 0,-29 42-3640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0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706 1 8969,'0'0'1412,"20"58"-388,-6-10 388,-19 26-688,-18-8-232,-12-2-268,-25 7-92,-20 1-56,-5-3-76,-10-8-464,1-6-596,0-15-736,5-16-800,9-8-192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0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652 1 7889,'0'0'1296,"51"20"-64,-14 9-176,-8 12-240,-1 8-180,-13 8-180,-7 4-132,-16 5-100,-15 3-52,-20 5-88,-37 3-84,-14 0-32,-29 2-600,-23-7-748,-5-6-896,-1-2-992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0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640 10 6777,'43'-9'6080,"-57"67"-4864,-15-5 144,-13 0-123,-18 5-381,2-5-384,-13 0-260,5 3-112,-8-6-72,3 3-924,-1-13-1141,6-3-947,6-8-1808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1048 5356,'0'0'8142,"-3"-10"-8121,-4-13-35,2 0-1,1-1 1,1 1 0,1-1-1,1 0 1,1 0-1,1 0 1,1 1 0,6-31-1,-6 39-2,5-14-52,1 5 59,-6 18 56,1 6-46,0 1 0,0-1 0,0 1 1,0-1-1,0 1 0,0 0 0,0 0 1,0 1-1,-1-1 0,6 3 1,1 1 0,9 6 4,-1 1 0,1 0 1,15 16-1,25 18 4,-9-15-2,2-2 0,0-3 0,2-1 0,1-3 0,103 27 0,-151-47 453,-103 16-270,-435-6 1641,487-14-1396,1-2 1,-67-14-1,108 17-355,-1 0 1,1 1-1,0-1 0,0 0 1,0-1-1,0 1 0,0-1 0,0 1 1,-4-4-1,-1 0 80,1 2 339,0-6 25,-24-25 16,18 16-31,1-7-351,1 0-1,2-1 1,0 0-1,1 0 1,2-1-1,-4-36 1,-2-114 103,10 106 11,-4 0-1,-18-89 1,23 157-271,-1-6 10,0 1-1,0 0 0,-1 0 1,0 0-1,-1 0 0,0 0 1,-6-9-1,-12-19 12,12 22-30,-1 1 0,0 0 1,-16-14-1,21 23 13,2-1-20,-38-38-2982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49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63 164 4240,'0'0'2268,"6"0"-1962,16 0 132,-12-3 116,-4 1-397,-4 2-108,0-1-1,0 1 0,-1-1 1,1 0-1,0 0 0,0 0 1,-1 0-1,1 0 0,-1 0 1,1 0-1,-1-1 0,0 1 1,1 0-1,-1-1 0,2-2 1,0 1 60,0-1 8,0 1 0,1-1 0,-1 0 0,-1 0 0,1 0-1,-1 0 1,1 0 0,-1-1 0,0 1 0,-1-1 0,1 1 0,-1-1 0,0 0-1,0 0 1,0 1 0,-1-1 0,1 0 0,-1 0 0,-1-5 0,-2-12 375,2 17-32,-6 2-387,0 0-68,-1 0 1,0 1-1,0 0 0,0 1 0,0 0 0,0 0 1,0 0-1,0 1 0,-12 2 0,9 2-21,5-1 12,3-1-1,1-1 0,-1 1-1,1 0 1,-1-1 0,1 1 0,0 0-1,-1 1 1,-1 1 0,-14 15-36,17-18 33,1-1-1,-1 1 1,1-1-1,0 0 1,-1 1-1,1-1 1,0 1-1,-1-1 1,1 1-1,0-1 1,-1 1-1,1-1 1,0 1-1,0-1 0,0 1 1,-1-1-1,1 1 1,0-1-1,0 1 1,0 0-1,-3 24-1008,2-19-1319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7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731 373 6965,'-14'-23'765,"10"18"-579,0-1 0,1 1 0,0-1 0,0 0 0,0 0 0,1 0 0,0 0 0,0-1 0,0 1 0,1-1 0,0 1 0,0-1 0,1 1 0,-1-1 0,2-11 0,3-3-118,1 0 0,12-33 0,-12 44-67,0 1 0,0 0 0,1 1 0,0 0 0,0-1 0,1 2 0,0-1 0,0 1 0,1 0 0,0 1 0,0-1 1,0 2-1,1-1 0,0 1 0,0 1 0,0-1 0,1 2 0,0-1 0,0 1 0,0 1 0,0 0 0,17-2 0,275-2-41,-170 8 57,-67 1-28,-67-3 10,-1 1 0,1-1 0,0 1 0,-1-1 0,1 1 0,0 0 0,0-1 0,0 1 0,-4 2-1,-8 4 36,-72 21 703,2 4 0,-124 65 0,80-15 486,-155 130 1,73-51-433,169-130-682,-3-2 1,0-2-1,-75 34 0,111-58-194,0-1-1,1 1 1,-1-1 0,-1 0 0,1-1-1,-16 1 1,18-6-925,3 1 661,-1 0 0,0-1 0,1 0 0,-1 0 0,1 0 0,0 0 0,1 0 0,-1 0 0,1-1 0,-1 0 0,1 1 0,1-1 1,-1 0-1,1 0 0,0 0 0,0 0 0,0 0 0,1 0 0,-1-6 0,0-38-3442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1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10469,'0'0'1420,"15"-29"-976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1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1621 89 11641,'-9'-7'1196,"-3"-2"-885,-4-5 226,-34-19 0,44 29-476,0 1 0,0-1 0,-1 2 0,0-1 0,1 1 0,-1 0 0,0 0 0,0 1 0,0 0 0,-11 0 0,4 2-22,-1 1 1,1 1-1,1 0 1,-1 1-1,0 0 1,1 1-1,0 1 1,-19 11-1,-98 69 435,114-74-397,-236 199 493,19 23-129,-152 134-2296,183-211-2815,113-101 1042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1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0 196 11157,'95'-16'904,"-1"-1"-408,6-11-240,3-1-148,5 0-368,1-8-1264,-15-3-2416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2235 180 4740,'0'0'5020,"2"7"-4055,37 97 798,-32-90-1595,14 14-69,-20-27-96,0 0 0,-1 0 0,1 0 0,0 0 0,0-1 0,0 1 0,0 0 1,0 0-1,0-1 0,0 1 0,0 0 0,0-1 0,1 1 0,-1-1 0,1 1 1,17 7 1,0-2 1,0 0 0,1-1 0,31 4 0,-37-7-16,0-1 1,0 0-1,1-1 1,-1-1-1,0 0 1,0-1-1,-1-1 1,23-6 0,-11 0-164,-14 0 14,-2-2 101,-1 0 0,0 0 0,10-18-1,-17 17 8,-5-15 23,4 27 27,0-1 1,0 0-1,0 1 0,0-1 0,0 1 0,0-1 1,-1 0-1,1 1 0,0-1 0,0 1 0,-1-1 1,1 1-1,0-1 0,-1 1 0,1-1 1,-1 1-1,1-1 0,0 1 0,-1-1 0,1 1 1,-1 0-1,0-1 0,-7-5 17,-1 0-1,1 0 0,-1 1 1,0 0-1,-1 1 1,1 0-1,-1 1 1,0-1-1,0 2 0,0 0 1,0 0-1,0 0 1,-18 1-1,-246 8 266,103 1-244,171-8-37,-198-3-132,173 1-18,0-1 0,0-1 1,0-2-1,1 0 0,-35-15 0,58 21 143,1 0 0,0 0 0,-1 0-1,1-1 1,-1 1 0,1 0-1,-1 0 1,1 0 0,0-1 0,-1 1-1,1 0 1,0-1 0,-1 1-1,1 0 1,0-1 0,-1 1 0,1-1-1,0 1 1,0 0 0,-1-1-1,1 1 1,0-1 0,0 1-1,0-1 1,0 1 0,-1 0 0,1-1-1,0 0 1,-4-12-20,1 0-1,0 0 1,1-1-1,0 1 1,1-1-1,1 1 1,0-1-1,2-17 1,-1 26 235,4 11 94,0 0-255,-1 1 0,1 0 0,-2 0-1,1 0 1,-1 0 0,0 1-1,0 0 1,-1-1 0,0 1 0,-1 0-1,1 0 1,-1 0 0,-1 8-1,0-1-19,0 0-1,-1 0 0,-1 0 0,-1 0 0,0 0 0,-1 0 0,-6 16 0,5-20-14,0-1 0,-1 0 0,0 0 0,-1-1 0,0 1 0,0-2 0,-1 1 0,0-1 0,-17 14-1,14-14 12,-1 0-1,0-1 0,-20 9 0,19-14 0,-15-4-31,27 2 8,0 0 0,0 0 0,0 0 1,1 0-1,-1 0 0,0 0 0,0-1 0,0 1 1,1 0-1,-1-1 0,0 1 0,1 0 0,-1-1 1,0 1-1,1-1 0,-1 1 0,0-1 0,0 0 0,-10-9-5,1 0-1,0-1 1,0 0-1,1-1 1,1 1-1,0-2 0,0 1 1,-5-15-1,-13-41 17,20 49 59,0 1 0,-2-1-1,0 2 1,-15-26 0,20 39 67,-12 4-49,8 0-41,0 0 0,0 0 0,1 0 0,-1 1-1,0 0 1,0 1 0,0-1 0,0 1 0,-12 6 0,-31 19 370,1 2 0,-89 70 0,54-36-125,-110 71-851,-370 191 1,434-265-4775,121-56 1313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2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0 303 11501,'89'-26'820,"5"-6"-356,0-8-252,0-2-184,-8-6-580,3-5-1308,-4-8-2088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1263 21 8961,'-43'-21'1088,"-23"26"-196,-19 22-272,-24 23-220,-17 14-212,-16 23-96,-18 11-52,-15 8-688,-8 0-1080,9 0-1224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2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335 105 8349,'0'0'1149,"-9"0"-341,-25 0-320,25 0-124,8-7-328,-2-20-36,2 27-1,1-1 0,0 0 0,0 1 0,0-1 0,0 1 0,0-1 0,0 0-1,0 1 1,0-1 0,0 1 0,0-1 0,0 0 0,1 1 0,-1-1 0,0 1 0,0-1-1,1 1 1,-1-1 0,0 0 0,1 0 0,2-3 1,0 0 0,0-1 0,0 1 0,1 0 0,0 1 0,0-1 0,0 1-1,0 0 1,0 0 0,1 0 0,-1 0 0,1 1 0,0-1 0,-1 1 0,1 1 0,0-1 0,0 1 0,1-1 0,-1 2 0,0-1 0,0 0-1,1 1 1,-1 0 0,0 0 0,0 1 0,1-1 0,6 3 0,-5-1 5,1 0 1,-1 0-1,0 0 0,0 1 1,0 1-1,0-1 0,8 7 1,-14-10 6,0 1 0,0-1 0,-1 1 0,1-1 1,0 1-1,-1-1 0,1 1 0,0 0 0,-1 0 0,1-1 1,-1 1-1,1 0 0,-1 0 0,1 1 0,2 5 50,0-1 0,0 1 1,-1 0-1,0 0 0,0 0 0,0 0 0,-1 0 0,0 0 0,-1 1 0,1-1 0,-2 0 0,1 1 0,-1-1 0,0 0 0,0 0 0,-1 0 0,-4 12 0,0-5-30,-1-1 0,-1 0 0,0 0 1,0-1-1,-1 0 0,-1 0 0,0-1 0,-1 0 0,0-1 0,0 0 0,-15 9 0,-9 4-570,-2-2-1,-69 30 0,7-12-1549,3-8-783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4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4632 0 3796,'0'0'5884,"0"7"-5286,-1 2-456,0 1-1,0 0 1,0 0 0,-2-1-1,1 1 1,-1 0-1,0-1 1,-8 14 0,3-7-1,-1-1 1,-1 0 0,-1-1 0,-16 18 0,4-8 22,-1-2 0,-1-1 0,-1-1 0,-55 33 1,4-13-106,-2-3 0,-1-4 1,-1-3-1,-2-4 1,0-3-1,-2-4 1,0-4-1,-1-4 1,0-3-1,-1-4 1,1-4-1,-1-3 1,-139-24-1,172 15-49,0-1-1,0-3 1,2-2 0,0-3-1,-64-34 1,82 31-4,28 20 0,0-2 2,-24-28-12,22 24 2,-1 1 0,2-2 0,-1 1 0,1-1 0,1 0 0,0 0-1,1-1 1,0 0 0,0 0 0,-2-14 0,4 14-1,-3-16-1,0 0-1,-2-41 1,9 67 3,-1 0 1,0 0-1,0 1 1,0-1-1,-1 0 0,1 1 1,0-1-1,-1 0 1,1 0-1,-1 1 0,1-1 1,-2-2-1,-1-1 1,2 0-2,0 0 13,-3-16-25,3 15 38,1 12-130,6 232 138,-6-213-26,-2-1 0,0 0 0,-2 0-1,-9 34 1,9-45-7,0 1 1,-2-1-1,1 0 0,-2 0 0,0-1 1,0 0-1,-1 0 0,-18 20 0,16-20 0,-21 17 11,23-22-14,5-3 5,1-2 0,-1 1 0,-1 0 0,1-1 0,0 1 0,-1-1 0,1 0-1,-1 0 1,-5 2 0,-24 13 1,17-12-12,8-3 14,-22 3-13,22-10 10,-24-15-6,19 10-22,-6-11 26,-12-15-10,26 30-7,2 1-734,1 2 723,1 1 15,0 1-1,0 0 0,0 0 0,0-1 0,1 1 0,-1-1 0,0 1 1,1-1-1,-1 1 0,1-1 0,-1 1 0,0-3 0,1-3-60,-1-34 9,-1 31 53,0-12 18,2 1-5,0 16-9,0 0 21,0-15-23,0 16 7,-3 9-42,-4 14 51,0 0 18,-1-1-1,0-1 1,-12 18-1,5-16 23,0-1 0,-1-1-1,0-1 1,-2 0 0,0-1 0,-34 22 0,13-14 103,-1-2 1,-65 26 0,42-25 46,0-3-1,-2-2 0,0-4 1,-101 9-1,49-16 251,-201-14 0,205-3-322,1-5-1,0-5 1,2-5 0,-115-43-1,102 19-2355,116 47 754,-22-4-2458,20 4 2980,1 1-2075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4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8589,'38'-4'1317,"-37"4"-1248,0 0 0,0 0 0,0 0 0,0-1 0,0 1 0,0 0 0,0 0 0,-1-1 0,1 1 1,0 0-1,0-1 0,0 1 0,0-1 0,1-1 0,47-35 691,34-24-363,-49 40-366,2 1 0,0 1 0,0 3-1,2 0 1,0 3 0,0 1 0,42-7 0,-21 15-43,-9 6-18,-50-3 29,1 1-1,-1 0 1,1 0-1,-1 0 1,1 0-1,-1 0 1,0 0-1,1 0 1,-1 0-1,1 0 0,-1 0 1,1 0-1,-1 0 1,1 1-1,-1-1 1,0 0-1,1 0 1,-1 0-1,1 1 0,-1-1 1,0 0-1,1 0 1,-1 1-1,0-1 1,1 0-1,-1 1 1,0-1-1,1 0 1,-1 1-1,0-1 0,0 0 1,0 1-1,1-1 1,-1 1-1,0-1 1,0 1-1,14 27-97,-14-28 83,0 1-1,1 0 1,-1-1 0,0 1 0,0-1-1,0 1 1,1-1 0,-1 1 0,0 0-1,0-1 1,0 1 0,0 0 0,0-1 0,0 1-1,0-1 1,0 1 0,0 0 0,0-1-1,0 1 1,-1 0 0,1-1 0,0 1-1,0-1 1,-1 1 0,1 0 0,-14 37-1010,14-37 916,0 0 0,-1 0-1,1 0 1,-1 0 0,1 1 0,-1-1 0,0 0 0,1 0 0,-1 0 0,0 0 0,0 0 0,0-1 0,0 1 0,0 0 0,0 0 0,-1 0 0,-45 37-2555,1-7-359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4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 1 6009,'37'13'2352,"-74"51"-1328,-29 5-500,-28 2-248,-23 6-80,-12 0-132,-17 5-4,-5 0-420,-3-10-980,8-1-1168,17-10-489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7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10385,'0'0'2404,"28"-35"-1976,15 42-5772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26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1932,'0'0'2776,"11"1"-2758,110 7 174,126-7 1,-102-3-118,442 28 825,-158-3-811,1086 84-167,-1215-74 127,250 19-143,-255-32 62,223 9 62,-90-11 32,363 4-75,-225-37-3,277-1 152,-359 20-127,607 10 124,2078 191 275,-964-65-378,-1369-116-16,-52 9 66,244 10 1028,-854-35-855,20-1-28,69 5-49,710-17 934,-859 2-1075,64-6 155,-172 8-165,0 1-34,19 0-87,-19 0-414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0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1 744,'-5'2'221,"-2"1"-137,-21 6 332,3-4-243,19-4-48,-1 1 10,-22 6 59,22-6 672,-1 0-494,-22 6-66,22-5 2258,14-2-2295,11 2-195,0-1-1,0 0 1,-1-1 0,25-2 0,-8 1-69,2-2-1,-20 1-6,0 1 0,29 3 0,128 10-45,-53-5 20,278 20 74,47 5-57,-339-24-3,79 10-31,120 4 41,-214-18-6,381 7 32,-137-7-58,201 25 54,18 1-87,430 10 108,-328-12-103,-256-10 123,175 6 24,325 13 33,-389-14 512,67-4-89,-14-2-464,-186-9 16,-185-2-63,409 15 834,906 24-193,-551-22-573,488 0-70,-1059-23-5,320-1 7,474 20 19,-1035-12-11,336 4 1518,-453-13-1442,-5 1 53,0-2 0,-1 0 0,28-7-1,-13-1-162,14-10-12,-13 5 25,48-14 57,-42 19-80,7-2 7,-7 2-2,13 3 58,-13 4 26,0-2 102,-15 3-142,-20 2-4,-1-1 7,24-2-37,-24 2-27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4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16 112 2104,'-4'-12'113,"3"9"-59,0 1 1,0-1-1,0 0 1,1 0-1,-1 0 1,1 0-1,0 0 0,0-5 1,0-60 10083,-1 77-10051,-4 71 674,4 81 0,15 90 415,-13-236-1154,46 369 785,-22-203-422,20 121 507,-33-223-617,-5-34 32,3 77 0,-9-53-186,-3 93 136,-4-130-200,4-17-25,-2 21-11,2-18-60,-1-1 0,-6 20 0,6-26-160,2-4-827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5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2468,'0'0'7238,"2"4"-6553,7 12-54,-6-12-50,-1 2-78,13 32-54,-2 1 0,-2 1 0,-2 0 0,7 58 0,-8-3 9,12 130 523,36 392 697,-31-318-756,-14-217-780,-7-51-57,3 45 0,-7-57-93,2 4-59,3-1 174,1 5-87,-5-20 5,-1 0-44,0 38 26,0 20 209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45 107 2024,'0'0'3856,"1"-6"-3017,3-19-13,-3 19 0,0 0-95,5-19-173,-5 19-136,0 1 31,3-17 32,-3 17 1047,-3 11-1479,-11 36 90,2 1-1,2 0 0,-6 62 1,2 142 407,12-213-441,5 458 728,26-1 483,-20-355-908,-5-23-183,4 45 43,4 12-10,-13-157-253,-1-10-7,1-1 1,0 0-1,0 1 1,0-1-1,0 1 1,1-1-1,-1 1 1,1-1-1,-1 0 1,1 1-1,1 2 1,8 29-8,-6-23 5,-3-7 6,0 0-1,-1 0 0,1 0 0,0 0 0,-1 0 1,0 8-1,1 17-12,5-7 7,-5-18 146,6-9-1391,10-8-72,-1-1 1,23-24-1,-8-1-2305,5 5-537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7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2692,'0'0'10466,"2"10"-10424,7 48 168,-2 0 1,-2 101-1,-4-79-118,2 93 412,9 264 62,23-2 432,-21-317-813,20 142-43,-26-207-95,30 155 3225,-34-215-5399,3-12 989,6-12-564,2 5-2488,4-5 519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8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 2828,'0'0'5771,"-2"10"-4912,-25 109 835,-15 168-1,32-176-988,-3 88 334,14 42 199,-3 275 1480,-24-197-1469,23-279-1185,4-8 735,0-21-446,1 4-778,10-49-12967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3588,'5'-6'1093,"14"-19"-26,-15 19 558,4 6-759,1-1-675,0 1 0,1 1 0,-1 0-1,0 0 1,1 1 0,-1 0 0,0 1-1,0 0 1,-1 0 0,1 1-1,-1 0 1,1 0 0,-1 1 0,12 10-1,34 27 509,-2 2 0,55 61-1,83 111 399,-107-117-515,77 100 489,215 354-1,-163-238-910,-89-137-136,-100-148-28,0 0 0,43 38 0,-46-48-12,-15-15 38,-6-42-11299,-4 8 9012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39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30 3924,'0'0'1909,"0"-6"-932,0-17 3589,1 54-4303,2 0-1,1 1 1,1-1-1,15 48 0,-3-29-120,2-1 0,26 49-1,-25-58-101,38 71 40,-56-107-58,2 0 0,1 0 10,-4-3 29,1 0 0,-1 0-1,0 1 1,1-1 0,-1 0 0,0 1 0,0-1 0,1 1 0,0 2 0,-8-5 20,-38-7-68,0 1 0,0 3 0,-1 1 0,1 3 0,-1 1 0,1 2 0,-1 3-1,-51 12 1,-59 21-177,150-38-774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41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2178 153 5276,'0'0'5360,"-3"6"-5306,-30 95 148,33-98-191,-1-1-1,1 0 0,-1 1 1,0-1-1,1 0 0,-1 1 1,0-1-1,0 0 0,0 0 1,-1 0-1,1 0 0,-3 3 1,0 1 19,0 0 84,0 0 12,-15 19-57,8-15-23,-14 6-32,12-11-6,-16 1-39,14-6 44,0-4-18,0 0 1,-17-6 0,31 10 2,0-1 0,-1 1-1,1-1 1,0 0 0,0 0 0,0 1 0,0-1-1,-1 0 1,1 0 0,0 0 0,0 0 0,1 0-1,-1 0 1,0 0 0,0-1 0,0 1-1,0-3 1,-1 1-4,0 1 1,1 0 1,-1 1-1,1-1 0,0 0 1,-1 0-1,1 0 1,0 0-1,0 0 0,-1-5 1,-1-1 2,-5-13 7,7 17 21,-5 9 0,-2 1-18,-21 21 8,6-2 40,17-19-20,0 0-3,-19 16-41,13-14 21,-19 4-15,2-8-42,24-3-66,-1-7-314,-14-17 223,12 9 41,-9-54 41,17 66 119,-1 0 0,1 0-1,0 0 1,0 0-1,-1 0 1,1 0 0,1 0-1,-1 0 1,0 0-1,0 0 1,1 0 0,-1 0-1,2-3 1,0-1 0,-1 0 475,-6 12-254,-87 125 766,83-119-787,3-6-155,-48 49 236,48-50-263,-1 1 0,0-1 1,0-1-1,0 1 0,-1-1 1,1 0-1,-16 5 1,-16-2 21,25-7-35,0 0 0,0-1 0,-24-4 0,26 0 6,-10-11-34,10 3-5,4 2-6,1 0 0,0-1 1,1 0-1,0 0 0,1 0 0,0-1 0,1 0 0,1 0 0,0 0 0,-2-21 0,5-5-56,2 0 0,1 1 0,2-1 0,11-43 0,-13 70 85,-1 7 5,-1 1 0,-1-1-1,1 1 1,-1-1 0,1 1 0,-2-6 0,0-6-12,-2 12 5,-6 25 7,-11 55 14,19-73-13,-58 306 58,57-293-51,-1 0-1,0 1 1,-1-1-1,-1 0 1,0-1-1,-1 1 1,-9 15-1,-2 1 4,6-19 26,2-6-28,1 0 0,-1 0 1,-1 0-1,1-1 0,-1-1 0,0 1 0,0-2 0,-1 1 0,-19 4 0,16-7-7,1-2-1,0 0 0,0 0 0,0-1 0,0-1 0,-18-4 0,18-1 3,-12-12-19,14 7 11,-39-82-29,48 89 29,4 10 22,2 3-6,-1 1 0,-1-1 0,0 1 0,0-1 0,0 1 0,-1-1-1,-1 1 1,1 0 0,-1 0 0,-1-1 0,0 1 0,0 0 0,-1-1-1,0 1 1,0-1 0,-1 1 0,-5 12 0,-10 10 55,7-19 12,-2-2-73,0 0 0,0-1-1,-1-1 1,0 0 0,-1-1-1,0 0 1,0-1 0,0-1-1,-17 4 1,-6-2 7,24-7-24,6-2 3,-20-3-73,23-1-53,2 2 113,0-1 0,1 1 0,-1 0-1,1-1 1,0 0 0,0 1 0,0-1-1,1 0 1,0 0 0,0 0 0,0 0-1,0 0 1,1 0 0,0-1 0,0 1-1,0 0 1,1 0 0,0 0 0,0 0-1,0 0 1,0 0 0,1 0 0,0 0-1,0 1 1,0-1 0,1 1 0,-1-1-1,1 1 1,0 0 0,5-5 0,1 1 12,1 0 1,1 0 0,0 1-1,0 0 1,0 1 0,0 0-1,13-3 1,-23 8 11,-1 1 0,1 0 1,0-1-1,-1 1 0,1 0 0,-1 0 0,1 0 0,-1 0 1,1 0-1,0-1 0,-1 1 0,1 0 0,0 0 1,-1 1-1,1-1 0,-1 0 0,1 0 0,0 0 0,-1 0 1,2 1-1,22 6 127,-23-7-123,-1 0 0,0 0 0,1 0 0,-1 1 0,0-1 0,1 0 1,-1 0-1,0 0 0,1 0 0,-1 0 0,0 0 0,1 1 0,-1-1 0,0 0 1,1 0-1,-1 1 0,0-1 0,0 0 0,0 0 0,1 1 0,-1-1 0,0 0 0,0 1 1,0-1-1,1 0 0,-1 0 0,0 1 0,0-1 0,0 1 0,0-1 0,0 0 1,0 1-1,0-1 0,0 0 0,0 1 0,0 0 0,1 7 60,0 1 0,-1-1-1,0 1 1,0 0 0,-1-1 0,0 1-1,-1-1 1,1 1 0,-2-1 0,1 0 0,-1 0-1,-1 0 1,1 0 0,-1 0 0,0-1-1,-1 0 1,0 1 0,0-2 0,-1 1-1,-10 9 1,-13 8-55,-2-2 1,0-1-1,-1-2 0,-2-1 0,1-1 1,-2-2-1,-55 16 0,68-25-778,0 0-1,0-2 1,-1 0-1,0-2 1,0 0-1,-30-2 0,1-7-2516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65 267 8977,'-11'-13'650,"1"-1"-1,1 0 1,0-1 0,1 0-1,-9-21 1,16 22-214,6-20-198,-5 33-232,1 0 1,-1 0-1,0-1 1,0 1-1,1 0 1,-1 0-1,0 0 1,1 0-1,-1 0 1,1 0-1,-1 0 1,1 0 0,0 0-1,0 0 1,21-31 17,-21 31-20,0 0-1,0 0 1,0-1-1,0 1 1,0 0 0,0 0-1,0 0 1,0 0-1,0 0 1,1 0-1,1 0 1,13-8 5,1 0 1,0 2-1,0 0 1,0 1-1,30-6 1,-47 12-9,1 0-1,0-1 1,0 1 0,-1 0 0,1 0 0,0 0 0,0 0 0,0 0 0,-1 0 0,1 0 0,0 1 0,0-1 0,-1 0 0,1 0 0,0 1 0,1 0 0,28 10 0,-29-11 1,-1 0-1,1 0 1,0 1 0,-1-1 0,1 0-1,-1 0 1,1 1 0,-1-1 0,1 1-1,0-1 1,-1 0 0,1 1 0,-1-1-1,0 1 1,1-1 0,-1 1 0,1-1-1,-1 1 1,0-1 0,1 1 0,-1 0-1,0-1 1,1 2 0,3 7-15,0 1 0,0 1 1,-1-1-1,0 0 0,-1 1 0,0 0 0,0-1 1,-1 1-1,-1 0 0,-1 21 0,-2-18-488,1 0-1,-2 0 0,0 0 0,-1 0 1,0-1-1,-1 1 0,0-1 1,-1-1-1,-13 18 0,-17 18-3186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41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7693,'32'-16'1188,"2"5"-140,3-2-460,0 5-260,6-5-216,9 5-44,11 0-80,-3 0-912,-9 4-1104,6-8-953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41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792 1 7061,'-37'45'1600,"8"-8"-208,-8 3-324,3 10-224,-17-2-144,-6 2-164,-18-2-260,4-6-108,-9-2-136,6-3 20,2-8-500,1-10-724,11-6-1084,17-5-964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5:41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45 4012,'0'0'1348,"7"-7"-212,21-23-283,-20 22 879,-19 15-799,-23 15-369,-154 92 994,-441 238-711,596-334-971,-76 38-1897,34-25-2090,36-19 1232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1 759 2140,'0'0'6217,"6"-2"-5751,18-5-61,-17 5 797,-3-1-952,220-158 417,-84 56-556,-111 85-91,-11 8-1,0-1 0,-1-1 0,16-16 0,4-7 21,0 1 23,-4 4-22,-4-1 30,3-2-55,3-5-33,-4 8 13,5-4 28,-24 22-22,-9 9 1,0 1 0,1 0-1,0 0 1,-1 0-1,1 1 1,6-4-1,20-18 9,-22 19 7,-3 1-29,14-17 41,-15 17 379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4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2972,'0'0'3108,"7"1"-2484,113 18 856,-103-17-1310,0 0-1,0-1 0,0-1 1,0 0-1,29-6 1,8-7 260,-49 12 1466,-3 6-1845,3 16-26,-5-8 9,-7 52 9,5-53-31,-2-3-14,2-5 4,1 0 0,-1 0 0,1 0 0,0 1 0,0-1 0,0 6 0,-11 48 44,11-53-28,-2 1-18,-6 19 22,6-19-24,0 0 14,-13 19-4,12-19-14,1-1-12,-10 17-290,9-17-1124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4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1 3256,'0'0'2804,"0"7"-1857,-1 9-492,-1 0-1,0 0 0,-1-1 1,-9 29-1,-30 68 616,31-86-877,-167 440 1446,170-443-1624,-10 31 73,-23 111 0,32-130-72,-13 22-6570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5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2652,'0'0'545,"0"-5"109,1-12-98,-1 17-543,0 0 0,0 0 0,0 0 1,0 0-1,0 0 0,0 0 0,0 0 0,0 0 0,0 0 0,0-1 0,0 1 0,0 0 0,0 0 0,0 0 1,0 0-1,0 0 0,0 0 0,0 0 0,0 0 0,0 0 0,0 0 0,1 0 0,-1 0 0,0 0 1,0 0-1,0-1 0,0 1 0,0 0 0,0 0 0,0 0 0,0 0 0,0 0 0,0 0 0,0 0 0,0 0 1,0 0-1,0 0 0,1 0 0,-1 0 0,0 0 0,0 0 0,0 0 0,0 0 0,0 0 0,0 0 0,0 0 1,0 0-1,0 0 0,0 0 0,0 0 0,1 0 0,-1 0 0,0 0 0,0 0 0,0 0 0,0 1 1,0-1-1,0 0 0,0 0 0,0 0 0,0 0 0,0 0 0,0 0 0,0 0 0,0 0 0,0 0 0,0 0 1,0 0-1,0 0 0,12 27 1835,2 9-1724,34 60 1149,-44-86-1111,-3-7-134,0 0-1,0 0 1,1 0-1,0 0 1,-1 0-1,1 0 1,3 3-1,11 14 161,3 4-60,-14-17-34,-1-2-22,15 23 1154,-12-31-1005,2-1-203,1-1 1,-1 0-1,-1 0 1,1-1-1,-1 0 1,0-1-1,0 0 1,-1 0-1,0 0 1,0-1-1,5-10 1,146-192-3,-135 177-106,-1 6-340,-17 22-975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3404,'0'0'2551,"-1"6"-1951,-1 4-361,0 1-1,1-1 1,1 1-1,0 0 0,0 0 1,2 12-1,16 72 782,-15-81-900,51 351 2041,-30 5-1235,-17-296-813,0 16-38,-2 42 16,-5-128-71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7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1812,'0'0'594,"5"7"-72,7 10-270,3 3 312,-2 1-1,20 36 1,-20-27-236,-10-22 502,2-2-510,14 22 56,-14-21 1966,-1-14-2273,11-25-52,21-67-1,-29 77-192,-2 0 0,0 0 0,-2-1 0,2-30 0,-5 49-42,0 0-1,0 1 0,0-1 1,1 1-1,-1-1 0,1 1 0,2-6 1,0-3-290,3-22-1188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0 216,'0'0'-104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1014 340 9597,'-49'-122'3220,"47"108"-3056,2 10-150,0-29 43,6-53 0,0 74-71,11-15 10,-7 16-24,5 3 20,-1 1-1,20-7 0,-21 12-53,14 4-17,-26-2 74,0 0 0,0 0 0,-1 0 0,1 1 0,0-1 0,0 0 0,0 0 0,-1 0 0,1 1 0,0-1 0,-1 0 0,1 1 0,0-1 0,-1 0 0,1 1 0,0 0 0,25 16-116,-26-17 118,1 1 0,-1-1 0,1 0 0,-1 1 0,1-1 0,-1 0 0,1 1 0,-1-1 0,1 1 0,-1-1 0,0 1 0,1-1 0,-1 1-1,0-1 1,1 1 0,-1-1 0,0 1 0,0 0 0,1-1 0,-1 1 0,0-1 0,0 2 0,3 11-4,-1 0 1,-1 0-1,0 0 1,-1 0-1,0 0 1,-1 0-1,-1 0 1,0 0-1,0 0 1,-2-1-1,1 1 1,-2-1-1,1 0 1,-10 16-1,-141 258-31,42-85 42,15-17 1071,-124 170-1,203-327-790,-1-1 1,-2-2-1,0 0 1,-1-1 0,-1-1-1,-36 24 1,49-39-220,0 0 0,-1-1 0,1-1 0,-1 0 0,0-1 0,-1 0 0,1 0 0,-16 1 0,19-4-37,0 0 0,0-1 0,-1-1 1,1 1-1,0-1 0,0-1 0,0 0 0,0 0 1,0-1-1,0 0 0,1 0 0,-14-8 0,16 8-16,1-1 0,-1 0 0,1 0 0,-1 0 0,1-1 0,0 0 0,1 0 0,-1 0 0,1-1 0,0 1 0,1-1 0,-6-11 0,4 5-5,1 1 1,0-1-1,1 0 0,0 0 0,1-1 1,-1-18-1,3-8-12,1 0 0,3 0-1,10-53 1,-1 27-27,2 1 0,26-68 0,-28 98-296,1 2-1,2 0 1,1 0-1,2 2 1,33-43-1,-32 48-727,2 1 0,1 1 0,47-37 0,5 9-2814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8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40,'0'0'2534,"1"5"-2020,2 1-334,-3-4-106,1 0-1,0 0 1,0 0-1,-1 0 0,1 0 1,-1 0-1,0 0 1,1 0-1,-1 0 1,0 0-1,0 0 1,-1 4-1,19 485 4329,-8-295-3641,-3-83-441,1 61-84,-8-169-235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9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 1356,'0'0'2031,"1"7"-1552,0 0-394,0-1 0,-1 1 0,1 0 0,-2-1 0,1 1 0,-1 0 0,0-1 0,0 1 0,0-1 0,-1 1 0,0-1 0,-1 0 0,-5 11 0,-13 15 107,-1-1-1,-27 30 1,-14 18-6,42-52-199,15-21 27,1-1 51,0 0-37,-14 17 74,14-17 476,11-12-568,20-27 36,-2 0 1,31-62-1,26-85 102,-78 175 697,0 15-788,46 122 358,-29-72-96,46 97-1,-62-148-311,11 19 63,33 48 0,-9-19-3218,-35-50 491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29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2676,'0'0'3311,"6"8"-2501,14 25-187,-1 0 1,21 50 0,26 87 638,-23-56-731,105 210 187,-128-283-704,-4-6 11,0-7 16,-13-23-24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3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1 266 1668,'0'0'752,"6"0"-701,19 0 30,-13 2 218,26 15 758,22 18-259,-55-32-330,2 3-103,21 15-163,-20-15 384,-1 0-420,24 18-39,-24-18 1016,-2-11-1080,4-7-56,-1 0 0,-1-1 1,0 1-1,0-2 0,-1 1 0,-1-1 1,0 0-1,-1 0 0,-1 0 0,0-1 1,1-18-1,18-76 205,-18 86-34,-3 17 101,1 1 66,3-16-86,-3 15 61,-2 0-2983,0-18 782,0 17 11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1.4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815 130 3592,'1'-7'1241,"4"-23"837,0 0 0,13-33 2167,-18 66-4235,-1 0 0,1 0-1,-1 0 1,1 0 0,-1 0 0,0 0 0,-1 3-1,-3 9 16,-74 244 477,14-43 151,-19 70-181,-32 126-295,48-176-130,64-220-42,-18 46 21,21-60-21,0 1 0,0 0-1,-1 0 1,1 0 0,0-1-1,-1 1 1,0-1 0,-2 4-1,0 0 4,0-1 6,-2-4-64,-1-1-20,-1 0 1,1-1 0,-1 0 0,1 0-1,0-1 1,0 1 0,0-2-1,0 1 1,0-1 0,0 0 0,0 0-1,1-1 1,0 0 0,0 0 0,-9-7-1,-9-9-266,1-1-1,-29-34 1,28 26 252,2-1 0,-35-61 1,41 59 82,-10-30 49,24 57 445,4 13-357,51 120 317,-36-91-360,76 191 182,-35-76-194,-55-146 737,8-6-760,1-1 1,0 0-1,0-1 0,0 0 0,0-1 1,-1 0-1,18-8 0,-11 2-20,0 0 0,-1-2 0,29-21-1,140-127 40,-34 27-109,63-44-127,-210 172-204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2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407 215 2844,'0'0'6075,"-6"-2"-6070,-29-11 80,10 2-29,25 11-55,-1 0 0,1 0 0,0 0 0,-1 0 0,1-1 0,-1 1 0,1 0 0,-1 0 0,1-1 0,0 1 0,-1 0 0,1-1 1,0 1-1,-1 0 0,1-1 0,0 1 0,-1 0 0,1-1 0,0 1 0,0-1 0,0 1 0,-1 0 0,1-1 0,0 1 0,0-2 0,-19-51-47,19 52 46,-1 1-1,1 0 1,0-1-1,0 1 1,0-1-1,0 1 1,0-1-1,0 1 1,0-1 0,0 1-1,0-1 1,0 1-1,0 0 1,0-1-1,0 1 1,1-1-1,-1 1 1,0-1-1,0 1 1,0 0-1,1-1 1,-1 1 0,0 0-1,0-1 1,1 0-1,6-10-14,0 0 1,1 1-1,0 0 0,1 0 0,0 0 1,0 1-1,19-13 0,3 6 3,-30 15 12,1 0-1,-1 1 0,1-1 1,-1 1-1,1-1 1,-1 1-1,1-1 0,-1 1 1,1 0-1,0 0 1,-1 0-1,1 0 0,-1 0 1,1 0-1,0 0 1,-1 0-1,3 1 0,1 0 10,7 3 66,12 10 22,-13-5 56,-5-1-91,0-1 1,-1 1-1,0 0 1,0 1-1,-1-1 1,0 1-1,0 0 1,-1 0-1,0 0 1,-1 0-1,0 1 1,-1-1-1,1 1 1,-1 11-1,-2-6 52,0 0 0,0 1 0,-2-1 0,0 0 0,0 0 0,-2 0 0,1 0 0,-14 26 0,8-23 4,-1-1 0,0 0 0,-1-1 0,-1 0 1,-1 0-1,-21 18 0,1-5-64,-2-2 0,-1-1 0,-61 33-1,84-52-227,-1-1 0,-1 0 0,1-1 0,-27 5 0,25-7-1078,0-1 0,-21 0-1,-4-5-1828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3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2023 469 3552,'-1'-6'1258,"-3"-15"-111,3 16 19,1 4-1149,0 0 0,0 0 0,0 0-1,0 1 1,0-1 0,0 0 0,0 0 0,0 1-1,0-1 1,-1 0 0,1 0 0,0 1 0,0-1-1,-1 0 1,1 0 0,-1 1 0,1-1 0,-1 1-1,0-2 1,0 1-10,0-1-1,0 1 1,0-1-1,0 1 1,0-1-1,0 0 1,0 0-1,1 1 1,-1-1-1,0 0 1,0-3-1,-7-33 104,7 23-114,1-1 1,0 1-1,1-1 1,1 1-1,0 0 1,7-25-1,-3 19-5,2-1 1,0 1-1,1 1 0,15-26 1,4 5 19,-5 6-40,-18 29-32,3 3 83,22-8 44,-29 11-61,-1 0 1,0-1-1,1 1 1,-1 0-1,1 0 0,-1 0 1,0-1-1,1 1 0,-1 0 1,1 0-1,-1 0 1,1 0-1,-1 0 0,1 0 1,-1 0-1,0 0 1,1 0-1,-1 0 0,1 0 1,-1 0-1,1 1 0,-1-1 1,1 0-1,-1 0 1,0 0-1,1 0 0,0 1 1,18 10 244,-19-11-238,1 0 0,-1 1 1,1-1-1,-1 0 1,1 1-1,-1-1 0,1 1 1,-1-1-1,1 0 0,-1 1 1,0-1-1,1 1 1,-1-1-1,0 1 0,1 0 1,-1-1-1,0 1 0,0-1 1,1 2-1,3 8 67,0-1 0,-1 1 0,0 0 0,0 0 0,-1 1 0,-1-1 0,1 0-1,-2 1 1,0-1 0,0 1 0,0-1 0,-2 1 0,1-1 0,-1 0 0,-6 17 0,-1-7-12,-1 0 1,-1-1-1,-1-1 0,-1 0 1,-1 0-1,0-1 1,-1-1-1,0 0 0,-2-1 1,0-1-1,0-1 1,-36 21-1,31-22-43,-1-2 1,-1 0-1,-36 10 1,46-16-23,-1 0-1,1-1 1,-1-1 0,0-1 0,0 0 0,-29-3 0,32-2-50,-13-10-42,24 14 81,1-1 0,-1 1 1,0 0-1,0-1 1,1 0-1,-1 1 0,0-1 1,1 1-1,-1-1 1,0 0-1,1 1 1,-1-1-1,1 0 0,-1 0 1,1 0-1,-1 0 1,-6-13-26,0 1 1,1-1-1,0 0 1,1-1 0,1 1-1,0-1 1,1 0-1,-1-21 1,3 34 29,1 0 0,0 0 0,0 0-1,1 0 1,-1 0 0,0 0 0,1 0 0,-1 0 0,1 0 0,-1 0 0,2-2 0,1-1-6,-2-1-32,-1 12 127,0 6-29,-1 0 0,0 0 0,0 0 1,-2 0-1,1 0 0,-2 0 0,1-1 0,-2 1 1,1-1-1,-2 0 0,1 0 0,-2-1 0,1 0 1,-1 0-1,-1 0 0,0-1 0,-10 10 0,4-6-48,0-1 0,-1-1-1,0 0 1,-1-1 0,0 0 0,0-2-1,-1 0 1,0 0 0,-1-2-1,0 0 1,0-1 0,0-1 0,0-1-1,0 0 1,-24 0 0,40-3-17,-1 0 1,1 0-1,0 0 0,0 0 1,0-1-1,0 1 1,0 0-1,0-1 0,0 1 1,0-1-1,1 0 1,-1 0-1,0 0 1,-2-1-1,-2-1-35,6 3 35,-1 0-1,1 0 1,-1-1-1,1 1 1,-1 0-1,1 0 1,0 0-1,-1-1 1,1 1-1,-1 0 1,1-1-1,-1 1 1,1 0-1,0-1 1,-1 1-1,1 0 1,0-1-1,-1 1 1,1-1 0,0 1-1,0-1 1,-1 1-1,1-1 1,-3-4-29,1 1 0,0 0 0,0-1 0,0 0 0,0 1 1,1-1-1,-1 0 0,1 0 0,0 0 0,1 0 0,-1 0 1,1 0-1,0 0 0,1 1 0,-1-1 0,1 0 0,0 0 0,0 0 1,0 0-1,3-7 0,1 3 9,0 0-1,0-1 1,1 2 0,0-1 0,1 1-1,7-9 1,0 5-8,1-1-1,30-19 1,-14 14-14,-23 14 33,-6 2 17,-1 1-1,1 0 1,0 0-1,0 0 0,0 0 1,0 0-1,1 1 1,-1-1-1,0 0 0,0 1 1,3 0-1,-4 7 12,1 0 0,-1 0 1,0 0 0,0 0 0,0 1 0,-1-1 0,0 0 0,-1 0 0,1 0 0,-2 0 0,1 1 0,-1-1 0,0-1 0,-5 13 0,3-9 5,2-7-10,0 1-1,0-1 1,-1 1-1,1-1 1,-1 0-1,0 0 0,-4 4 1,-16 15 21,-1-2-1,-51 35 1,37-37-10,26-12-9,7-4-4,1 0-1,-1 0 1,0-1-1,1 1 1,-9 0 0,-12 3 46,19-3-44,-1-4-6,-21-6-50,27 8 45,0 0 0,1 0 0,-1 0 0,0 0 0,1-1 0,-1 1 0,0 0-1,1 0 1,-1-1 0,1 1 0,-1 0 0,0-1 0,1 1 0,-1-1 0,1 1 0,0-1 0,-1 1 0,1-1-1,-1 1 1,1-1 0,-1 0 0,0-1-2,-5-5-31,1-1 1,0 1-1,0-1 0,1 0 0,0-1 1,-5-14-1,-11-81-116,18 78 166,3 20-8,-1 0 72,-7 13 23,-12 15 171,1 1 1,1 0-1,-22 42 1,23-37 19,-1-1 0,-1-1 0,-1 0 0,-25 26 0,10-21-134,-1-2-1,-2-1 1,0-2-1,-2-1 1,-1-2 0,0-2-1,-60 22 1,69-32-135,-1-1 0,-1-2 1,0-1-1,0-1 1,-43 1-1,59-8-25,-1-1-1,-21-5 1,25 1-139,-14-13-336,27 18 399,-1 0 0,1 0 0,0 1 1,0-1-1,0 0 0,0 0 0,0 0 0,0 0 1,1 0-1,-1-1 0,0 1 0,-1-2 0,-8-15-756,1-1-1,0 0 1,1 0-1,-6-22 0,-1-29-2138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3.4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4892,'38'0'1649,"13"5"131,-17-2-1628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3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1 396 7525,'0'0'2964,"51"-24"-2200,-2-13-392,2-3-176,15-5-120,-9-8-136,9-5-1220,-6-6-1748,-12-10-721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3.8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0 183 6209,'0'0'2216,"57"-32"-1208,9 3-376,8 8-368,12 1-64,8 3-176,15-2-116,-6-6-2028,5 5-1769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5:28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12921,'0'0'7781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9.0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25 3708,'0'0'2363,"-2"-4"-1157,-5-16 2706,6 29-3419,1 14-344,0 0 1,2-1 0,0 1-1,2 0 1,0-1 0,2 1 0,14 38-1,2-1-20,28 74 18,21 38-353,-35-54-4142,-26-73 875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49.3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118 179 4816,'-5'-7'1149,"-24"-33"959,8 16-1535,21 23-557,-1 1 0,1-1 0,-1 1 0,1-1 0,-1 0 0,1 1 0,-1-1 0,1 0-1,0 1 1,-1-1 0,1 0 0,0 1 0,0-1 0,0 0 0,-1 0 0,1 1 0,0-2 0,-4-25 106,4 26-121,0 1 0,0-1 0,0 1 0,0-1 0,0 1 0,0-1 0,0 0-1,0 1 1,0-1 0,0 1 0,0-1 0,0 1 0,0-1 0,1 0-1,-1 1 1,0-1 0,0 1 0,1-1 0,-1 1 0,0-1 0,1 1-1,-1 0 1,1-2 0,18-26-36,-18 28 33,-1-1-1,0 0 0,1 0 0,0 1 0,-1-1 0,1 0 0,-1 1 0,1-1 0,0 0 0,-1 1 0,1-1 0,0 1 1,0-1-1,-1 1 0,2-1 0,23-12-2,-24 13 6,-1 0 0,1-1 0,0 1 1,-1 0-1,1-1 0,0 1 0,0 0 0,0 0 0,-1-1 0,1 1 0,0 0 0,0 0 0,0 0 1,0 0-1,-1 0 0,3 1 0,31 1 1,-33-2 0,0 0 1,-1 0 0,1 0-1,0 0 1,0 0-1,0 0 1,0 1-1,0-1 1,-1 0-1,1 0 1,0 1 0,0-1-1,-1 1 1,1-1-1,0 0 1,0 1-1,-1-1 1,2 2-1,26 19 131,-27-20-120,0-1 1,0 1-1,-1-1 1,1 1-1,0 0 1,-1-1-1,1 1 1,-1 0 0,1-1-1,0 1 1,-1 0-1,1 0 1,-1-1-1,0 1 1,1 0-1,-1 0 1,1 1 0,3 11 167,-1 0 1,0 0-1,0 0 1,1 25-1,-4-29-112,0 1 0,0-1 0,-1 0 0,0 0 0,0 0 0,-1-1 1,-1 1-1,1 0 0,-6 12 0,-12 13-39,-1-1 1,-2-1 0,-28 31-1,48-59-301,-1 0 0,0 0 0,0 0 0,0 0 0,0-1 0,0 0 0,-1 0 0,-4 3 0,-5 2-495,-30 16-2309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0.3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697 1 6221,'0'0'3363,"7"8"-2725,14 25-284,0 2 1,-3 0-1,23 58 0,-30-62-283,-1 2 0,7 36 0,-12-30-46,-6 3-16,-2-32-4,-1 1-1,1-1 1,-1 0 0,-10 16-1,13-24-17,-2 4-91,-4-2-1053,-17 12 780,17-12 828,1-2-463,-32 5-19,12-5 12,0-1 0,0-2 0,1 0 0,-1-2 0,-40-8 0,30 1 28,6-5-76,24 12 16,0-2 44,-19-18-21,19 17-34,4 0-66,-8-21 102,8 20 90,-3 13-13,-14 19-8,8-15-42,-15 4 21,0-1 0,-1-1 0,-49 14 0,43-16-25,1 2 0,-41 21 0,69-32 7,1 1 1,0 0 0,0 0 0,0 0-1,0 0 1,1 0 0,-1 1 0,1 0-1,-1-1 1,-2 4 0,-3 5 3,-18 18-4,19-16-18,6-10 7,-1 3 7,0 0 0,0 0 0,1 0-1,-1 0 1,2 1 0,-1-1 0,0 0-1,1 1 1,0-1 0,1 0 0,0 1-1,0-1 1,0 0 0,0 1-1,1-1 1,3 8 0,-2-9-233,0 1 1,0-1-1,1 0 0,0 1 1,0-2-1,0 1 0,0 0 0,1-1 1,-1 0-1,1 0 0,7 4 1,30 10-2685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0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0 139 4604,'0'0'1413,"60"-37"-1397,-3 8-36,-5 5-40,-15 0-845,-3-1-1163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0.7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4816,'0'0'2447,"5"1"-1199,5 2-1037,1 0-1,-2 0 1,1 1 0,0 0 0,-1 1-1,0 0 1,0 1 0,0 0 0,-1 0-1,1 0 1,6 9 0,17 16 204,33 43 0,-56-64-385,-1 1-1,-1-1 0,0 2 0,-1-1 1,0 1-1,-1 0 0,0 0 0,0 0 1,-2 1-1,0 0 0,0-1 0,-1 1 0,0 0 1,-1 0-1,-1 0 0,0 1 0,-1-1 1,0 0-1,-1 0 0,-1 0 0,0-1 1,0 1-1,-1-1 0,-1 1 0,-8 14 0,2-7-167,-2 0-1,0-1 1,-1-1-1,0 0 1,-25 22-1,20-22-1049,-1-2 0,-30 20 0,32-26-561,-28 12-1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0.9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0 5276,'0'0'2829,"32"37"-1525,-12-1-404,-12 14-80,-16 3-16,-7 0-268,-7 4-248,-13 0-164,-2 4-48,-6-3-36,-14-2-180,6-11-1144,-1-3-1404,1-15-825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1.9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1175 1 3688,'0'0'4524,"2"8"-4071,0 2-327,0-1 1,0 0 0,-1 1 0,-1-1-1,1 1 1,-1-1 0,-3 19-1,-2-3 29,-1 1 0,-2-1-1,0 0 1,-1-1 0,-20 36-1,17-39-118,-1 0 0,-1-1-1,-1 0 1,0-1 0,-25 22-1,22-25-27,-1-1 1,0 0-1,-1-2 0,-1 0 0,0-1 0,-1-1 0,0-1 0,-1-1 1,-40 10-1,50-19 15,-15-5-32,27 5 5,0 0 0,1 0 0,-1 0 1,0-1-1,1 1 0,-1 0 0,0 0 0,1-1 1,-1 1-1,0 0 0,1-1 0,-1 1 1,0-1-1,1 1 0,-1 0 0,1-1 0,-1 0 1,-6-6-11,0 0 1,1-1-1,0 0 1,0 0 0,1 0-1,0 0 1,0-1-1,1 0 1,1 0-1,-1 0 1,1 0 0,1-1-1,0 1 1,0-1-1,-1-12 1,3 11-11,-4-13 11,3 17-38,4 14-76,12 24 145,-12-21-9,-1-1-1,0 1 1,-1 0-1,0 0 1,0 11-1,-3-9 63,0-5-52,-12 19 36,-7 3-50,15-23-3,4-4 1,1 0 0,-1 0 0,0 0 0,0-1 0,0 1 0,0 0 0,0-1 0,-1 0 0,1 0 0,0 1 0,-1-1 0,1 0 0,-1-1 0,-3 2 0,-27 7 24,6-7-58,23-2-21,-3-8-18,-1-2 50,1 0-1,-1-1 1,2 0 0,-1 0 0,-7-20 0,6 8-38,1-1 1,1 0 0,2-1-1,-4-36 1,-5-54-133,13 125 242,1 0 1,1-1 0,3 14 0,2 9 18,0 25 101,2 75 0,-9-115-174,1-8 8,-1 1 0,0-1 0,-1 1 0,0-1 0,-1 1 0,0-1 1,0 0-1,-1 1 0,-7 15 0,-4 5-39,14-29 29,0 0 1,-1 0-1,1 0 0,-1 0 0,0 0 0,1 0 0,-1 0 0,0 0 1,1 0-1,-1 0 0,0-1 0,0 1 0,-1 1 0,-27 22-71,15-15-44,-17 2-109,30-10 189,-1-1 0,1 1 0,0 0 0,-1-1 0,1 1-1,-1-1 1,1 0 0,-1 0 0,1 1 0,-1-1 0,1 0 0,-1 0-1,0 0 1,1-1 0,-1 1 0,-1 0 0,-1-1-80,3 1 111,1 0-1,0 0 0,-1 0 1,1 0-1,0 0 0,0 0 1,-1 0-1,1 0 1,0 0-1,-1-1 0,1 1 1,0 0-1,0 0 0,-1 0 1,1 0-1,0 0 0,0 0 1,-1-1-1,1 1 1,0 0-1,0 0 0,-1 0 1,1-1-1,0 1 0,0 0 1,0 0-1,-1-1 1,1 1-1,0 0 0,0 0 1,0-1-1,0 1 0,0 0 1,0-1-1,-7-12-106,1 1 0,-5-18 0,11 18 29,0 5 61,0 4 15,1 0 1,-1 0-1,0 1 1,1-1-1,0 0 0,0 1 1,-1-1-1,1 1 0,1-1 1,1-3-1,11-22-38,-11 21 24,28 4 268,-31 3-232,1 0-1,-1 0 0,0 0 1,1 0-1,-1 0 1,1 0-1,-1 0 1,0 0-1,1 0 0,-1 0 1,0 0-1,1 0 1,-1 0-1,1 0 1,-1 0-1,0 1 0,1-1 1,-1 0-1,0 0 1,1 0-1,-1 1 1,0-1-1,0 0 1,1 0-1,-1 1 0,0-1 1,0 0-1,1 1 1,-1-1-1,0 0 1,0 1-1,0-1 0,1 1 1,3 4 82,0 1 0,0 0 0,0 0 0,-1 0 0,0 0 0,0 0 0,-1 1 0,1-1 0,-1 1 0,-1 0 0,1 0 0,-1-1 0,-1 1 0,1 14 0,-2-7-34,0-1 0,-1 1-1,-1-1 1,0 1 0,-1-1 0,0 0 0,-1 0 0,0-1-1,-1 0 1,-11 18 0,-13 8-36,17-24-89,-1-2-1,0 0 1,0 0 0,-1-1-1,0-1 1,-20 9 0,31-16-154,0-1 0,-1 0 0,1 0 0,-1 0 0,0-1 0,0 0 1,0 0-1,-8 1 0,-2 0-285,-30 2-1357,29-6 54,-25-11 189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2.1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0 212 2776,'72'-45'656,"-7"8"140,-5 8 112,-3-6-612,-5 1-432,-18 2-2872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2.3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449 0 3788,'0'0'872,"-52"61"-236,9 0-363,-8-8-57,-6 5-160,5-2-24,-5 5-328,-9-3-1101,-5 0-571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2.5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364 1 3132,'37'45'2633,"-17"0"-497,-20 0-1404,-14-3-180,-6-2-36,-40 18-436,11-10-48,-11-8-88,12-3-204,-12-8-1344,2-5-812,7-8-153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9045,'0'0'4415,"0"7"-3323,2 46 524,3 1 0,13 65 0,35 113 1314,-35-161-2515,88 261-554,-68-227-6775,-35-96 3697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6:57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69 272,'0'0'7908,"-4"8"-7457,-3 9-252,0 0 1,1 1-1,0 0 1,2 1-1,-4 32 1,13 320 899,3-118-922,-8 198-114,-11-272 73,6-124-97,3-24 4,-2 1 1,-1-1 0,-1-1 0,-16 45-1,20-70-39,1-1 0,-1 0 0,1 0-1,0 1 1,0-1 0,0 1-1,0-1 1,1 1 0,0-1 0,0 7-1,-2 28 15,1-31-12,-2 24-1,3 136 5,0-162-3,1 1-30,2 19 37,-2-19-35,1-1 29,10 46 4,-11-47-2,-1-3-29,0 0 19,0 0-1,0 0 1,0 1 0,1-1 0,-1 0 0,1 0 0,0 0 0,1 2 0,0 2-5,-1 0 7,0 0 21,4 25 15,3-25 1,0 1-36,-3-3 3,0 0 1,0 0 0,1 0-1,10 5 1,-8-4-1,0 0 0,1 0 0,0 0 0,0-1-1,1 0 1,-1-1 0,1 0 0,-1 0 0,19 1 0,4-2 6,-1-3 0,1 0 1,-1-2-1,0-2 0,0 0 0,0-2 0,55-21 0,-68 21-11,0 0-1,-1-2 0,0 0 1,-1-1-1,0 0 0,0-1 1,-1-1-1,-1-1 0,0 0 0,0 0 1,-2-2-1,1 0 0,-2 0 1,16-28-1,-14 18-8,-2-1-1,16-51 1,-24 63 4,0-1 0,-1 1 0,0-1 0,-1 1 1,0-1-1,-2 0 0,-2-20 0,-5-24-115,-2 29 14,6 23 84,2 1-29,-4 2-196,3 1 231,-1-1 0,0 1-1,0 0 1,0 0-1,0 1 1,0-1-1,-1 1 1,1 0 0,-1 0-1,1 0 1,-1 0-1,-8-1 1,-24 1-72,30 1 76,4 0 4,1 1 0,-1 0 0,0 0 0,1 0 1,-1 0-1,0 0 0,1 1 0,-1-1 0,-3 2 1,-19 3-59,13 1 12,-11 12 49,13-6-16,-7 16 8,-18 42 1,28-54 4,1 0 0,0 0 0,2 0 1,0 0-1,-2 21 0,2 108-9,10-106 18,9 12 28,-5-25-29,-2-13 18,23 24 16,-22-29-25,0 0 1,0 0-1,0-1 0,1 0 0,0-1 1,0 0-1,1-1 0,-1 0 0,1-1 1,0 0-1,1 0 0,19 3 0,-9-5 1,-1 0 0,1-2 0,0 0 0,38-6 0,81-25 29,-120 25-28,12-5 9,-25 8-14,0-1-6,-1 1 1,1-1-1,-1 0 0,0-1 1,0 1-1,11-11 0,-7 5-11,0 1-14,1-1 0,-2 0-1,1-1 1,-1 0-1,-1-1 1,0 0 0,-1 0-1,10-19 1,-7 7-270,-1 0 0,-1 0 0,9-42 1,-13 37 153,-1 1 0,-1-1 0,-2 0 0,-1 1-1,-1-1 1,-11-55 0,11 78 136,0 1-62,-5-17 15,5 17 44,-13 5-127,-1 1 85,-20 4 0,34-5 49,0 0 0,0 0 0,0 1 0,0-1 0,1 0 0,-1 1 0,0-1 0,0 1 0,0-1 0,1 1 0,-1-1 0,0 1 0,1-1 0,-1 1 0,0-1 0,0 2 0,-61 56-34,50-44 24,-2 8 20,-63 104-7,66-105 8,1 0 0,1 1 0,1 1-1,-9 34 1,15-47 2,1-1-1,0 0 1,0 0-1,1 1 0,0-1 1,1 0-1,0 0 1,0 1-1,5 15 1,2-13 75,13 13-46,-8-14 53,10 1-56,1-1-1,0-1 1,0-1 0,1-1-1,0-1 1,39 5 0,-17-5 101,0-3 0,0-2 0,89-6 1,-125 0 23,14-13-45,-19 11-112,1 0 1,-1-1-1,0 0 1,-1 0-1,0 0 1,9-17-1,21-55-36,-28 62 29,6-18-20,-2-1 1,-2 0-1,-1 0 1,3-44-1,-11 72 8,1-1-1,-2 0 0,1 1 1,-3-13-1,-1-33-264,5 48 245,-1 4 17,0 1 0,1-1 0,-1 0 0,0 0 0,0 0 0,0 0-1,0 1 1,0-1 0,0 0 0,-1 0 0,1 0 0,-1 1 0,1-1 0,-1 0 0,-1-2 0,-12-34-483,4 11 138,8 21-21,-2-1 166,-11-20 73,11 21 10,-3 10-70,-22 12 190,28-16 9,0 1 0,0-1 0,0 1 0,0 0 0,0-1 0,0 1 0,1 0 0,-1 0 0,0 0 0,0 0 0,1-1 0,-1 1 0,0 2 0,-15 19-4,1 2 0,-14 30 0,23-40 45,0 1 1,1-1 0,0 1 0,1 0-1,1 0 1,-2 22 0,4-24 62,0 1 0,1-1 1,0 1-1,1-1 0,1 0 1,0 1-1,1-1 0,0 0 1,1 0-1,10 24 0,-2-17 54,0 0-1,2-1 1,0 0-1,1-1 1,0-1-1,2-1 0,0 0 1,33 23-1,-23-21-76,0-1 0,0-2-1,2-1 1,-1-1 0,55 16 0,-80-29-74,0 1 1,-1 0-1,1-1 1,0 1-1,0-1 1,-1 0-1,1 0 1,0 0-1,0 0 1,5-1-1,3-1 8,21-1 25,-20-1-33,0-3-10,0 0 1,0-1 0,-1 0-1,-1-1 1,1 0 0,-2-1 0,1 0-1,-1 0 1,-1-1 0,1 0-1,-2 0 1,0-1 0,0 0 0,5-16-1,3-18-263,-2-1 0,-3-1 0,-1 0 0,2-60 0,-10 84 184,-1 1 0,-1-1 0,-4-27 0,3 45 63,-3-1-42,-14-21 21,15 21 14,-39 4-136,35 8 126,-22 16 37,16-8-18,3 1 15,0 1 0,1 1 0,1 0 0,0 0 0,1 1 0,1 0 0,0 0 0,2 1 0,0-1 0,1 1 0,-3 27 0,6-33 24,0-1-1,0 1 0,1 0 0,1 0 0,0 0 0,1-1 0,0 1 0,1-1 0,0 1 0,1-1 0,0 0 1,1 0-1,0-1 0,10 16 0,-10-15 18,-4-9-22,0 0 0,0 1 1,1-1-1,-1 0 1,0 0-1,1 0 1,0 0-1,-1 0 1,1 0-1,0-1 0,0 1 1,0-1-1,3 2 1,23 18 119,0-1 0,2-2 1,59 27-1,-54-30 65,-29-12-111,-1-1-15,16 5-15,-16-5 105,1-2-42,17-2-50,-18 1-22,3-4-31,22-14-14,-22 14-12,-1-2 10,36-38 8,-1 6 17,-17 14-20,-19 19 9,0-2-20,16-22 41,-16 23-40,-2-1 27,0-2-23,15-26 25,-4 11-29,-11 19 27,-2-2 10,0-1-21,-1 4 8,0 1 0,1-1 0,0 0 0,-1 1 0,5-8 0,-1 4 20,9-26 248,1-7 84,-6 5-269,0 1-1,-3-1 1,5-67 0,-12 32 108,9-248 408,-1 158-502,2-24-39,9-21 266,-17 198-314,0 1-1,-1-1 1,0 0-1,-1-10 0,0 11 1,0 0-1,1 0 0,0 0 0,1 0 0,2-13 1,-1 11-11,0 6-11,-1-1-1,-1 1 1,1-1 0,0 0-1,-1 1 1,0-1-1,0 0 1,0-4 0,0-43 62,1-40-30,4 52-3,-1 25-24,-3 10-2,0 0-1,0 0 1,0 0-1,-1 0 0,0-1 1,0 1-1,0-4 1,0-1 9,1-27 76,1 27-81,1-26 85,-3 10-60,0 19 4,0-1 2,0-19-10,0 19 305,-1 0-266,-4-57 50,5 58-137,-1-2 4,-5-22 16,5 23-23,1 0 10,0-21 25,0 21-12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3252,'0'0'6772,"0"8"-6350,-6 186 1216,-2 20-317,10-136-948,3 0 1,18 89-1,-11-33-274,-12-86-88,-3-32-9,2-12 0,1 1 1,-1-1-1,1 0 1,-1 1-1,1-1 1,1 0-1,-1 1 1,1 3-1,1 2 4,1 29 18,-2-30-16,-1-4 1,1 0 0,-1 0 0,0 1 0,-1-1 0,-1 8 0,-2 14 27,3-21 48,2 2-2,4 29 717,1-31-783,19 15-18,-19-15 65,1-3-40,22 8-32,-15-7-3,15-2 12,-22-1 10,1-1 12,64 7 39,-35-2-28,144-1 178,-167-4-196,30 0-12,-34-1-3,9-2 22,0-1-4,-15 4 1,2 0-2,54 4-78,-48-4 46,13 0 7,-12 1 24,29 3 13,-36-2-24,48-1-13,23-1-3,-23 2 47,-46-1-29,-2 0-9,-1-1 23,14 0-18,-14 0 134,-11-8-588,-19-19-11,-49-41 0,-46-45-244,110 104 687,5 4 6,-1-1-1,1 1 1,0-1-1,-7-11 1,-7-10-8,14 20 5,12 17-29,5 10 134,2 0 1,0-2 0,2 1-1,0-2 1,0 0-1,38 28 1,60 19 196,-98-54-208,-11-8-55,48 19 79,-47-19 291,-13 5-400,-51 41 9,-81 49-1,104-73-9,21-13 6,-23 15 2,12-6 2,20-16 25,-1 0-6,-19 13 11,19-13 40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3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486 359 2452,'-4'-12'93,"3"10"-49,0-1 1,0 0-1,1 0 0,-1 0 1,1 0-1,-1 0 1,1 0-1,0-6 1,3-24 36,2-1 1,1 1-1,10-34 0,-1 8 191,-13 31 149,-2 25-393,0 1 0,0 0 0,1-1-1,-1 1 1,0 0 0,1 0 0,-1-1-1,1 1 1,0 0 0,0 0 0,1-3-1,1 0-17,-2 3 2,0 1 0,0-1-1,0 0 1,0 0 0,0 0 0,0 0 0,-1 1 0,1-1-1,-1 0 1,1 0 0,-1-4 0,7 10 290,38 21 860,-35-20-1020,-5-3-69,0 1 1,0-1-1,0 1 1,0 0-1,-1 1 1,6 3-1,14 13 40,-17-16 109,0 1-108,21 13 51,-21-13 1428,-14-5-1622,-2-1 23,0 1-1,1 1 1,-1 0-1,0 0 1,0 0 0,1 1-1,-1 1 1,0-1-1,1 1 1,-12 7-1,-6 7 111,2 2-1,0 0 0,2 2 1,0 0-1,1 2 0,1 0 0,-28 44 1,-116 168 1504,36-55-758,111-149-731,14-23-96,-1-1 206,-2-6-252,-19 5-339,19-5-644,-1-13-998,-29-45-991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5525,'0'0'1736,"37"37"840,-9-5-628,-5 0-1792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3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292 496 4424,'0'0'2773,"-5"2"-2399,-1-1-221,3 0-73,1-1 0,0 1 0,0 0 0,-1 0 0,1 0 0,0 0 0,0 0 0,0 1 0,0-1-1,-2 2 1,-19 13 403,17-12-121,0 1-75,-19 15 78,19-16 4324,1-10-4329,1 0-323,-1 0 1,1-1-1,0 1 0,0-1 1,1 0-1,0 0 1,0 0-1,-2-13 0,0-28 69,2-1 0,6-71 0,-1 21 42,-3 72-166,-5-29 1,5 47-52,1-24-791,0 26-182,-7 3-552,5 3 1473,-5-3-495,-1 0 0,1 0 0,-1 1 0,0 0 0,0 0 0,0 1 1,-16-3-1,-26 9-2519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3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6769,'42'37'2784,"-4"-21"-1624,4-21-908,1-3-168,-11-3-320,11-31-4924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4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 1 6345,'0'0'2674,"7"1"-2513,-1 1-102,-1-1-1,1 1 1,0 0-1,-1 0 1,0 1-1,0 0 1,0 0-1,0 0 1,0 0 0,0 1-1,-1 0 1,6 6-1,-2-2 71,-2 0-1,1 1 1,-1 0 0,-1 1-1,1-1 1,6 19 0,-4-5-36,0 0 0,-2 0 0,0 0 1,-2 1-1,0 0 0,-2 0 0,-1 0 1,-2 37-1,-1-43-64,-1 1 1,-1-1-1,0 1 1,-1-1-1,-1 0 1,0-1-1,-2 0 1,0 0-1,-1 0 1,-1-1-1,-18 24 0,9-19-13,0 0 0,-2-2 0,0 0 0,-1-1-1,-1-1 1,-1-1 0,-1-2 0,-41 20 0,18-14 32,-1-2 1,-1-2 0,-93 17-1,115-29 251,1-1 1,-55-1-1,66-3-55,0 0 1,1-1-1,-1-1 0,1-1 1,-1 0-1,-15-6 0,30 9-201,0 1-1,0-1 0,0 1 1,-1-1-1,1 0 0,0 1 1,0-1-1,0 0 0,0 0 1,0 0-1,0 0 0,1 0 1,-2-2-1,-6-7 1,0-2 0,1 1 0,1-1 0,0 0 0,0 0 0,2 0-1,-1-1 1,1 0 0,1 0 0,1 0 0,0 0 0,0-1 0,1-18 0,2 6-32,2 0 1,0 1-1,2-1 1,0 1-1,2 0 0,1 0 1,18-37-1,8-8-110,55-80-1,18 10-4303,-101 133 766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04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28 6877,'0'0'4564,"6"0"-3851,53 5 775,-59-11-1564,0-15-15,0 16-199,-8 5-4196,-32 4 1774,3 8-147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2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45 6577,'-5'-37'1288,"4"29"1551,1 17-1873,3 58 395,17 108 0,30 72-474,-32-186-788,46 108-1,-13-37-913,-48-125-631,-3 1-1256,0 32-1238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2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852 224 5501,'-3'-8'1194,"-12"-29"4373,19 44-5245,95 226 1148,-12-21-782,-25-63-431,-48-117-237,-11-24 7,0-2-6,11 25-72,-14-24 34,0 23 31,0-22 38,-8-1-44,-66 51-22,58-51 6,-10-1 10,-1-2 0,1 0 0,-1-1 0,0-2 0,0-1-1,0-1 1,1-1 0,-1-1 0,0-2 0,-30-9 0,37 9-51,0-2 1,0 0-1,0-1 1,1-1-1,1-1 1,0 0-1,0-2 1,1 0-1,0-1 1,1 0-1,1-2 1,0 0 0,1 0-1,-13-19 1,23 28 7,1 2 19,0 1-1,0-1 0,1 0 1,0 0-1,0 0 1,0 0-1,0 0 0,1-1 1,0 1-1,-1 0 1,2-1-1,-1 1 0,0-1 1,1 1-1,0-1 1,0-6-1,4-19-48,-3 23 24,6 1 13,-7 6 34,4-4-2,1 0 1,-1 1 0,1 0-1,0 0 1,0 0-1,6-2 1,-2 3-3,0 1 0,0 0 0,-1 0 0,1 1 0,0 0 0,0 1 0,0 0 0,13 2 0,-21-2 3,0-1 0,0 0 0,0 0 0,0 1 0,1-1-1,-1 1 1,0-1 0,0 1 0,0-1 0,0 1 0,0 0 0,1 1 0,9 4-1,-7-4-1,1 1 1,-1-1 0,0 1 0,0 1-1,0-1 1,0 0 0,-1 1 0,4 4-1,26 31-1,-11 4 9,-21-42-4,-1 0 1,1 0-1,-1 1 1,1-1-1,-1 0 1,0 0-1,1 0 0,-1 1 1,0-1-1,0 0 1,0 0-1,0 2 1,0 30 5,0-32-6,0 0-1,0-1 1,0 1-1,0 0 1,0 0 0,0-1-1,0 1 1,0 0-1,0-1 1,-1 1 0,1 0-1,0-1 1,0 1-1,-1 0 1,1-1 0,0 1-1,-1 0 1,1-1-1,-1 1 1,1-1 0,-1 1-1,-31 34 18,13-21-14,-1 0 0,0-1 0,-1-1 0,-1-1 0,1-1 0,-2-1 1,1-1-1,-40 9 0,-72 8 165,132-25-112,-1 1 0,1-1-1,-1 0 1,1 0 0,-1 0-1,1 0 1,-1 0 0,1 0-1,-1-1 1,1 1 0,0-1-1,-5-1 1,0-1 97,4 3-101,0-1-1,0 1 1,0-1 0,1 0-1,-1 1 1,0-1-1,1-1 1,-1 1 0,1 0-1,-1-1 1,-3-2 0,-1-1 36,0 2 113,1-7-75,-6-8-104,1 0 1,2 0-1,0-1 0,0-1 0,2 0 1,-9-39-1,3-49-14,5 1 0,12-201-1,-4 270-45,-1 0-1,-8-43 0,7 68-1,2 11-1,0-1 1,-1 1-1,1-1 1,-1 1-1,1-1 1,-1 1-1,0-1 1,0 1-1,0 0 1,0-1 0,-2-1-1,2 3-273,1 0 0,-1 0-1,1 0 1,-1-1 0,1 1 0,-1 0-1,1 0 1,-1 0 0,1-1-1,0 1 1,0 0 0,0-1 0,0 1-1,0 0 1,0-2 0,-8-3-2985,-30-24-21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4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422 305 6589,'-36'0'1530,"29"0"593,0-1-1371,-20-4-152,21 4 220,1-6-772,3 3-50,-1 0-1,1-1 0,-1 1 1,1-1-1,0 1 0,1-1 1,-1 0-1,1 0 0,0 0 0,0 0 1,1 0-1,-1 0 0,1 0 1,0 0-1,1 0 0,-1 0 1,1 0-1,0 0 0,0 0 1,4-9-1,0 2-14,1 0 0,1 0 0,0 1 0,1 0 0,0 0 0,0 1 0,1 0 0,1 0 0,-1 1 0,1 1 0,1-1 0,0 2 0,0-1 0,1 2 0,-1-1 0,2 1 0,-1 1 0,0 1 0,24-7 0,-32 11 14,0-1 0,-1 0-1,1 1 1,0 0-1,-1 0 1,8 1-1,-5 1 2,1 1 0,-1-1 0,0 2 0,0-1-1,-1 0 1,1 1 0,-1 0 0,0 0 0,0 1 0,0 0-1,0-1 1,-1 2 0,5 6 0,-8-12 3,-1 1 1,0-1-1,1 1 1,-1-1-1,0 1 1,1 0-1,-1-1 1,0 1 0,0-1-1,0 1 1,1 0-1,-1-1 1,0 1-1,0 0 1,0-1-1,0 1 1,0 0-1,0-1 1,-1 2-1,2 9 2,-1-2 34,0-1 0,0 1-1,0 0 1,-1-1 0,0 1 0,-1 0 0,0-1 0,0 0 0,-1 1-1,0-1 1,-5 8 0,-12 14 272,5-16-26,14-13-275,-26 18 55,-1-1-1,-1-2 0,-1-1 0,-31 12 0,36-20-50,-1-1 1,0-1-1,0-2 1,-1 0-1,1-2 1,-1-1-1,-26-3 1,47 3-23,-1-1 1,0 0 0,1-1-1,-13-4 1,-18-15-211,35 20 175,1 1 0,0-1 0,0 0 0,0 0 0,0 0 0,0 0 0,0 0 0,0 0 0,0-1 0,0 1 0,-1-2-1,-11-19-667,0 1 0,2-1 0,1-1 0,0 0 0,2-1-1,1 0 1,1 0 0,-4-25 0,8-15-1675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3.1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0 135 7849,'49'-32'1324,"2"6"-312,1 7-396,-1 1-312,6 7-168,1-2-64,2 5-56,-18 0-64,10 13-6049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3.7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380 0 4392,'0'0'4988,"-4"6"-4674,-11 18-102,4-13-65,-32 23 27,-72 33 75,112-61-202,-6 16-10,8-16-20,9 0-2,148 86-32,5 4 26,-157-94 30,0 1 1,0 0 0,0 0 0,0 0 0,0 1-1,-1-1 1,0 1 0,5 6 0,1 3 92,13 16 248,-21-29-370,-1 0-1,0 1 1,1-1-1,-1 0 1,0 1-1,1-1 0,-1 1 1,0-1-1,0 0 1,0 1-1,0-1 1,1 1-1,-1-1 0,0 1 1,0-1-1,0 1 1,0-1-1,0 1 1,0-1-1,0 1 0,0-1 1,0 0-1,0 1 1,0-1-1,-1 1 1,1 0-1,-3 8 39,0 0-1,0 0 0,-1 0 1,0 0-1,-5 8 1,8-16-38,0 0 0,0 0 0,0 0 0,0 0 0,0 0 0,0 0 0,-1 0 0,1 0 0,0 0 0,0-1 0,-3 2 0,-31 18 65,-1-2 0,0-1 0,-48 15 0,52-23 124,-1-1 1,0-2 0,-1-1 0,1-1-1,-56-3 1,76-5 107,-16-12-121,29 16-181,-1-1 0,0 1-1,1-1 1,-1 1 0,0 0-1,1-1 1,-1 1 0,0-1-1,1 1 1,-1-1 0,1 0-1,-1 1 1,1-1 0,0 1-1,-1-1 1,1 0 0,-1 0-1,1 1 1,0-1 0,-1-1-1,-5-13 4,0 0 0,0-1 0,2 1 0,0-1-1,1 0 1,0-1 0,1 1 0,1 0 0,1-1 0,0 1-1,3-18 1,9-29-37,3 0 0,22-61 0,-27 100-513,8-41 1,-17 58-1117,1-2-1194,5-35-729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4.1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46 5236,'8'-45'6847,"-3"53"-6537,13 29 119,24 69 1,-11-24-97,29 97-119,8 20-144,-40-131-143,-25-61-422,-3-1-1050,0 28-1422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4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760 116 6025,'-1'-16'415,"0"10"-88,0 1-1,0 0 0,0-1 1,0 1-1,-4-8 0,-4-14 597,7 20 744,2 0-1319,0-10-120,0 17-222,0 0 0,0 0 0,0 0-1,0 0 1,1 0 0,-1 0-1,0 0 1,0 0 0,0 0 0,0 0-1,0 0 1,0 0 0,0 0 0,0 0-1,0 0 1,0 0 0,0 0 0,0 0-1,0 0 1,0 0 0,0 0-1,1 0 1,-1 0 0,0 0 0,0 0-1,0 0 1,0 0 0,0 0 0,0 0-1,0 0 1,0 0 0,0 0-1,0 0 1,0 0 0,0 0 0,0 0-1,0-1 1,0 1 0,0 0 0,0 0-1,0 0 1,0 0 0,0 0 0,0 0-1,0 0 1,0 0 0,0 0-1,0 0 1,0 0 0,0 0 0,0 0-1,0 0 1,0 0 0,0-1 0,0 1-1,0 0 1,0 0 0,8 28 375,-4-13-496,14 57 320,43 104 1,8 10 172,-65-173-367,-3-10-11,0 0 1,0 0 0,0 0-1,0 0 1,0 1 0,-1-1-1,0 0 1,1 6 0,-1 0-1,1-2 32,-5 0-22,3-3-5,-2 0 0,1 0-1,0 0 1,-1 0 0,0 0 0,-4 3 0,4-4-2,-1 0 0,0 0 0,0-1 0,0 1 0,0-1 0,0 0 0,-9 2 0,9-2-2,-1-1 1,1 0-1,0 0 1,0 0-1,0-1 1,-1 0-1,1 0 1,-7 0 0,2-2-20,0-1 0,0 1 0,0-2 0,0 1 1,0-1-1,1 0 0,0-1 0,0 0 0,0 0 1,1-1-1,0 0 0,0-1 0,0 1 1,1-1-1,0 0 0,0-1 0,-7-12 0,-4-7-60,2-1-1,1-1 0,-17-50 0,28 66 28,-1-14-5,3 20 33,24 31 28,0 1 1,-2 1-1,-1 1 0,-1 1 1,27 53-1,-19-30-8,-21-42 0,-3-4 3,0 0 0,0 0 0,0 0-1,-1 0 1,0 0 0,2 6 0,6 16-12,-8-20 104,-12-4-64,-1 2-30,4-1 2,-1-1 0,1 0-1,-1-1 1,0 1-1,1-2 1,-1 1 0,0-1-1,0 0 1,-13-1-1,-20-2-9,-46 4-20,72 2 16,-20 10 38,20-4 26,6-3-3,4-3 35,0 0 0,1 0 0,0 0 0,0 0 1,0 1-1,-5 7 0,-11 16 297,0 2 0,-27 57 0,-17 32 349,59-111-718,-8 8 52,-59 45 44,57-54-96,-33 4-4,5-11-50,42 0 36,0 0-1,0 0 0,0-1 0,0 1 0,0 0 0,0 0 0,1 0 0,-1-1 1,0 1-1,0-1 0,0 1 0,0-1 0,0 1 0,1-1 0,-3 0 0,-2-3-87,0 0 0,0 0-1,1 0 1,-1 0 0,1-1-1,0 0 1,0 0 0,1 0-1,-1 0 1,1-1 0,0 1-1,0-1 1,-2-7 0,0-5-490,0-1 0,2 1 0,0-1 0,-1-30 0,4 7-1108,6-42 0,7-35-1167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5.4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209 371 3348,'8'-8'1526,"30"-32"3902,-30 35-4892,25-17-66,-25 17 702,0 5-1054,26 0-61,-25 0-10,0 0-14,25 0-23,-26 0 12,2-3 3,2 0-22,-6 2-2,1-1-1,-1 0 1,1 0-1,-1-1 0,8-3 1,120-81-127,-116 71 86,147-144-286,-158 154 328,-12 12-379,-23 30 397,-61 63-27,-4-4 0,-4-4 1,-115 83-1,164-141-1603,-1-2 0,-61 29 0,44-28-1340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5.8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 5008,'0'0'5785,"43"8"-5681,0-8-60,8-8-828,1-8-4337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6.2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275 128 2340,'0'0'5793,"5"-7"-5978,27-36 120,-9 13 23,-10 17 8,18-8-22,-18 14 116,-7 5-20,17-2 299,-19 13-138,0 2-68,0 0 0,0 1 0,-1-1 0,0 1-1,-1 0 1,-1 0 0,1-1 0,-2 1 0,-1 21 0,-3-17-36,0 0 1,-1-1 0,-1 0-1,-1 0 1,0 0 0,-1-1-1,0 0 1,-1 0 0,-1-1-1,-21 24 1,7-13-68,-1-1 0,-1-1-1,-1-1 1,-38 23 0,34-26-1088,0-1 0,-44 17 0,32-21-1683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7.6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573 212 3232,'0'0'1884,"4"8"-868,76 113 1427,-70-108-2365,7 18 199,-8-10-204,-6-15-1,-5 0-27,0 0-30,1-3-3,0-1-1,0 0 0,1 1 1,-1-1-1,1 1 0,-1-1 1,1 6-1,-7-3-9,-9 4 21,0 0 1,-19 7 0,35-15-23,-1-1 0,1 0 1,-1 0-1,0 0 0,1 1 0,-1-1 0,1 0 1,-1 0-1,1 0 0,-1 0 0,0 0 1,1 0-1,-1 0 0,1 0 0,-1 0 1,1 0-1,-1-1 0,0 1 0,0 0 1,-22-7-50,18 6-122,5-3 103,-1 0 0,1 0-1,-1 0 1,1 0 0,-1 0 0,-3-7-1,-1-9-42,4 4 48,0 0-1,1 0 0,4-23 0,1 24 30,10-12-3,-11 20 98,-4 33 228,-5-12-123,-5 5-127,-2 0-1,0 0 1,-1-1-1,0-1 1,-2 0-1,-23 21 1,20-26-19,0 0 0,-1-2 1,0 0-1,0-1 1,-1-1-1,-1 0 0,1-2 1,-1 0-1,-28 3 0,48-9-19,1 0-1,-1 0 0,1 0 1,-1 0-1,1 0 0,0 0 1,-1 0-1,1 0 1,-1 0-1,1 0 0,-1 0 1,1 0-1,-1 0 1,1 0-1,0 0 0,-1 0 1,1-1-1,-1 1 1,1 0-1,0 0 0,-1 0 1,1-1-1,0 1 0,-1-1 1,-18-13-5,18 14 4,1 0 0,-1-1 0,1 1-1,-1-1 1,1 1 0,-1 0 0,1-1 0,-1 1-1,1-1 1,0 1 0,-1-1 0,1 0 0,0 1-1,0-1 1,-1 1 0,1-1 0,0 1 0,0-1-1,-1-1 1,0-3-5,0-1 1,0 1-1,0-1 0,0 1 0,1-1 1,0 0-1,0 1 0,1-1 0,-1 0 1,1 1-1,3-9 0,-1 4 0,1 0 0,0 0 0,1 0-1,0 1 1,11-16 0,-4 9-7,1 1 0,1 0 1,0 1-1,1 0 0,1 1 0,19-12 0,-24 17 7,8-9-65,-15 13-17,0 11 58,-2-3 21,0-1 6,0 0 1,0 0-1,-1 0 1,1 0-1,-1 1 1,0-1 0,0 0-1,0 1 1,0-1-1,0 0 1,-1 1-1,0-1 1,0 1 0,0-1-1,0 1 1,0-1-1,-1 1 1,-1 5-1,-2 4 10,-1 0-1,-1 0 0,0-1 0,0 1 0,-1-2 0,-1 1 0,-14 17 0,6-12 1,-1-1-1,0-1 1,-1 0-1,-29 17 1,40-26 4,4-4-7,0 1 0,0-1 0,0 0 0,0 0 0,0 0 0,-1-1 0,1 1 0,0-1 0,-5 1 0,-20 9 14,20-8 73,5-8-305,-28-46 190,28 46 4,-2 6 14,-2-1 16,4 0-10,1 0 0,-1 0 0,0 0 0,0 1 0,1-1-1,-1 1 1,1 0 0,-1 0 0,-3 1 0,-24 9 73,22-8 1756,-14 3-854,16-6-822,0 2 196,5-8-154,-1-7-167,0 0 0,1 1 0,1-1 0,0 0 0,3-23 0,18-73-88,-10 59-48,30-166-3242,-31 150 289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7.8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10657,'0'0'3520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8.5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263 253 2236,'0'0'7900,"-4"-6"-7820,-11-19-50,11 19 308,4-1-315,0-23-17,4 13-39,27-58-20,-21 62 32,-2 5 10,25-22-38,-8 11 38,-11 12-24,14 0-25,-21 5 8,-2 11 31,-4-7 22,4 5 8,-1 1 0,-1 0 0,1 0 0,-1-1 0,-1 2 0,0-1 0,0 0-1,2 14 1,-4-12-2,0-8-5,1 1 0,-1 0 0,-1-1 0,1 1 0,0 0 0,-1-1 0,1 1 0,-1-1 0,0 1 0,0-1 0,0 1 0,0-1 1,0 1-1,-3 2 0,-15 33 61,18-36-57,0-1-1,0 1 1,0 0 0,0-1-1,0 1 1,0-1 0,0 1 0,-1-1-1,1 1 1,-2 0 0,1-1-5,-19 20 29,-1-2 1,-2 0-1,-48 29 1,60-41-16,7-5-12,1 0 0,0 0 0,-1 0 1,0-1-1,1 1 0,-1-1 0,-5 0 0,-76 17 40,79-17-213,-2-4-575,-29-11-619,36 13 1255,1 1-1,0 0 1,0-1 0,0 1 0,0-1-1,0 1 1,0-1 0,0 1 0,0-1-1,1 0 1,-1 0 0,0 1 0,0-1 0,0 0-1,1 0 1,-1 0 0,-1-2 0,-36-48-2164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4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6757,'0'0'4573,"0"3"-4109,80 259 796,-72-238-1212,1 1-50,-1-4-320,-1 1 1,-1-1-1,-1 1 0,5 39 1,-10 55-4672,-5-58 2162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8.8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3888,'0'0'2053,"0"61"-1469,9 0-8,-3-3-180,2 3-220,-2 0-52,3 0-8,-4-8-116,4 5-44,-18 3-1612,4-3-889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9.5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420 73 2292,'20'-48'6007,"-18"56"-5805,1 1-153,-2-5-28,0 0 0,0 0 0,-1 0 0,1 0-1,-1 0 1,0 0 0,0 8 0,0 21 66,0-25-9,-4 0-39,-11 22 13,11-23 837,2 0-1039,-8 20 162,8-13 54,3-6-51,0-6-12,-1 1 1,0 0 0,1 0 0,-1 0-1,0-1 1,-1 1 0,1 0-1,0 0 1,-1-1 0,0 1-1,1 0 1,-2 2 0,-13 48 78,6-18-89,8-33 9,1-1 0,0 1 0,-1-1 0,1 1 0,-1-1 0,0 0 0,1 1 0,-1-1 0,0 0 0,0 0 0,-1 2 0,-23 30 32,19-25-4,-1-3-16,-22 17 2,22-17 124,0-5-140,-21 0 36,20 0 294,11 8-395,11 37 172,-4-13-39,-10-31-63,0 0 0,1-1 1,-1 1-1,0 0 0,0 0 1,0-1-1,0 1 0,0 0 1,0-1-1,0 1 0,0 0 1,0 0-1,0-1 0,0 1 1,0 0-1,0-1 0,0 1 1,-1 0-1,1 0 0,-10 27 66,10-27-68,0 0 0,-1 0 0,1-1 0,0 1 0,-1 0 0,1 0 0,0-1 0,-1 1 0,1-1 0,-1 1 0,1 0 0,-1-1 0,0 1 0,1-1 0,-1 1 0,0-1 0,1 1 0,-1-1 0,0 1 0,-1-1 0,-17 12 95,0-2 0,-27 11-1,34-16 105,-1-1-1,1 0 1,0-1-1,-1 0 1,0-1-1,-14 1 1,20-3 177,0-8-54,0 1-290,0-1-1,1 0 1,1 0 0,-1-1 0,1 1-1,0-1 1,1 0 0,0-1 0,1 1-1,0-1 1,0 1 0,1-1 0,0 0 0,-1-19-1,5 7-14,0 0 0,1-1 0,1 1 0,1 1 0,1-1 0,0 1 0,2-1 0,1 2 0,0 0 0,14-21 0,1 3-361,1 2 0,2 0 0,60-60 0,-73 87-1603,19-4-998,-25 10-359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19.7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30 8353,'57'13'1164,"9"-5"-468,0-5-296,5-11-224,9 0-164,-14-8-1124,5-5-2460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2.8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65 3060,'0'0'1766,"6"-5"-958,17-14-207,-18 14-77,2 1-49,1-1-325,1 1-1,0 0 1,1 0-1,-1 1 1,1 0 0,-1 0-1,1 1 1,0 1-1,0 0 1,0 0 0,0 1-1,10 0 1,123 11 1700,96 5-353,14-8-915,-176-11-474,-72 3-95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3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24 1616,'-1'-6'430,"-3"-11"1045,12 34 1888,-2-3-2370,15 25 1,-15-29-770,22 22 808,-14-18-923,1-2-1,0 0 1,0 0 0,1-2 0,0 0-1,1-1 1,0 0 0,27 9 0,-40-17-27,17 4 50,-16-3-100,1-1 1159,-14 1-1244,-16 5 39,1 1-1,-42 20 1,-48 34 9,84-46 11,-1 4 5,6-4-8,20-13-13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4.8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46 1708,'0'0'4999,"7"-1"-4773,124-17 1023,173-2-1,-258 19-1095,-18 1-44,30-4 0,-28 3-45,-23 1-59,-1 0 65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5.0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0 456,'0'0'-44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5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1512,'0'0'4447,"5"7"-3730,3 4-524,1-1 0,0-1 0,0 0 0,1 0 0,0 0 0,1-2 0,0 1 0,0-1 0,21 9 0,-11-7-41,0 0 0,0-2-1,0 0 1,1-2 0,24 3-1,-40-7-117,18 6 27,-19-6 169,-12 1-297,-59 15 44,51-11 22,-20 12 43,-39 14-1,72-31-38,-1-1 0,1 1 1,0 0-1,0-1 0,0 1 0,0 0 1,0 1-1,0-1 0,0 0 1,0 0-1,-2 2 0,-19 14 21,-1-3-38,17-11 37,2 2-74,-18 14-282,17-14-1266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6.0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48 3160,'0'0'2310,"-9"-5"-2116,-25-15 36,26 16 3250,15 2-3232,18-4-73,1 2 0,-1 1-1,37 0 1,88 7 364,-67-1-341,141 0 192,-218-3-338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6.3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0 2940,'0'0'5012,"6"1"-4280,9 2-438,0 1 0,0 1 1,0 0-1,-1 1 0,19 10 0,-5 2-111,-23-15-31,-1 3-50,15 15-45,-11-9-23,1 12 27,-9-23-58,1-1-1,-1 0 0,0 1 0,0-1 0,0 1 1,0-1-1,0 0 0,1 1 0,-1-1 0,0 1 1,0-1-1,0 1 0,0-1 0,0 1 0,0-1 1,0 0-1,0 1 0,-1-1 0,1 1 0,0-1 1,0 0-1,0 1 0,0-1 0,0 1 1,-1-1-1,1 0 0,0 1 0,-1 0 0,-12 23 22,12-23-22,1 0 0,-1 0-1,1 0 1,-1 0-1,0 0 1,0 0 0,1 0-1,-1-1 1,0 1 0,0 0-1,0 0 1,0-1-1,-1 2 1,-28 17 65,-38 21 1,50-31-508,1-1 1,-2-1-1,1 0 1,-22 4-1,24-9-1933,-27-2-328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5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147 148 3888,'-5'-12'302,"4"9"-87,-1 0 0,1-1 0,0 1-1,0-1 1,0 1 0,1-1 0,-1-3 0,-11-48 7005,10 50-7129,-6-14 62,5 14 195,2-10-160,0 9-197,3 7-18,54 131 14,-2-6 80,-16-32 524,-3 2 1,38 168-1,-67-225-554,-6-30-28,1-1 412,-10-1-399,-76 46-46,67-48-64,3-3-107,3 1-77,1-1-1,-1-1 0,0 0 0,0-1 1,0 0-1,0-1 0,0 0 0,0-1 1,0-1-1,-15-4 0,-23-14-2039,2-8-946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6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0 612,'0'0'7963,"6"6"-7324,5 2-478,0 0 0,0-1 0,1 0-1,0-1 1,0 0 0,0-1 0,1 0 0,0-1-1,0-1 1,0 0 0,19 2 0,59 2 301,1-4 0,113-11 0,-161 6-402,-19-1 507,-8 1-1484,1 0-4726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7.3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255 1 2692,'0'0'5360,"3"9"-4382,2 4-598,-1 1-40,1-1-1,1 0 0,0-1 1,14 21-1,-15-21-203,-2-7-67,0 0 0,0-1 0,0 1 0,0 0-1,0-1 1,1 0 0,7 7 0,31 32 195,-18-18-224,-17-19 117,-4 1-114,-1-4-38,0 1-1,-1 0 0,1 0 0,-1 0 0,0 0 1,1 6-1,-2-7-3,0 0 1,-1 0-1,1 0 1,-1 1-1,1-1 1,-1 0-1,-2 6 1,3-9-2,-1 1 2,1 0-1,-1 0 1,1 0 0,0-1 0,-1 1 0,0 0-1,1 0 1,-1 0 0,1-1 0,-1 1 0,0 0-1,0 0 1,1-1 0,-1 1 0,-1 0-1,-29 23-7,-1-1-1,0-2 1,-59 28-1,24-18 107,-14 6-3582,42-21 793,0 1-114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7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35 138 2600,'-6'-4'570,"-22"-19"5671,34 17-5909,1 0-253,0 1 0,1-1 0,0 1 1,1 1-1,-1-1 0,1 1 0,0 1 0,0 0 1,0 0-1,0 0 0,0 1 0,15-1 0,350-28 815,-121 14-709,-220 13-145,-27 3-11,0 1-37,12 0 143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8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77 3024,'0'0'2400,"-7"-6"-2274,-17-17 51,18 17 567,1-1-734,0-1 49,3 4 281,0 1 0,0-1 0,0 1 0,0 0 0,-1 0 0,-3-4-1,7 8-284,0 0 0,-1 0-1,1 0 1,0 0 0,0 0-1,0-1 1,0 1 0,1 0-1,-1-1 1,0 1 0,0 0-1,0-1 1,2 1-1,0 0 30,0 0 0,0 0-1,0 0 1,-1 1 0,1-1-1,0 1 1,-1-1-1,4 4 1,66 42 693,-70-46-742,1 1 0,-1-1-1,1 0 1,-1 1 0,0-1-1,1 1 1,-1 0 0,0 0-1,0-1 1,2 5 0,19 16 103,-16-16-103,-5-4 0,0 1 0,1-1-1,0 0 1,0 0-1,-1 0 1,7 3 0,-7 1-10,0-2-20,-1 0-1,1 1 1,-1-1-1,-1 0 1,1 1-1,-1-1 1,1 1-1,-1-1 1,0 1-1,-1-1 1,1 1-1,-1-1 1,0 0-1,0 1 1,0-1-1,-1 0 1,0 0 0,1 0-1,-1 0 1,-1 0-1,1 0 1,-5 6-1,-54 62 32,32-39-56,16-21-29,7-7 34,-14 11-903,-40 23 1,17-21-1992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8.6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2760,'0'0'6337,"7"2"-5724,222 22 1236,-74-10-1434,-32-5-317,-56-5-72,-30-4-23,-23 1-3,-10 0-2,0-1 1,0 0-1,0 0 0,1 0 1,7-2-1,7-2-5,-14 4-100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8.9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0 3068,'0'0'5894,"7"4"-5172,11 6-350,111 57 1361,-50-39-1545,-72-26-112,-1 1-45,17 10-1,-17-9 82,-7 4-39,-1 1-52,1-1 0,-1 0 0,0 0-1,0 0 1,-1 0 0,0 0 0,-1-1 0,-5 10-1,3-6 16,3-7-14,1 0 0,-1-1-1,1 1 1,-1-1 0,0 1 0,-6 4-1,-35 33 41,-55 41-1,96-80-75,-1 1-1,1-1 1,0 0 0,-1 0-1,0 0 1,1-1 0,-8 3-1,2-1-136,1 1-1104,0-3-1225,-32 6-787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9.6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3116,'0'0'6179,"4"5"-5366,0-1-698,-1 0 0,1 1 0,-1-1 0,0 1 0,-1 0 0,1 0 0,-1 0 0,0 0 1,2 8-1,9 57 620,-1-4-395,-1-23-388,0-10-350,-3 1 0,-1 0 0,5 62 0,-13-84-2485,-3 17-684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29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604 141 3308,'-3'-6'680,"-9"-25"733,5 24-903,-3-2-443,-1 0-1,1 0 1,-2 1 0,1 1-1,-1 0 1,0 1-1,-1 0 1,-20-7 0,3 6-52,-1 1 1,1 2 0,-1 1-1,0 1 1,-39 3 0,22 5-64,3 5-18,27-2-40,4 1-211,1 1-1,0 1 1,1-1-1,0 2 1,1 0 0,0 0-1,-9 17 1,3 15-945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30.7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772 128 3908,'9'-1'289,"-6"-1"-82,1 2-1,-1-1 1,1 0-1,0 1 1,-1 0-1,1 0 1,-1 0-1,1 0 1,0 0 0,-1 1-1,1 0 1,-1-1-1,5 3 1,-1-1-31,-5-2-118,1 1 0,-1 0-1,1 0 1,-1 0 0,0 0 0,1 0 0,-1 0 0,0 1 0,0-1 0,0 1 0,3 2-1,20 15 247,-24-18-289,1 0 0,0 0 1,-1 1-1,1-1 0,-1 0 0,0 1 1,1-1-1,-1 1 0,0-1 1,0 1-1,0-1 0,0 1 0,0 0 1,0-1-1,0 4 0,2 1 22,0-1 82,-1 2-33,8 20-70,-8-21 22,-7 1-22,-2 1-103,1-1-1,-1-1 0,0 1 0,0-1 1,-1-1-1,0 1 0,0-1 0,0-1 0,-1 1 1,0-1-1,-15 4 0,-8 0-644,19-8 170,-16-5 141,28 4 400,0 1 1,0 0-1,1 0 0,-1 0 0,0-1 0,0 1 0,0 0 0,0-1 1,0 1-1,1-1 0,-1 1 0,0-1 0,0 1 0,0-2 1,-3 0-14,1 0 0,0-1 1,0 1-1,0-1 1,0 0-1,1 0 0,-1 0 1,1 0-1,0-1 1,0 1-1,0-1 0,0 1 1,0-1-1,1 1 1,0-1-1,-1 0 0,0-6 1,2 0-28,1 0-1,0 0 1,0 0 0,1 1-1,0-1 1,1 0 0,0 1-1,7-17 1,44-72 5,-29 55 436,-22 36 1338,-10 7-1680,2 0-48,1 0 6,-1 0 1,1 0 0,0 0-1,0 0 1,0 1-1,0 0 1,-1 0 0,1 0-1,0 0 1,1 0 0,-1 1-1,0 0 1,0 0 0,1 0-1,-1 0 1,-6 5 0,3-1-8,4-4 13,1 0 1,-1 0 0,0 0-1,1 1 1,-1-1-1,1 1 1,0 0-1,0-1 1,-2 6-1,-35 56 95,37-51 130,2-6-106,-1-2-53,1 0-1,0 0 1,0 0 0,0 0 0,1 0 0,-1-1 0,1 1 0,0 0 0,1 0-1,-1-1 1,1 1 0,3 5 0,-2-3-8,-2-5-42,0 1 0,0-1 0,0 0 0,0 0 0,1 1 0,-1-1 0,1 0 0,0 0 0,-1 0 0,5 3 0,1 0 6,17 23 75,-5-4-66,-14-18 223,-14-2-233,-1 0-24,0-1 0,0 0 1,0-1-1,-1 0 0,1 0 1,-1-1-1,-21 0 0,20-5-10,4 1 23,5 2-8,-1 0-1,1-1 1,0 1-1,0-1 1,0 1-1,0-1 1,0 0-1,0 0 1,-2-3-1,-32-24 78,14 13-76,12 9 1,-10-7-34,11 10 68,6 4 26,1 0-21,0 0 0,1 0-1,-1 0 1,0 0 0,0 0 0,1 1-1,-1-1 1,0 1 0,1 0 0,-1 0-1,0 0 1,1 0 0,0 0 0,-1 0-1,1 1 1,0-1 0,-1 1 0,1 0-1,-3 3 1,-56 68 1179,-83 135-1,94-133-1157,33-49-102,-2-2 0,0-1 0,-38 35 0,53-54-971,-3-1-1021,-17 8-745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30.9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37 6937,'0'0'1296,"35"-24"2144,-7 11-4080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5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4984,'0'0'4536,"3"5"-4014,91 306 2279,-82-267-2724,24 149 85,-33-171-141,-2-17-6,0 0 0,0-1 0,-1 1 0,1 0 0,-1 0 1,-1 5-1,-1 24-4329,2 11 1236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31.3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49 339 4660,'0'0'4436,"-3"6"-4364,-6 19-8,6-19-12,1 0-25,-13 25 3607,13-37-3496,-2-4-128,2 0-1,-1-1 0,1 0 0,0 1 1,1-1-1,1 0 0,-1 0 1,3-17-1,17-95 12,-14 100-17,7-60-110,-10 45-4323,-2 11 1116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31.5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6453,'0'32'4656,"0"-3"-2416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32.5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1 795 1712,'0'0'9012,"6"0"-8386,19 0-99,-13-2-99,47-28 115,-46 21-398,3-7-110,-1-1 0,0-1 1,-1 0-1,15-27 0,12-30 19,54-142 0,-74 165-53,-14 37-2,-1 0 1,0 0-1,4-26 0,-10 39 1,1 1-1,-1-1 0,0 0 1,0 0-1,1 1 1,-1-1-1,1 0 1,0 1-1,-1-1 0,1 0 1,0 1-1,0-1 1,2-2-1,0 0-10,0-1-39,-1 13-39,21 113 226,3 15 414,-7-72-134,31 71 0,-48-130-299,-2-2-89,1-1 1,-1 0-1,0 0 1,1 0-1,-1 0 1,1 0-1,-1 1 1,2 2 0,1 1 56,-2-1 859,4-12-800,7-12-96,-1-1-1,-1 0 1,-1 0 0,11-36-1,20-97 23,-16 52-27,31-96 487,-41 147-83,-5 22-298,-7 21-75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36.0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174 385 1056,'0'0'537,"-1"-4"-313,-1 0 114,-3-14 5579,5 17-5900,0-1 0,1 0-1,-1 0 1,0 1 0,1-1 0,0 0 0,-1 1 0,1-1-1,0 1 1,0-1 0,0 1 0,1-3 0,1 1 18,4-8 54,17-17-59,58-75 7,-62 76 3,-8 5-34,2 0-17,-11 17 202,-3 3-179,0 0 0,1 0-1,-1 0 1,1 0 0,-1 0 0,1 0 0,0 0-1,-1 0 1,1 1 0,0-1 0,2-3 0,0 0-3,-1-1-22,-4 1-5,-8-17 43,8 17-51,-4 0-23,0 0 35,3 2 10,-1 0 0,0 0 0,0 0-1,0 0 1,0 0 0,0 1 0,-1 0 0,1 0-1,-1 0 1,1 0 0,-1 1 0,0 0 0,-7-1-1,4 0 9,-27 2-20,27-1 1,6 1 8,-1-1 0,1 1 1,-1 0-1,0 0 0,1 0 1,-1 1-1,1-1 0,-1 1 1,1-1-1,-1 1 0,1 0 0,-4 1 1,-36 14 3,33-15 17,1 0-2,2 0 33,-1 3-141,-17 10 62,17-11 114,8 0-74,-1-1 0,1 1 0,-1-1 0,1 1 0,0-1 0,-1 1 0,1-1 0,1 1 0,-1-1 0,0 0 0,3 3 0,0 3 6,1-1 10,0 1 0,1-1 1,0 1-1,0-2 0,1 1 1,14 11-1,52 31 272,-22-15-59,57 41 280,88 69-44,-154-110-405,-27-23-45,0 1 0,0 1 0,-1 1-1,-1 0 1,17 23 0,-28-34-13,0 0 1,0 0-1,0 1 1,-1-1-1,0 1 1,1-1-1,-1 1 1,0 0-1,-1-1 1,1 1-1,-1 4 1,0-8-8,0 1 0,0-1 0,0 1 0,0-1-1,0 0 1,0 1 0,0-1 0,0 1 0,0-1 0,0 1 0,-1-1 0,1 0 0,0 1 0,0-1-1,0 0 1,-1 1 0,1-1 0,0 0 0,-1 1 0,1-1 0,0 0 0,-1 1 0,1-1 0,0 0-1,-1 1 1,-13 10 3,0 0-1,-1-1 1,0-1-1,0 0 1,-1-1-1,0-1 1,0 0 0,-33 8-1,29-10 6,0-1 0,-1 0-1,1-2 1,-1 0 0,0-2 0,1 0 0,-38-5-1,47 2-5,0 0 0,1 0 0,0-1 0,-1 0 0,2-1 0,-1 0 0,0-1 0,1 0-1,0 0 1,0-1 0,1 0 0,0 0 0,0-1 0,1 0 0,0-1 0,0 0 0,1 0 0,0 0-1,-9-20 1,4 1-14,-15-42 285,17 57-112,6 10-148,1 0 96,0 9 35,0-3-131,-44 122 1579,28-83-1210,14-34-326,1-1 0,-1 1 0,-2 12 1,5-15-39,-1 1 1,1-1 0,-1 0-1,0 1 1,-4 5 0,-3 9 5,8-16-9,-1 0-8,-8 12-13,8-12-83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41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94 266 2392,'0'0'6406,"4"11"-6193,5 16-2,-2 1 0,8 50 0,-9 60 565,-20 218 0,3-171-482,3-62-188,-27 139 1,21-169-96,-3 21-6,5-67-13,2 4 6,1 6-25,7-48 23,-1 26-23,3-1 283,10-27-234,36 20-35,-32-19 8,-11-5 5,1-1 1,-1 0-1,1-1 0,0 1 0,0-1 0,0 0 0,0 0 1,0 0-1,0 0 0,6 0 0,1 2 3,-5-2-1,0 0 1,0 0-1,0 0 0,0-1 0,12 0 1,46-1-27,-53 2 27,-7-1-3,1 0 0,-1 0 0,1 0 0,-1 0 1,1-1-1,-1 0 0,1 0 0,4-2 0,35-6 14,5 5 16,-39 3-5,-2 1 0,24-4-23,-23 4-16,-1 0-22,26 4 36,-25-4 7,1-4-17,46-25-3,-5-1 71,-17 9-60,-25 15-22,0-1 11,1-1 11,30-29-17,-31 28 8,23-27-100,-24 28 68,-3 3-27,0 0-1,-1 0 1,0-1-1,6-10 1,18-28-233,-13 17 249,-11 20-19,-3 1-96,3-19 129,-3 19 6,-11 8-46,-28 3 98,37-5-17,0 0-1,0 0 1,0 0 0,0 1 0,0-1 0,0 0 0,1 0 0,-1 1 0,0-1 0,0 0 0,0 1 0,0-1 0,1 1 0,-1 0-1,0-1 1,0 1 0,1-1 0,-1 1 0,0 0 0,0 1 0,-38 42 16,11 1-12,22-27 10,0 21 30,6-38-39,0 0 1,-1 1-1,1-1 1,0 1-1,0-1 0,0 0 1,0 1-1,1-1 0,-1 1 1,0-1-1,1 3 1,9 33 86,-10-36-87,0 0 0,0 1 0,1-1 1,-1 0-1,1 0 0,-1 0 0,1 0 0,-1 0 0,1 0 0,0 0 0,-1 0 1,1 0-1,0 0 0,0 0 0,1 1 0,28 31 95,-12-18-26,-1-4-62,0-1-1,1-1 1,0-1-1,0 0 1,1-1 0,-1-1-1,22 4 1,-17-7-10,1-1 0,-1-1 0,1-2 0,0 0 0,-1-1 0,0-1-1,0-1 1,0-2 0,0 0 0,34-14 0,-52 17-4,1 1 0,-1-1-1,0 0 1,0 0 0,7-6-1,-3 2 5,5-7-13,41-61-128,-49 60 11,-3 6 86,-2 5 11,0 1 0,0-2 0,-1 1 0,1 0 0,-1 0 0,1 0 1,-2-7-1,1-22-176,-2 18 24,-8-12 34,8 20 60,-5 2-43,-22-14 117,28 19 12,1-1 1,-1 0-1,0 1 0,1 0 1,-1-1-1,0 1 0,0-1 1,0 1-1,0 0 0,1-1 1,-1 1-1,0 0 1,0 0-1,0 0 0,0 0 1,-1 0-1,-36-3-9,30 8 39,-27 17 0,27-17-2,2 5 2,-17 27 9,15-18 14,-1 20 37,7-21 58,6 18 22,-3-28-23,8 0-42,25 22-33,-33-29-66,0 0 0,1 0 0,-1 1 0,1-1 0,-1-1 0,0 1 0,1 0 0,0 0 0,-1 0 0,1-1 0,2 1 0,14 5 0,-1-2-1,1 0 1,0-1-1,0-1 1,0 0-1,0-1 1,1-1-1,-1-1 0,0-1 1,30-7-1,-28 3 2,0-1 1,-1-1-1,0-1 0,31-19 0,-16 5-214,45-40 0,-63 50 108,-10 9 53,0-1 0,0 1 0,-1-2 0,0 1 0,7-8 0,18-23-31,-22 27 23,-4 3-12,15-18 15,-14 17 22,-11 14 49,-2 0-5,-21 24 56,4-1 34,24-29-86,0 0 0,1 0 0,-1 0 0,0 0 0,0 0 0,1 0 0,-1 0 0,1 0 0,-1 0 0,1 1 0,-1-1 0,1 2 0,-10 33 248,10-35-247,-1 0 0,1 0 0,0 0 0,-1 1-1,1-1 1,0 0 0,0 0 0,0 0 0,0 1 0,0-1 0,0 0 0,1 2 0,5 33 164,0-19-63,13 16-36,-18-32-77,-1 0 0,1 1-1,0-1 1,0 0-1,-1 0 1,1 0 0,0 0-1,0 0 1,0 0 0,1 0-1,-1 0 1,0 0-1,1 0 1,19 13 18,0 0 0,1-1 1,0-2-1,1 0 0,25 8 0,-24-13-16,0-2-1,0 0 0,0-1 0,1-2 1,-1 0-1,28-4 0,-32 2-11,0-2-1,-1-1 0,1-1 1,-1 0-1,0-1 1,0-1-1,26-14 0,-44 20 2,1 0-1,-1 0 1,0 0-1,0 1 1,1-1-1,-1 0 0,0 0 1,0-1-1,0 1 1,1-2-1,12-16-92,0 0 1,10-22-1,-18 30 39,0 0 0,-1-1 0,0 0 0,-1 0 0,5-24 0,-9 36 53,0-1 1,0 1 0,0-1-1,0 0 1,0 1-1,0-1 1,0 0 0,0 1-1,0-1 1,0 1 0,0-1-1,0 0 1,-1 1 0,1-1-1,0 0 1,0 1-1,-1-1 1,1 1 0,0-1-1,-1 0 1,-15-26-79,13 20 11,-5 1 24,-33-25-6,-2 11 10,27 15 18,-12 2 6,28 3 20,-1 0-1,1 0 1,-1 0 0,1 0-1,0 0 1,-1 0 0,1 0-1,-1 0 1,1 0 0,0 0-1,-1 0 1,1 0 0,0 0-1,-1 0 1,1 0 0,-1 0-1,1 1 1,0-1 0,-1 0-1,1 0 1,0 0 0,-1 1-1,1-1 1,0 0 0,0 0-1,-1 1 1,1-1 0,0 0-1,0 1 1,-1-1 0,1 0-1,0 1 1,0-1 0,0 0-1,-1 1 1,1-1 0,0 0-1,0 1 1,0 0 0,-19 32 111,18-32-100,1-1 1,-1 1-1,1 0 1,-1 0-1,1 0 1,0 0-1,-1 0 1,1 0 0,0 0-1,-1 0 1,1-1-1,0 1 1,0 0-1,0 0 1,0 0-1,0 1 1,1 13 121,1-1 0,0 1 1,5 16-1,-7-30-116,1 1 0,-1-1 0,1 0 0,-1 0 0,1 0 1,-1 0-1,1 0 0,0 0 0,0 0 0,-1 0 0,1 0 1,2 1-1,9 10 26,0 1 0,2-2 0,-1 0 0,1 0 0,1-2-1,0 1 1,0-2 0,1 0 0,0-1 0,1-1 0,-1 0 0,1-1 0,0-1 0,0 0 0,24 1 0,-15-4-32,-14 0-9,0 0 0,0-1 0,0 0 0,-1-1 0,1 0 0,0-1 1,-1-1-1,1 0 0,18-7 0,68-34-18,-83 32 27,29-33-13,-14 16 18,-27 27-18,0 0 1,0-1-1,-1 1 1,1-1-1,-1 0 0,1 0 1,-1 0-1,0 0 0,2-6 1,1 0 2,3-4 11,27-55 6,-32 64-15,-1 0 1,0 1-1,-1-1 0,1 0 0,-1 0 1,0-1-1,1-3 0,0-1 3,21-85 228,-21 90-203,-1 1 0,0-1 0,0 0 0,0 0 0,0 0 0,-1 0 0,1 0 0,-1-3 0,1-9 13,2 1-2,-1 11-25,-1 0 1,-1 1-1,1-1 1,0-1-1,-1 1 1,0 0 0,0-4-1,0-11 23,-7-268 121,8-33-141,5 126-17,-13-46 54,0 97 128,6 90-9,1 9-104,0 17-21,0 20 21,-1 1-50,-1 0-188,-2-6 308,3-1-5398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44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1052 1 2884,'0'0'5257,"-2"8"-4719,-6 20-179,2 0 1,1 0 0,-3 54 0,7-7 80,1 64 78,6 68-120,2-44-350,-6-83-18,-2-49-9,0 36-34,-2-54 27,-4 12-4,5-19-28,1-1 45,0 17-34,0-17 202,-7-1-154,-10 2-29,0 0 0,0 0 1,-1-2-1,0 0 0,0-1 0,0-1 0,0-1 0,-30-1 0,-162-21-19,138 11 21,-41-1 11,-81-14 17,182 24-57,-40-1 70,44 0-50,2 1 131,13-6-152,42-39 32,2 2 0,62-41-1,-107 81-30,0 0 25,16-10 2,-16 11-31,-13 8-116,-84 56 308,-196 98 0,281-156 26,0-1 87,-17 7-25,18-7 881,8 4-1117,17 31-23,-17-30-1,-2-5 0,0 0 0,1 1 0,-1-1 0,0 0 0,1 0 0,-1 1 0,1-1 0,0 0 0,0-1 0,0 1 0,4 3 0,18 17-11,-17-16-3,-3-1-191,15 17-561,-14-17-969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47.8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951 184 2452,'0'0'7346,"-10"1"-6918,-82 1 259,-172-19 0,79 2-477,-86-8 168,246 17-134,24 5-271,0 0 0,-1 1 0,1 0-1,0-1 1,0 1 0,-1 0 0,1 0 0,0 0-1,0 0 1,-1 0 0,1 0 0,-2 0-1,5-5-368,8-17-32,-8 17 150,4 0 111,0-1 130,-3 3 26,-1 1 0,1 0-1,0-1 1,-1 1-1,1 0 1,0 1 0,0-1-1,0 0 1,4 0-1,35-19-54,-17 7 56,-19 10 4,-1 1 24,14-10 7,-14 10 740,-11 6-701,-110 50 248,65-34-264,43-15-42,-26 9-12,29-11 15,3-1 2,0 0 0,0 0-1,0 0 1,1 0 0,-1-1-1,0 1 1,0-1 0,0 1 0,0-1-1,0 0 1,-3 0 0,8 6 34,11 19 22,-3-13-29,2-1-19,1-2 0,0 1 0,1-2 0,16 8 0,6-1-15,45 12-1,-58-19-144,-18-6-1,-1 0-1032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48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509 0 1968,'5'1'446,"14"2"-12,-14-2 33,2-1-35,1-1-298,-4 1-51,-1-1 1,0 1 0,1 0-1,-1 0 1,1 0-1,-1 1 1,1-1 0,3 2-1,1 1 103,28 1 887,-26-4-860,-5 0-35,0 0 0,0 0 1,0 1-1,-1-1 0,1 1 0,5 1 1,21 5 2988,-38-4-2910,-17 4-185,1-1 0,-1-1-1,0-1 1,-36 1 0,-107-5-27,118-1-21,-278-27 154,321 27 69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48.9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 1 2144,'0'0'4525,"0"6"-3828,1 0-490,-1-4-150,1 0 0,-1 0 0,0 0-1,0-1 1,0 1 0,0 0 0,0 0 0,0 0-1,0 0 1,-1 0 0,1 0 0,-1 0 0,1-1-1,-1 1 1,-1 2 0,1 3 77,0-4-85,1-1 0,-1 1 0,1 0 0,-1-1 0,0 1 0,0-1 0,-1 0 0,1 1 1,0-1-1,-1 0 0,-2 4 0,-15 22 152,8-17-41,-16 6-50,-50 24-1,74-41-104,1 1 0,-1 0 1,1 0-1,-1 0 0,1 0 1,0 1-1,-1-1 0,1 1 0,-2 1 1,-1 1 0,0-1 149,3 2-58,-8 17 162,9-11 87,5 14 17,1-12-98,5-2-216,-1 0-1,2-1 1,-1 0 0,1 0-1,1-1 1,0-1 0,0 0-1,0 0 1,1-2-1,0 1 1,20 5 0,5 1-790,1-2 0,1-1 1,45 4-1,-35-12-2412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49.6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444 19 2272,'6'-1'423,"10"-7"4379,-16 8-4743,-16-2 3049,-4 1-4096,18 0 696,-101-5 276,-111 8 0,140-1 58,66-1-41,4 0-1,-15 3-58,14-3 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57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326 762 4496,'0'0'4567,"-2"7"-4488,-6 19 7,6-19 0,-4-1 41,-16 18-11,17-18-28,-2-1 11,-29 20-59,2-5-64,28-16 156,5-4-92,0 1 0,0 0 0,0 0-1,0 0 1,0 0 0,0-1 0,0 1 0,0 0 0,-1-1 0,1 1 0,0-1 0,-2 1 0,2-1 123,0 0-1,0 1 0,0-1 1,-1 1-1,1 0 0,0-1 1,0 1-1,0 0 0,0-1 1,0 1-1,0 0 0,-1 1 1,-3-3 92,-17-2-60,16 3 584,1-3-565,-17-8-23,17 8 140,2-3-141,-1 0-140,2 4-30,0 0 0,1-1 0,-1 0 0,1 1 0,0-1-1,0 0 1,0 0 0,-1-4 0,-4-9 12,-2-8-15,1 0 1,-3-25 0,5-12-1,3 1 0,8-92 0,-1 66-20,-1 26-13,1-49 132,-7 82-99,-3 0-8,-2 4 0,-2 8-2,1-2-18,6 12-5,0 0-108,-7-17-71,7 17-60,0-1-43,-6-16-5,6 17 9,1 0-8,-1 0 74,0-4 147,2 0-4646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6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528 329 6217,'0'0'2541,"-8"4"-2488,-28 12-19,27-12 30,5 4 22,-13 21-5,17-29-78,-1 1-1,1-1 1,0 1 0,-1-1-1,1 1 1,0 0 0,0-1-1,-1 1 1,1-1 0,0 1-1,0 0 1,0-1-1,0 1 1,0 0 0,0-1-1,0 1 1,0-1 0,0 1-1,0 0 1,0-1 0,0 1-1,0 0 1,5 28 52,-3-22-11,5 1-18,21 27-18,-26-34-13,-1 1 0,0-1 0,1 1 0,-1-1 0,1 0-1,-1 1 1,1-1 0,-1 0 0,3 1 0,43 25-6,-7-6 34,-33-17 1518,-17-1-1352,-152 33 602,133-32-458,1-2-1,0-1 1,0-1 0,0-1 0,-1-2-1,1 0 1,-30-9 0,43 5 116,7 3-307,5 2-84,1 1 0,-1-1 0,0 0 0,1 0 1,-1 0-1,1 0 0,0 0 0,0 0 0,0-1 1,-3-4-1,-3-3-24,1-1 0,0 0 1,1-1-1,0 1 0,1-1 1,0 0-1,1-1 0,-5-22 0,-1-39-24,0-88 0,5 50-35,4 55-895,1 52-53,-41 43-6737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0.0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458 36 2336,'0'0'1365,"6"-6"-728,25-23 3520,-37 33-3519,-63 45 57,-74 39 0,102-67-656,0-1 0,-1-2 0,-66 19-1,70-24 8,32-11 122,14 2-130,48 18-3,2-3 1,86 19-1,-24-8-190,-115-29-738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0.9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938 73 2260,'42'-5'7558,"-50"8"-7100,-24 4-217,-1-1 0,-47 2 0,-77-4-126,85-3-87,-135 1-9,-107 4-30,244-6-21,63 0-14,105-2-4698,124-6 2652,-218 8 2092,0 0 1,0-1 0,-1 1 0,1-1 0,0 0-1,-1 1 1,6-3 0,14-1 66,-16 0 135,24-9 239,-24 10 1496,-1-3-1707,17-19-5,-17 19 1276,-12 3-1458,3 1-45,-2-1 2,0 0-1,0 0 1,-1 0-1,1 1 1,0 0-1,-1 0 1,0 1 0,-8-2-1,-21 2-9,1 3-1,-1 0 0,-35 9 1,60-10 13,-25 7-14,-12 6-6,22-5 42,19-7 1227,10 4-957,11 18 0,-4-14-28,24 12-121,1-1 0,43 16 1,-54-26-143,-19-8-71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1.3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755 0 3204,'0'0'6154,"-6"1"-5790,-163 21 366,-55-4-664,136-14-57,-129 12 10,203-16-41,-15 0 49,22 0-2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1.7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364 0 3548,'0'0'5828,"-11"2"-5668,-76 11-58,-127 39 0,211-52-96,-1 1 1,1 0-1,-1 1 1,1-1-1,0 0 1,0 1 0,-1 0-1,1 0 1,-4 3-1,0 0 9,0-1 559,8 4-302,5 22-42,-6-29-219,0 0-1,0 0 0,1 0 1,-1 0-1,0 0 1,1-1-1,-1 1 0,0 0 1,1 0-1,-1 0 0,1 0 1,-1-1-1,1 1 1,0 0-1,0 0 0,9 10 35,1-1-1,-1 0 1,2-1 0,-1 0-1,1-1 1,26 13-1,-12-8-28,1-2 1,43 13-1,-27-8-769,-36-13-1064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2.4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552 24 3256,'0'0'2101,"7"0"-1073,13 0 2311,-20 0-3309,-38 11 553,-66 10-830,-56-10 233,79-6 24,77-4-11,0-1 1,0 0-1,0 0 1,-1 0-1,1 0 1,-5-2-1,0 1 6,2 0 3,1 1-44,-1-2-134,-5 0 256,36-29-6090,-17 25 6055,-1 1 41,25-18 4781,-37 26-4825,-165 81 152,165-81 631,5 3-320,-2 18-58,2-18-63,5 0-94,3 1-269,0-1 1,0 0-1,1 0 1,-1 0-1,1-1 1,1 0-1,-1-1 1,0 0-1,1 0 1,0-1-1,0 0 1,0 0-1,1-1 1,-1 0-1,15 0 1,245 27-3143,-190-22-297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3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872 73 2216,'43'-4'7408,"-50"4"-6860,-857-36 326,858 36-967,-25 0-259,25 0 40,14 0-370,173 13 521,-52-2 184,-67-7 32,-57-4-29,1 0-41,23 0 290,-30-5-247,1 5-28,-1-2 1,1-1-1,0 1 0,-1 0 0,0 0 1,1 0-1,-1 0 0,0 0 1,0 0-1,0 0 0,-2-2 1,0 1-6,1 1 0,0 0 1,-1 1-1,0-1 0,1 0 1,-1 1-1,-5-3 0,-7 1-12,-149-7 76,133 11-137,24 0 64,1 0 4,0-1 51,-19 4 2,19-4 683,10 6-616,24 20-52,-14-17-44,-1-1 0,2 0 0,-1-1 0,24 8 0,61 14-406,-87-25-1079,19 10-1397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3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452 39 2984,'0'0'711,"7"-4"28,22-10-89,-22 11-187,-1 1-69,1-1-298,-4 2-56,0-1 1,0 1 0,0 0 0,0 1-1,0-1 1,0 0 0,0 1 0,4 0-1,0-2-10,-5 1-15,1 0 0,-1 1 1,0-1-1,1 1 0,-1 0 0,1-1 0,-1 1 0,0 0 0,1 1 0,-1-1 0,1 0 0,-1 1 0,3 0 0,3 0 62,5 1-67,1 2 3111,-22-1-2693,-35 11-161,-1-3 0,0-1 0,-53 5 1,13-2-151,-47 2-44,52-7-68,49-6 0,4-3 7,19 0-107,-4 1 129,-2 1-4349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4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326 1 3248,'0'0'6558,"-2"6"-6290,0 0-193,2-3-54,-1-1 0,1 0 0,-1 0 1,0 0-1,1 1 0,-1-1 1,0 0-1,-1 0 0,1 0 1,0 0-1,0-1 0,-1 1 1,-1 2-1,-2 3 6,4-4-16,-1 0 0,0 0 0,0 0 0,-1 0 0,1-1 0,0 1 0,-1-1-1,-5 5 1,-17 14 4,8-10-20,5-5 20,-39 19 12,-90 30 1,116-47-36,19-6 658,15 3-545,8 5-90,1-1 0,0 0-1,0-2 1,1 0 0,30 6 0,108 17-57,-153-29 38,22 5-244,-21-5-856,1-2-1249,25-6-876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4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363 16 2980,'0'0'746,"6"-3"0,13-10 1611,-46 20 2207,-28 6-4172,-129 8-320,183-21-72,-1 1-1,0-1 1,0 0-1,1 1 0,-1-1 1,0 0-1,0 0 1,1 0-1,-1 0 1,0-1-1,1 1 1,-1 0-1,-2-1 1,1 0-1,0 0-1,0 0 1,1 0 0,-1 1-1,0 0 1,0-1 0,0 1 0,-3 1-1,-56 3-1401,57-4-341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5.0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146 33 3216,'0'0'974,"7"-6"-111,29-21 3232,-45 29-3994,-16 5-87,0 0 0,0 2 0,0 1 0,-29 16 1,48-22 48,3 1 170,-10 16 129,9-15-56,10 0-104,2 1-180,1 0 0,0 0 1,0-1-1,1 0 1,0 0-1,0-1 0,0-1 1,1 1-1,-1-2 1,1 0-1,0 0 1,13 1-1,29 4-389,69 1 0,-90-8-114,48 4-1920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6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1931 0 5753,'0'0'2119,"-7"2"-964,-18 2-92,19-3-81,-6 3-477,1 1 0,-1-1 0,-19 13-1,16-8-77,-28 10 0,-34 11 347,40-15-443,0-2-1,-50 11 0,-25-4 220,-157 7 0,-114-22-192,290-9-431,0-4 1,1-4-1,-143-38 1,33-17-5840,186 58 2811,-19-18-320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5.9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0 693 4580,'0'0'5903,"1"-4"-5357,5-14-381,0 1 0,2 0 0,0 1 0,0 0 0,2 0 0,13-18 0,15-25-85,-11 6-68,-2-2-1,21-69 1,-20 52 4,-14 41-45,-1 5-79,-10 40 71,-1 13 81,2 1 131,2 1-1,0-1 1,2 0 0,2-1-1,0 1 1,2-2-1,15 31 1,-7-22-8,2-1 0,2 0 0,0-2 0,46 49 0,-46-59-102,1-1 0,34 25 0,-55-45-52,0 0 0,-1 0 0,1 1 0,0-1 0,-1 0 0,1-1 0,0 1 0,0 0 0,0 0 0,0-1 0,0 1-1,0-1 1,-1 0 0,4 1 0,1 0 38,-5-1-42,-1 0 0,1 0 0,-1 0 0,1 1 0,-1-1-1,1 0 1,0 0 0,-1 0 0,1 0 0,-1 0 0,1 0 0,0 0 0,-1 0 0,1 0 0,-1 0 0,1-1 0,-1 1 0,1 0 0,0 0 0,22-8 171,-22 8-171,-1 0-1,1-1 0,0 1 1,-1 0-1,1 0 1,-1-1-1,1 1 1,0 0-1,-1-1 1,1 1-1,-1-1 1,1 1-1,-1-1 1,0 1-1,1-1 1,-1 1-1,1-1 1,-1 1-1,0-1 1,1 0-1,9-17 15,0 0 0,-1-1 0,-1 0 0,-1 0 0,-1-1-1,0 0 1,-2 0 0,4-38 0,13-340 28,-21 380-54,1 0 0,5-26 1,-5 42-4,-1 0 0,1 0 1,-1-1-1,1 1 0,-1 0 0,0 0 1,0 0-1,0-1 0,0 1 0,-1-3 1,1-1-11,0 1-189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7:56.9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61 409 5056,'0'-4'1324,"0"-16"2014,4 17-2650,17-9-478,-1 2 1,2 0 0,-1 1-1,1 1 1,32-6 0,12-6-103,-39 11-98,16-5 24,0-2 0,45-24-1,-75 31-28,0 0 0,-1-1-1,0 0 1,-1 0 0,0-2 0,-1 1-1,10-14 1,-17 20-4,-1 1-1,0-1 0,0 0 1,0 1-1,0-1 1,-1 0-1,0 0 1,0 0-1,0 0 1,0 0-1,-1-7 0,0 12-1,0-1 0,0 1-1,0-1 1,0 1 0,0-1-1,0 1 1,0-1-1,0 0 1,-1 1 0,1-1-1,0 1 1,0-1 0,0 1-1,-1-1 1,1 1 0,0 0-1,-1-1 1,1 1-1,-1-1 1,-14-21-50,15 22 48,-1-1 0,1 0 0,-1 1 0,1-1 0,-1 1 0,1-1 0,-1 1-1,1-1 1,-1 1 0,1 0 0,-1-1 0,0 1 0,1-1 0,-1 1 0,0 0 0,1 0 0,-1-1 0,0 1 0,0 0 0,-12-4 2,0 0 0,1 1-1,-1 0 1,-1 1 0,1 1 0,0 0 0,0 1-1,0 0 1,0 1 0,-15 3 0,4 1-21,1 1 0,0 2 0,-37 17 0,53-22 23,0 0 1,0 1-1,0 0 1,1 1-1,0-1 1,0 1-1,0 1 1,0-1-1,1 1 1,0 0-1,0 0 1,0 0-1,1 1 1,0-1-1,-4 12 1,6-14-1,1 0 0,1 0-1,-1 1 1,1-1 0,-1 0 0,1 1 0,0-1 0,1 0 0,-1 1 0,1-1 0,0 0 0,0 1 0,0-1 0,0 0-1,1 0 1,0 0 0,0 0 0,3 5 0,3 3 9,0-1 0,1 0 0,0-1 0,17 15 0,32 23 124,122 78-1,-122-90-3,-3 2-1,92 82 1,-120-89-32,-27-30-92,1-1 0,-1 1-1,1 0 1,-1-1 0,1 1-1,-1 0 1,1-1 0,-1 1 0,0 0-1,1 0 1,-1-1 0,0 1-1,0 0 1,0 0 0,1 1-1,2 25 59,-3-27-64,1 1 1,-1-1 0,0 0-1,0 1 1,0-1-1,0 1 1,0-1 0,0 0-1,0 1 1,0-1-1,0 1 1,0-1-1,0 1 1,0-1 0,-1 0-1,1 1 1,0-1-1,0 0 1,0 1 0,0-1-1,-1 1 1,1-1-1,0 0 1,0 1-1,-1-1 1,1 0 0,0 0-1,-1 1 1,1-1-1,0 0 1,-1 0 0,1 1-1,-8 5 0,-1 0 0,1 0 1,-1-1-1,0 0 0,0-1 0,-1 0 0,1 0 0,-1-1 0,0 0 1,0-1-1,0 0 0,0-1 0,0 0 0,0 0 0,-17-2 0,-17-2-7,0-2 0,-59-13-1,61 8 4,0-1 1,-56-22-1,73 22 25,-1-2 0,2 0 0,0-2 0,0 0 0,-23-22 1,28 21 57,14 12 1410,5 11-1120,2 8-100,-1 0 1,8 24-1,3 31 338,-7-7-369,-5-59-295,0-1 0,-1 1 1,1-1-1,-1 1 0,1-1 1,-1 0-1,0 1 0,0-1 0,-1 0 1,1 0-1,-1 0 0,0 0 1,1 0-1,-1 0 0,0 0 0,-1-1 1,1 1-1,0-1 0,-1 1 1,-4 2-1,0 0-589,0-1 0,-1 0 0,0 0 0,0-1 1,-12 4-1,18-6 341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6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 2332,'0'0'8044,"-5"1"-8040,-57 23 126,58-22-104,0 0 0,1 0 0,-1 0 0,0 0 0,1 0 1,0 1-1,-1-1 0,-2 5 0,-2 0 35,-2 1 6,1 2 0,-1-1 0,2 1 1,-1 0-1,1 1 0,1 0 0,0 0 1,1 1-1,0 0 0,1 0 0,0 0 1,-5 19-1,9-28-56,1 0 1,-1-1 0,0 1 0,1 0-1,0 0 1,-1-1 0,1 1 0,0 0-1,1 0 1,-1-1 0,1 6 0,1 3 15,3 14 35,0 0 0,2 0 0,0-1-1,2 0 1,1 0 0,0-1 0,18 27 0,-10-10 411,-15-28-299,-3 19 62,-8-26-189,-28 18-39,-2 0-6,22-18 19,1 0-1,-1-1 0,0-1 1,-30 2-1,40-5 5,-6-27-90,10 15 49,6-12 4,1 12 5,10-9 18,-6 13 1,10-3-10,-19 11-2,0-1-1,0 1 0,1 0 1,-1 0-1,0 0 1,1 0-1,-1-1 1,0 1-1,0 0 0,1 0 1,-1 0-1,0 0 1,1 0-1,-1 0 1,0 0-1,1 0 0,-1 0 1,0 0-1,1 0 1,-1 0-1,0 0 1,1 0-1,-1 0 0,0 0 1,1 0-1,-1 0 1,0 1-1,0-1 0,1 0 1,3 2 1,-3-1 4,1 0 1,-1 0-1,0 0 1,1-1-1,-1 1 1,1-1-1,-1 1 1,1-1 0,-1 1-1,1-1 1,2 0-1,0 8 112,4 10-60,-1 0 1,0 0-1,-1 1 1,-1-1 0,-1 1-1,2 22 1,-3-20-21,2 0 0,1 0 0,0 0 0,1-1 0,2 0 0,10 19 0,-17-34-31,4 5 5,-1 1 0,1-1 0,1 0 0,0 0 1,0-1-1,11 11 0,5 4 28,-17-17 8,0-3 0,18 16-17,-17-15-12,-3-12-2557,15-17 443,-14 18-937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7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1 3032,'0'0'4769,"5"6"-3877,44 66 456,41 58 211,-49-73-1117,14 19-60,-54-75-377,37 42 133,52 77-1,-87-116-100,-3 2 1,0 19-6,0-19-20,-8-1-20,-9 4 2,0-1 0,-1-1 0,0 0 1,-22 4-1,32-10 2,0 1 0,0-2 0,-1 1 0,1-1 0,0-1 0,-16-2 0,10 2 1,-17-4-25,24 2 13,-6-3-81,-16-13-70,28 18 151,0 1 0,0-1 0,0 0-1,0 1 1,0-1 0,0 0-1,1 0 1,-1 0 0,0 0 0,0 0-1,1 0 1,-2-1 0,-3-6-41,0 0 9,0-1-1,0 1 1,0-1 0,1 0 0,0 0-1,-2-11 1,4 14 23,-3-15-105,10 22 95,16 1 16,-16-2 10,0 6 28,1 0-9,-4-4-4,0 0-1,0 0 0,0 0 1,0 1-1,-1-1 0,1 0 1,-1 1-1,1-1 0,-1 1 0,0-1 1,1 4-1,8 16 33,-8-16-23,-8-1-32,-4 2-27,0 0 0,0-1-1,0 0 1,-1-1 0,0 0 0,0-1 0,0 0 0,-1-1 0,1 0 0,-1-1-1,-17 1 1,14-3-335,-1 0-1,-26-6 0,35 5 81,3-6 87,-19-52-22,22 59 231,1-1-1,0 1 1,0 0-1,0-1 1,0 1 0,0-1-1,0 1 1,0-1-1,0 1 1,0 0-1,0-1 1,0 1 0,0-1-1,0 1 1,0-1-1,0 1 1,0 0-1,0-1 1,1 1 0,-1-1-1,0 1 1,1-1-1,8-20-39,-9 20 41,0 0 0,1 1 0,-1-1 0,0 1 0,0-1 0,1 1-1,-1-1 1,0 1 0,1 0 0,-1-1 0,1 1 0,-1-1 0,0 1 0,1 0 0,-1-1-1,1 1 1,-1 0 0,1-1 0,-1 1 0,2 0 0,22-14 6,-23 13-3,0 1 1,-1-1 0,1 1 0,0 0 0,0-1 0,-1 1 0,1 0 0,0 0-1,0 0 1,-1-1 0,1 1 0,0 0 0,0 0 0,0 0 0,1 0 0,6 0 16,26 1 37,-10 2-31,-17-2 233,-4 5-188,13 19-8,-13-14 8,-3 16 89,-6-23-150,-26 14-33,23-14 22,6-2 3,-1-1 1,1 0 0,-1 0 0,1 0 0,-1 0 0,0 0 0,1-1 0,-1 0-1,-4 1 1,4-1 6,-29 2 173,-64 13-1,84-9 236,-1 2-209,-1-1 47,0 2 1,1-1 0,1 2-1,-1 0 1,-21 22 0,-2 9 327,12-11-398,19-23-84,-2 0-53,-25 17-35,28-20-59,0-1 0,0 0 1,0 0-1,0 0 0,0-1 1,-1 1-1,0-1 1,1-1-1,-1 1 0,0-1 1,0 0-1,0 0 0,-6 0 1,6-1-168,-2 0-1328,-1-3-931,-39-13-621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0 6789,'0'0'5692,"-31"45"-5336,-4 0-168,-16 8-104,-15 0-60,1-4-8,-1 0-76,-14 0-888,8 1-1612,-8-5-1388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6573,'0'0'2816,"48"-8"-1936,-2 0-348,-3-3-176,0-2-232,-1 0-64,-4 5 20,-1 0-1468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8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7509,'0'0'5124,"14"45"-4496,0 13-100,9 3-224,-3 0-164,3 3-36,0-3-48,-3-3-56,-11-5-156,-4-3-504,4-10-612,-32 8-5084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8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7553,'0'0'4816,"-22"45"-4508,-1-13-136,-6 13-132,1-13 0,-15 5-1376,-9-11-3800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8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7841,'0'0'3612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9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829 237 3680,'0'0'5332,"-7"-3"-5250,0 0-45,-23-14 453,23 13-342,5 3-92,0 0-1,-1 0 1,1 0-1,0-1 1,0 1-1,0-1 0,0 0 1,0 1-1,0-1 1,0 0-1,0 0 1,-1-4-1,-3 1 54,3 3-75,1 0 0,0 0-1,1 0 1,-1 0 0,0 0-1,0-1 1,1 1 0,0 0 0,-1-1-1,1 1 1,-2-6 0,0 0-15,0-1 0,0 0 1,1 1-1,0-1 0,-1-13 1,6 10 5,10-13-59,-12 25 33,-1-1-1,0 0 1,1 1 0,-1-1 0,1 0-1,-1 1 1,1-1 0,-1 0 0,1 1-1,-1-1 1,1 1 0,0-1 0,-1 1-1,1 0 1,-1-1 0,1 1 0,1-1-1,3-2 0,5-3 0,1 0 1,-1 1-1,1 1 0,15-5 0,5 6-19,-31 3 22,1 0 1,-1 0-1,1 0 1,-1 0-1,0 0 1,1 0-1,-1 0 1,1 0-1,-1 0 1,1 0-1,-1 0 1,1 0-1,-1 1 1,0-1-1,1 0 0,-1 0 1,1 1-1,-1-1 1,0 0-1,1 0 1,-1 1-1,0-1 1,1 0-1,-1 1 1,1 0-1,18 18 27,-12-8-4,2 14 40,-8-24-59,0 1-1,0 0 1,-1-1-1,1 1 1,-1 0 0,1 0-1,-1-1 1,0 1-1,0 0 1,0 0-1,0 0 1,0 0-1,0-1 1,0 1-1,-1 3 1,0 1 10,1-6-12,0 1-1,0-1 1,0 1-1,0-1 1,0 1-1,0-1 1,0 1-1,0-1 1,-1 1-1,1-1 1,0 1-1,0-1 0,0 1 1,-1-1-1,1 1 1,0-1-1,0 0 1,-1 1-1,1-1 1,0 1-1,-1-1 1,1 0-1,-1 1 1,1-1-1,0 0 1,-1 1-1,-9 8 5,-1-1 0,0 0 0,0 0 1,0-1-1,-1 0 0,0-1 0,0 0 0,-1-1 0,0-1 0,0 0 0,0 0 1,-21 2-1,-5-3-18,-1-1 1,0-3 0,0 0 0,0-3-1,1-1 1,-1-2 0,-54-18 0,88 23-66,2-3 8,-9-17-17,10 11 18,3 8 66,0 1 0,0-1 0,0 0 0,1 1 0,-1-1 0,1 1-1,-1-1 1,1 1 0,2-5 0,-1 3 0,-1 2 1,1 0-1,-1-1 1,1 1-1,0 0 1,-1 0 0,1 0-1,0 1 1,0-1-1,0 0 1,0 1 0,0-1-1,1 1 1,-1 0-1,0-1 1,1 1-1,2 0 1,13-7-14,0 1 1,0 1-1,30-6 0,-37 12 15,14 6-17,-24-6 18,-1 0 0,1 0 0,-1 0 0,1 0-1,0 0 1,-1 1 0,1-1 0,-1 0 0,1 0 0,-1 1 0,1-1 0,-1 0 0,1 1-1,-1-1 1,0 0 0,1 1 0,-1-1 0,1 1 0,-1-1 0,0 1 0,0-1-1,1 1 1,18 24 38,-13-13-33,0 13 35,-6-25-40,0 1-1,1-1 0,-1 1 1,0-1-1,0 1 1,0-1-1,0 1 1,0-1-1,0 1 1,0-1-1,0 1 1,0-1-1,0 0 1,0 1-1,0-1 1,-1 1-1,1-1 1,0 1-1,0-1 1,0 1-1,-1-1 1,1 0-1,0 1 1,-1-1-1,1 1 1,-4 6 4,3-4-1,0 0 0,0-1 0,-1 1-1,1 0 1,-1-1 0,0 0 0,1 1 0,-1-1-1,0 0 1,-5 3 0,-5 6 10,0-1 0,-2 0 0,1-1 0,-1 0 1,0-1-1,-1-1 0,0 0 0,0-1 0,-22 6 0,16-7 7,1-1 0,-1 0 0,0-1 0,0-2 0,0 0 0,0-1 0,-22-3 0,1-4 232,29 1-195,-12-10-44,19 12 7,0-1-134,-2 1-41,5 2-75,0 0 0,-1-1 0,1 1 0,0 0 0,1-1-1,-1 0 1,-4-5 0,-12-14-2230,14 17-620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5613,'50'-3'1684,"-12"3"-8,2 0-364,3 0-248,3 0-324,12 0-332,5-4-196,3-3-76,10-3-72,2-2-320,-7 1-1360,-8-3-1916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09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9037,'0'0'1764,"52"-11"-312,-18-2-508,12 5-336,-4 0-300,1 0-168,0 0-84,3 0-56,-3 3-572,-15 2-768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7465,'0'0'3068,"0"45"-2020,5 0-296,10 8-248,2 0-248,-3 5-148,-8 6-16,-6 2-52,-15-5-428,1 5-816,-14-2-1216,-1-14-1188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61 4932,'0'-5'1432,"0"-19"3351,3 19-4216,13-17-99,-13 17 1827,-3 11-2025,0 19-93,0-24-171,0-1 0,0 1 0,0-1-1,0 1 1,0 0 0,0-1 0,0 1 0,0 0 0,0-1-1,0 1 1,-1-1 0,1 1 0,0-1 0,-1 1 0,1 0 0,0-1-1,-1 1 1,1-1 0,0 0 0,-2 2 0,0 0-5,-55 65-21,49-58-168,-1-1 0,0 0 0,-1 0 0,1-1 0,-22 11 0,6-7-1819,-50 15 1,24-14-1264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1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364 107 5004,'0'0'1217,"5"-5"-47,18-14-254,-17 14 855,-2 11-1744,11 19-4,-11-19 61,0-14-268,39-60 98,-39 62 100,-1 1-32,11-17 3,-11 17 308,2 52-39,-6-37-236,0-1-1,-1 1 1,0-1-1,0 0 1,-1 1-1,-1-1 1,1 0-1,-1-1 0,-1 1 1,1-1-1,-2 1 1,1-2-1,-1 1 1,-11 11-1,4-7-8,0-1 1,0 0-1,-1-1 0,-1-1 1,0 0-1,0-1 0,-20 8 0,-16 1-15,14-9-22,30-7-90,4-10 25,1 2 83,0 0 0,1-1 0,-1-11 1,2 16 6,0-1 1,1 1-1,-1 0 1,1 0-1,0 0 1,0 0-1,0 0 1,0 0-1,0 1 1,0-1-1,3-3 1,17-22 2,-9 19-14,17-9 58,-17 14 92,7 4 76,-14 0 66,0 6 78,-1-2-306,0 0-1,-1 0 1,1 1-1,-1 0 1,0-1 0,0 1-1,-1 0 1,1 1-1,-1-1 1,0 0-1,-1 1 1,1-1-1,-1 1 1,0-1-1,-1 1 1,1 0-1,-1 10 1,-12 43 281,12-58-328,0 0 0,-1 0 0,1 0 0,0 0 0,-1-1-1,1 1 1,-1 0 0,1 0 0,-1 0 0,1-1 0,-1 1 0,1 0 0,-1-1-1,0 1 1,-1 0 0,-5 10 12,3-6-6,0 0-1,0-1 0,0 1 1,-1-1-1,1 0 0,-1 0 1,-5 3-1,-9 9-351,-1-2-1,-1 0 1,0-1-1,0-2 1,-33 14-1,11-13-1745,41-12 1839,0 1-1,1-1 0,-1 0 1,0 1-1,1-1 0,-1 0 1,0 0-1,1 0 0,-1-1 1,-2 1-1,-55-7-2625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1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507 1 4632,'0'0'2861,"-7"5"-2626,-22 14 210,16-5 113,-11 20 264,-40 76-1,45-61-301,2 1 1,-18 96-1,18-72-381,-10 9 11,19-68-111,-15 15-28,9-16 16,-20 14 2,32-27-27,1 0 0,0 0-1,-1 0 1,1 0 0,-1 0-1,1 0 1,-1 0 0,1-1-1,-1 1 1,-2 0-1,-34 12 61,21-10 202,-13-3 79,22 0-21,1-7-78,1 1-218,1 0 1,0 0 0,0 0-1,0-1 1,0 1 0,1-1-1,1 0 1,-1-1 0,1 1-1,-4-15 1,5 6-11,0-1 1,2 1-1,0-1 0,1 1 1,0-1-1,5-18 1,27-96-38,-31 126 16,13-40-390,2 1 1,26-47-1,-10 21-2092,-12 25-810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9357,'0'0'2556,"0"48"-2320,-6 14-68,-3 11-112,-5 9-56,0 3 20,-1 5 12,-13-3-328,5-7-724,-6-6-1140,1-16-732,-1-13 87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394 584 4404,'0'0'2983,"-1"8"-2540,-5 24-194,1-16-115,-17 29 34,8-15-118,11-23-28,-3 0-2,-19 21-72,19-21-65,-1-6-568,-1 1 507,-20 3-644,24-12 520,-11-21 56,10 12 101,1-19 107,4 32 37,-1 1 0,1-1 0,0 0 0,0 1 0,0-1 0,0 1 0,0-1 0,0 0-1,1 1 1,-1-1 0,2-3 0,0-1 24,-1 0 1558,-8 13-1515,-22 19 6,22-19-41,0-2-235,-21 12 23,20-12 2156,2-9-1527,1-2-268,3 5-93,0 0 0,0-1-1,0 1 1,0 0 0,-1 0 0,1 1-1,0-1 1,-1 1 0,1-1 0,-1 1-1,-4-2 1,0 0 138,3 2 66,1 0-1,0-1 1,-1 1 0,1-1 0,0 0-1,0 0 1,-4-3 0,-15-11 113,12 6-87,4-1-249,0 0 1,1-1-1,0 1 0,1-1 0,0 0 0,1 0 0,0 0 0,1-1 0,0 1 1,0-16-1,2 19-65,8-194-172,-5 163-1141,-4-64 0,0 34-2456,1 24 281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7637,'45'-9'4768,"-30"-31"-13241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2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819 1 7045,'0'0'2150,"6"8"-1391,3 4-592,-1 0 1,0 0 0,0 1 0,-2 0 0,11 27-1,-13-22-122,0 0 1,-1 1-1,-1-1 0,-1 1 0,-1-1 0,0 1 0,-2-1 1,0 1-1,-1-1 0,0 0 0,-2 0 0,0 0 0,-1 0 1,-1-1-1,0 0 0,-2 0 0,0-1 0,0 0 0,-2-1 0,0 0 1,0 0-1,-2-1 0,1-1 0,-2 0 0,-27 20 0,10-10-35,-2-2 0,0-1-1,-1-1 1,-1-2-1,0-2 1,-1-1-1,-1-1 1,0-3-1,-1-1 1,0-1-1,0-2 1,-70 1-1,84-8 186,-1-1 0,-35-8 0,59 10-173,0 0-1,0 0 1,0-1 0,0 1-1,0 0 1,0-1 0,0 1-1,0-1 1,0 1-1,0-1 1,0 0 0,1 1-1,-1-1 1,0 0 0,0 1-1,0-1 1,0-1 0,-4-3 5,-1-1 0,1 1 0,1-1 0,-1 0 0,1-1 0,0 1 0,0-1 0,1 1 0,0-1 0,0 0 0,1-1 0,0 1 0,-3-13 0,5 5-15,0 1 1,0-1-1,2 1 1,-1 0-1,2-1 1,0 1-1,1 0 1,0 0 0,1 1-1,1-1 1,11-20-1,-2 8-12,1 1 1,1 0-1,2 1 0,33-34 1,-25 32-228,2 1 0,60-41 0,-23 27-5196,-57 34 1820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8:1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6741,'5'43'4532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7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450 975 9565,'0'0'4284,"-1"-8"-4206,0 0-111,1 1 0,0-1 0,0 1 0,0-1 1,1 1-1,1-1 0,-1 1 0,1-1 1,0 1-1,1 0 0,0 0 0,0 0 0,0 0 1,1 1-1,0-1 0,9-10 0,5-7-137,2 1 1,1 0-1,1 2 0,0 0 0,41-27 0,-51 40 152,0 0-1,1 1 0,-1 0 1,2 1-1,-1 1 0,1 0 0,-1 1 1,1 0-1,1 1 0,-1 0 1,0 2-1,1-1 0,27 3 0,10 8 17,-1 3 0,88 32 0,-129-41 2,8 7 35,-17-10-33,-1 0-1,1 1 1,-1-1-1,1 1 1,0-1 0,-1 0-1,1 0 1,-1 1-1,1-1 1,0 0 0,-1 0-1,1 0 1,0 0-1,0 1 1,-1-1 0,1 0-1,1-1 1,-9 6 7,-9 6-11,0-1 0,-2 0 1,-27 10-1,-66 21 3,80-30 6,-76 22 628,-183 34-1,268-63-246,0-2-1,-1-1 1,1 0-1,-30-4 1,48 3-289,1-1 0,-1 1 0,0-1 0,1 0 0,-1 1 0,1-2 0,-1 1-1,-3-2 1,-1-1 59,-6-3 229,1-6-325,1 0-1,1-1 0,0 0 1,1-1-1,0 0 1,1 0-1,1-1 1,0 0-1,-9-30 0,-4-25-62,-13-76-1,24 99 3,-14-67-64,-53-206-249,75 314-353,-36 7-9528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15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204 396 5505,'0'0'2002,"7"-10"-991,2-1-720,-4 5-118,0 0 0,0 0 0,-1-1 0,0 1 0,5-12 0,8-17 75,-12 26-137,1-2-40,21-33-33,-12 24-59,-6 7 11,-3 5 1,1 0-1,0 1 1,0-1 0,9-6 0,24-24-40,-19 22-100,-6 6 83,0 0 8,0 1 0,1 1 1,0 0-1,0 1 0,19-6 1,-10 6-51,0 1 1,0 1 0,34-2-1,-9 3-889,-62 15 1037,-18 22-33,-115 108 532,-296 229 1702,422-354-2165,-29 30-36,5-4 6,34-34-20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15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7741,'0'0'4528,"53"-43"-4808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15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413 614 7725,'-9'-7'1026,"-26"-22"125,26 22 958,-2 5-2083,0 0-16,1 1-8,1-1 0,-1 1 0,1 1 1,-1 0-1,1 0 0,0 1 1,-1 0-1,-12 3 0,-35 10 29,17-4-33,30-8-12,8-2 17,0 0 0,1 0-1,-1 1 1,0-1 0,0 1 0,0-1 0,1 1 0,-1-1 0,0 1 0,0 0 0,1 0-1,-3 1 1,3-1 0,0 0 0,-1 0-1,1-1 1,-1 1-1,0 0 1,1-1 0,-1 1-1,0-1 1,1 1-1,-1-1 1,0 0 0,1 0-1,-4 0 1,-4-12 5,1 1-20,0-1-1,1 1 1,1-2-1,-1 1 0,2-1 1,0 0-1,1 0 1,-5-22-1,2-14-62,2-1 0,3 0 0,1 0 0,3 1 0,10-59 0,-11 90-31,0 12-43,-1-1 1,2 1 0,-1 0 0,0-1-1,5-9 1,5-18-1049,-8 26-782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1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5917,'43'43'736,"7"-30"-204,10-13-252,-3-4-132,3-11-168,0-3-1068,0-1-749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1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0 8729,'0'0'1078,"4"14"-729,18 47-146,25 77 42,-42-119-205,0 1 0,-2 0-1,0 0 1,-1 1 0,-1 22-1,-2-32 10,0 0 0,-1 0 0,0 0-1,-1-1 1,-1 1 0,1-1 0,-1 0-1,-1 0 1,-10 16 0,6-12-2,-2 0 1,1 0-1,-2-2 1,0 1-1,-22 17 1,9-12-6,-1 0 1,-1-2-1,0-1 1,0-1-1,-2-2 0,-43 14 1,54-21 42,-1 0 0,0-2 0,-33 3 0,44-5-27,0-1 1,-1 0-1,1-1 0,0 0 0,0 0 0,0-1 1,0 0-1,1 0 0,-1-1 0,-10-5 1,17 8-49,0-1 1,0 0 0,0 1 0,0-1 0,0 0 0,0 0 0,1 0 0,-1 0 0,0 0 0,0 0 0,1 0 0,-1 0 0,0-2 0,-7-8 6,1-1 1,1 1-1,0-2 1,1 1-1,0-1 0,1 1 1,-5-27-1,7 18-80,1-1 0,1 0 0,0 0 0,2 0 0,1 0 0,1 1 0,0 0 0,2-1 0,1 1-1,10-23 1,-9 27-505,0 1 0,2-1 0,0 2-1,0-1 1,1 2 0,1-1 0,21-18-1,25-15-2864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1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10977,'0'0'2700,"43"28"-2200,14-31-1016,29-7-8401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51.2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131 152 2608,'0'-7'519,"-5"-28"2753,2 29-2664,-9-23 5404,12 34-5965,0 1 0,-1-1 0,0 1 0,0-1 1,-2 7-1,-6 26 167,-6 95 109,1-83-141,6-5-14,0 4-86,-7 91 115,9-88-112,-2-3 52,6-26-37,1 0 1,0-1-1,2 1 0,4 25 0,3 0-42,-6-39-44,1 28 88,-4-27-77,1-5-4,-1-1-1,1 1 1,0 0-1,0-1 1,1 1-1,-1-1 1,3 7-1,-3-1 15,1-6-15,-1 1-1,1 0 1,0 0 0,0 0 0,1 0 0,1 4 0,7 20 28,-8-21-12,-2 48 83,-1-48-114,1-5-4,-1 0 1,1 0 0,0 0-1,0 0 1,0 0 0,1 0 0,-1 0-1,1 0 1,0 3 0,2 1 3,-2-4-1,0 0 0,0 0 0,0 0 0,-1 1 0,1-1 0,-1 0 1,0 0-1,0 6 0,1-1 13,-1-5 3,0 0 0,0 0-1,0 1 1,0-1 0,0 0-1,0 0 1,-1 0 0,-1 5-1,-25 105 504,23-70-455,-2-6-32,-15 44 12,16-46-45,2 26-23,6 75 0,3-59 39,1-38-15,-3 27 9,-3-48-23,0-1 1,6 35-1,-6-49 11,0-1 0,-1 1-1,1 0 1,-1 0 0,1 0 0,-1 0-1,0 0 1,0 0 0,-1 3 0,0 7-4,13 52 4,-5-29-13,-6-29 15,0 1-1,1-1 0,0 1 1,3 7-1,5 10-14,-9-23 10,7 24-5,-5-6 10,9 38-10,-8-47-2,44 115 15,-30-75-8,-14-40-6,2 11 21,-5-17 136,5 0-77,17 14-36,-18-14 75,1-2-58,15 8-9,-16-9 13,1-1-27,16 2 2,-16-2 14,0-1-25,1 1-14,-4-1-2,0 1 0,0-1 0,1 0 0,-1 0 0,0-1 0,0 1 0,0-1 0,3 0 0,36-8 13,-11 2-8,5-1-10,-10 3-20,73-9 76,-78 9-67,-13 0 17,41-6 6,-24 6 11,-20 4-27,1 1 20,19-2-29,-19 1 43,0 0-35,53-5 31,-48 4 2,8-1-40,-14 2 2,1 0 33,19-4-8,-19 3 12,0 1-42,17-4-1,-18 3 44,1 2-13,48-2 0,-30-2-25,1 2 20,166 11 18,-115-4-5,5-1 1,100 2-17,-1-6-3,-171 1-2,0-1 0,0 0-1,0 0 1,12-2-1,5 4 5,29 2-16,-51-4 10,4 1-18,58 5 29,-64-5-12,0-1-1,-1 1 1,1-1-1,0 0 1,0 0 0,-1 0-1,1 0 1,0 0-1,0 0 1,-1 0 0,1-1-1,2 0 1,18-3 37,52-4-9,-29 4-29,-38 3 4,14-3 23,12-3-30,-5 1 9,-15 2 28,15-7 20,-20 8-6,-3-1-51,21-18 35,-23 18-28,-1 1-1,1-1 1,-1 0 0,0 0 0,0 0-1,2-7 1,3-12 9,6-43 0,-4 20 8,0-7 22,3-31 257,-12 79-257,1-1-1,0 1 0,0 0 1,0 0-1,1 0 0,3-9 1,5-11 57,-8 12-41,-3 6-40,1 3-10,0 1 0,0 0 1,0 0-1,0-1 0,0 1 1,0 0-1,1 0 0,1-5 1,0 0-13,0 4 11,-1 1 0,-1-1 0,1 1 0,0-1 1,-1 1-1,0-1 0,0 0 0,0-4 0,-1-1 12,3-26 114,4-7 77,-3 35-174,-2 4-16,0 0 0,-1 1 0,1-1 0,0 0 0,-1 0 0,0 0 0,1 0 0,-1 0 0,-1-3 0,1-59 235,6 10-181,-7 48-63,1 4-7,-1 0 0,1 0 0,0 0 0,0 0 0,0 0 0,1 0 0,-1 0 0,1 0 0,0-3 0,6-30 10,-2-7 43,-4-36 17,-1-11 4,0 83-44,2-2-49,0-1 18,0 5 3,-1 0 0,0 1 0,-1-1 0,1 0-1,-1 0 1,0-8 0,-1 3-5,3-28 10,4-8-27,2-3 49,-2 0 29,-5 39-51,-1 5-7,1 0 0,0 0 0,0-1 0,0 1 1,4-8-1,9-33-8,-10 36 6,5-34 2,-7 33-10,6-35 18,6-16-2,0-2 0,-10 53-5,-2 6 1,0 0 1,-1-1-1,1 1 1,-1-1-1,-1 1 1,1-8-1,3-26-21,-3 29 3,1-1 21,3-41-7,-3 9-19,-2 35 63,0-1-41,-1-1-7,0 4 9,1 0-1,0 0 1,0 0 0,3-11-1,0-13 63,-2 22-85,-1 0-29,0-25 39,0 24 22,0 2-3,0-22 12,0 22 3,0-1-87,0-26 16,0 26 409,-1 1-272,-2-23-87,2 22 116,-2 0-111,-6-24-58,6 24 33,1 0 30,-8-26-34,8 26-11,-2-1-6,-11-26 59,11 26 22,2 1-54,-8-24 38,8 24-43,1-1-34,-3-26 10,3 26 42,0 1 15,-5-22 16,5 23-34,1 1-388,0-19-439,0 19-659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5:5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1836 163 2536,'0'0'5678,"0"-5"-5270,0-19 735,-5 19-784,1 0-266,3 3-66,-1 0 0,1 0-1,0 1 1,-1-1 0,1 1 0,-1-1 0,0 1 0,1 0 0,-1-1-1,0 1 1,0 0 0,0 0 0,-4-1 0,-37-19 446,-65-19 379,77 32-587,-60-8 1,31 7-11,30 5-106,0 1 0,-53 1 1,-61 13 159,90-6-197,-149 20 424,84 1-226,-39 16-254,128-35-27,17-1-6,-28 21-13,-4 2 113,-72 61 0,51-30 17,39-38-92,23-20-47,0 1 0,1 0 0,0 0 0,-1 1 0,1-1 0,0 0 0,-2 5 0,-13 13 8,-5 4 24,-29 43-1,30-33-30,3 1-8,-4 6 25,4-7-27,-1 7 9,6-4 23,-17 64 325,30-97-299,0 0 0,0 0 0,0 0 0,1 0 0,0 1 0,0 7 0,1-7-21,-1-1-1,0 0 1,-1 1-1,1-1 1,-1 1 0,0-1-1,-2 8 1,-2 0-1,2-5-8,0 1 0,0-1 0,1 1-1,0-1 1,1 1 0,-1 18 0,3-17-5,-3 32 13,0-33-27,1-6-1,0 0 0,1 0 0,-1 0 1,1 1-1,0-1 0,-1 0 0,2 0 0,-1 1 0,0-1 0,1 4 0,0 3 12,-1-6-6,0 1 0,0-1 0,0 0 0,1 0 0,0 0 0,0 1 0,3 5 0,10 38 90,-5-14-30,-6-26-23,3 1 23,19 29 6,-19-29 12,3 0-32,41 38 90,-22-22-67,-12-15 0,-7-4-58,-4-4-6,-1 1 1,1-1 0,-1 0 0,1 0 0,0 0-1,0-1 1,5 2 0,46 13 54,-46-12-64,-6-2-2,1 0 0,0-1 0,-1 1-1,1-1 1,0 0 0,0 0 0,5 0 0,47 7 29,-45-4-20,-7-2-2,0-1-1,1 1 0,-1-1 0,1 0 0,0-1 0,10 1 1,74 9 73,-71-8-42,46-2 77,-3 1 38,-50 0-125,-5 0-3,1 0 1,-1-1 0,0 0 0,11-1-1,33-3 145,-3-1-12,-2-3-20,3 0-80,-6 1-28,17-2 8,-7 0 3,3-4 21,-22 4 37,-31 9-76,0-1 0,0 1-1,0-1 1,0 0 0,-1 0 0,1 0-1,0 0 1,-1-1 0,1 1-1,-1-1 1,5-3 0,0-1 25,0 2 37,3 1-15,2-1-50,32-14 64,6-6-46,-21 8-27,-22 12-26,3-1 31,30-14 1,-30 14 6,-3 0 15,22-17 13,-22 17 35,1-3-71,27-22 27,-27 23 16,0 1-52,40-31 3,-17 12 28,-27 22-24,0 0 1,0 0-1,0-1 0,0 1 1,-1-1-1,4-5 0,-1 1 12,0 2 790,2-3-534,27-26-120,-27 26-41,-2 1-90,2-1-29,20-30 32,-22 32-28,-3 4-4,-1 0 1,0 0-1,0 0 0,0 0 1,0 0-1,0 0 0,-1 0 1,0-1-1,2-5 0,-1 1-3,12-25 39,1 3 10,-10 16-31,-5 6-23,0 4 7,0 0 0,1 1 0,-1-1 0,1 0 0,0 1 0,0-1 0,2-5 0,1 1 6,5-29 4,-6 28-17,-2 5 7,0 0 0,0 0 0,0 0 0,0 0 1,-1-1-1,0 1 0,0-7 0,0-42 27,0-80-54,-8-1 1,2 50 4,6 81 28,-1 1-1,1-1 1,0 1 0,0-1 0,0 1-1,0-1 1,1 1 0,-1-1 0,1-2-1,0 3-9,-1 1-1,0-1 1,0 1-1,0-1 0,0 0 1,0 1-1,0-1 0,0 0 1,-1 1-1,1-1 0,0 1 1,-1-1-1,0 1 1,1-1-1,-2-1 0,-8-25 87,8 21 18,-2 0-74,-11-20 28,11 21 145,-3 1-204,-22-11-22,22 12 99,1 1-1589,-19-11-432,19 11-468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5:56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611 2338 6161,'-17'-30'1167,"14"23"2881,-2 3-3694,-14-12-78,14 12-4,-2 1-58,3 1-199,-18-8 333,0-1 1,-37-25-1,51 31-311,5 4-25,0-1 0,0 0 1,1 0-1,-1 0 0,1 0 0,-1-1 0,1 1 0,0-1 0,0 1 0,-2-4 1,-20-24 10,2 0 1,1-2 0,-23-48-1,-47-84 147,80 146-126,-68-98 101,70 100-134,-53-101 63,52 89-65,1 1 1,1-1-1,1-1 0,2 0 0,1 1 0,1-1 0,2-1 0,4-57 0,3 51 3,2 0-1,1 0 1,24-56-1,-28 79-10,1 1-1,1-1 0,0 1 1,11-14-1,5-8 0,-1 3-1,2 0 0,42-43 0,-33 39 0,-1 2-3,2 1 0,0 2 0,41-26-1,121-62-10,135-24 69,-286 125-59,137-46-28,-94 43 107,-64 14-72,-19 4 69,-4-15 2,0 15-77,-1-1 0,0 1 0,0 0 0,0-1 0,0 1 0,0 0 0,0-1 0,0 1 0,-1 0 0,1-1 0,-1 1 0,-1-3 0,-1 0-9,0 0 0,0 0 0,-1 0 1,0 1-1,0-1 0,0 1 0,-1 0 1,-9-7-1,10 7 18,-32-21-6,-1 1 0,-1 2 0,-74-31 0,108 51 0,-7-1-3,4 1-2,-28-16-27,7 6-9,23 10 11,8 7-2,5 4 38,1 0 0,-1-1 1,2 0-1,-1 0 0,1-1 1,0 0-1,1 0 0,-1-1 1,1-1-1,20 7 0,-4-2 11,1-2-1,1 0 1,45 4-1,-29-8-25,0-2-1,65-6 0,-104 3 70,-1 1-32,14 0 5,-14 0 68,-10 3-90,-12 8 2,1 1 1,0 0-1,1 2 0,1-1 0,0 2 0,-16 21 0,-94 112 161,-58 72-85,175-210-90,-1 1 1,1 0 0,1 0 0,-8 18-1,11-23-1,1 0-77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5:5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1569 188 2364,'0'0'1466,"6"5"-1002,1 0-326,-5-3-86,1 0-1,-1-1 1,0 1 0,1 0-1,-1 0 1,0 1 0,0-1 0,-1 0-1,1 1 1,0-1 0,1 5-1,15 20 178,-1-2 157,-1 0 1,14 32-1,-27-51-140,-17 31 55,7-33-212,-17 12-18,11-11-57,-12-3-42,25-2 28,-1 0 0,0 0 1,1 0-1,-1 0 1,0 0-1,1 0 0,-1 0 1,0 0-1,1 0 1,-1-1-1,0 1 0,1 0 1,-1 0-1,0-1 0,1 1 1,-1 0-1,1-1 1,-2 0-1,-8-5-9,-1-1 0,1 0 0,1-1 0,0 0 0,-17-19 0,21 21-9,-1-1 1,1 0-1,1 0 1,-1-1-1,1 0 1,1 1-1,-1-1 1,1 0-1,-3-16 1,6 23 18,-1-1 0,1 0 0,0 1 0,-1-1 0,1 1 0,-1-1 0,1 0 0,-1 1 0,0-1 0,0 1 0,0-1 0,0 1 0,0 0 0,0-1 0,-1 0 0,-2-2-11,2-1 53,1 13 43,-6 26 39,3-16 26,1-1-1,0 2 1,1 19-1,-1-6-92,-6-4 18,6-23 42,-1-11-154,-8-10 27,2-1 0,1 0 0,0-1 0,1 0 0,0-1 1,-7-31-1,9 27-107,-4-11 505,10 34-383,0 0 0,0 0 0,0 0 0,0 0 0,0 0 0,0 0 0,0 1 0,0-1 0,0 0 0,0 0 0,0 0 0,0 0 0,0 0 0,0 0 0,0 0 0,0 0 0,-1 0 0,1 0-1,0 0 1,0 1 0,0-1 0,0 0 0,0 0 0,0 0 0,0 0 0,0 0 0,0 0 0,0 0 0,0 0 0,0 0 0,0 0 0,0 0 0,0 0 0,0 0 0,-1 0 0,1 0 0,0 0 0,0 0 0,0 0 0,0 0 0,0 0 0,0 0-1,0 0 1,0 0 0,0 0 0,0 0 0,0 0 0,-1 0 0,1 0 0,0 0 0,1 25 251,5 25 242,-3-31-181,1 32 0,-3-39-218,0-8-41,-1 0 0,0-1 0,0 1 0,0 0 0,-1 0 0,1-1 0,-2 6 0,-10 59 399,12-67-450,0 0-1,0 0 0,-1-1 0,1 1 0,0 0 0,0 0 1,-1 0-1,1 0 0,-1-1 0,1 1 0,0 0 0,-1-1 1,0 1-1,1 0 0,-1-1 0,0 2 0,-24 28 91,24-29-95,1 0 1,-1 0 0,0 0 0,0 0-1,0-1 1,0 1 0,0 0-1,0 0 1,0-1 0,0 1 0,0 0-1,0-1 1,-2 1 0,-68 33 150,70-34-149,1 0-1,0 0 0,-1 1 0,1-1 0,-1 0 0,1 0 1,-1 0-1,1 0 0,-1 1 0,1-1 0,-1 0 1,1 0-1,-1 0 0,0 0 0,1 0 0,-1 0 0,1 0 1,-1-1-1,1 1 0,-1 0 0,1 0 0,-1 0 1,1 0-1,0-1 0,-1 1 0,-11-5 4,0 0 0,1 0 0,0-1-1,0 0 1,1-1 0,0 0 0,0-1 0,0 0-1,1 0 1,-8-11 0,-2-5-12,1-1 1,2 0-1,0-1 0,2-1 1,-13-32-1,-20-47-32,-9-23 13,30 66 15,24 58-16,6 13 58,11 23 30,38 70 206,70 109 164,-105-180-289,16 41 0,-7-13 1,-27-58-141,1 1 0,-1 0 0,0-1-1,1 1 1,-1-1 0,0 1 0,0 0-1,0-1 1,0 1 0,0-1 0,1 1-1,-1 0 1,0-1 0,0 1-1,0-1 1,-1 1 0,1 0 0,0-1-1,0 1 1,-1 1 0,0 6 3,-1 1 1,0-1-1,0 1 0,-1-1 1,0 0-1,-1 0 0,0 0 1,0 0-1,0-1 0,-1 1 1,0-1-1,-7 6 1,0-1-9,-1-2 1,0 0 0,-1-1 0,0 0 0,0-1-1,-1 0 1,0-1 0,-31 9 0,35-13-8,0 0 0,0-1 0,0 0 0,0-1 0,0 0 0,-1-1 0,1 0 1,0-1-1,-1 0 0,1-1 0,0 0 0,0-1 0,-19-7 0,12 1-25,0 0-1,1-1 0,0-1 1,-23-19-1,32 23 19,0 0-1,1-1 0,-1 0 1,2 0-1,-1 0 0,1-1 1,0 0-1,1 0 0,-7-16 1,2 5-37,6 16 44,2 0-9,7 5 6,24 11 20,-14-3-5,-2 0-1,1 0 0,-1 2 0,-1 0 0,1 0 1,19 26-1,-27-32-2,-1 0 0,0 1 0,-1 0 0,1 0 1,-1 0-1,0 0 0,0 0 0,-1 1 0,0-1 0,0 1 1,-1 0-1,1-1 0,-2 1 0,1 0 0,-1 0 0,0 0 1,0 0-1,0 0 0,-1-1 0,-3 12 0,-2-3 15,0 0-1,-2 0 1,1 0-1,-2-1 1,0 0 0,-1-1-1,-14 17 1,-6 1-23,-55 44 1,72-64 8,0-1-1,-1-1 1,0 0 0,-1-1-1,0-1 1,0 0 0,0-1-1,-1 0 1,0-2 0,0 0-1,-1 0 1,1-2 0,-1 0-1,-31 0 1,24-6-2,19 4-18,4-8-5955,-6-52 3787,7 55 1567,1 0 246,5-18 196,-5 18 299,-1 0 115,0-14 127,0 14-40,0-1-15,0-15-31,0 16 64,1-2 47,-1 0-250,0 5-67,0-1 0,1 0 1,-1 1-1,0-1 0,1 1 0,0-1 1,0 0-1,-1 1 0,3-5 0,21-50 1017,-21 51 342,2 5-1178,1 0-177,14-5 325,-13 10-100,22 13 64,-28-17-336,0 0 0,-1 1-1,1-1 1,0 1 0,0 0-1,0-1 1,0 1 0,-1 0-1,1-1 1,0 1 0,-1 0-1,1 0 1,1 2 0,10 14 163,-1-2 92,0 2 0,12 24 0,-20-34-198,0 0 0,-1 0 0,0 1 0,0-1 0,0 1-1,-1 0 1,0-1 0,0 1 0,-1 0 0,-1 10 0,-1 0 27,-2-1 1,0 1 0,-1-1-1,-1 0 1,0 0 0,-14 24-1,-5 4-11,-34 44-1,23-39-220,-2-2-1,-45 43 0,77-85-100,0-1-1,0 1 1,0-1 0,-1-1-1,1 1 1,-9 3-1,-4 2-259,-26 17-1591,37-22-825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7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1361 388 9621,'-7'-4'1341,"-20"-11"-253,16 5-347,7 4-663,0 0 0,0 0 0,1 0 0,0 0 0,0 0 0,0-1 0,-2-9 0,4 11-66,0 1 1,1 0-1,-1-1 0,1 1 0,0-1 0,0 1 0,1 0 0,-1-1 0,1 1 0,0 0 0,0-1 0,0 1 0,1 0 0,-1 0 1,5-6-1,-1 2-15,1 0 1,0 0-1,0 1 1,1 0-1,0 0 0,0 1 1,0 0-1,1 0 1,0 0-1,1 1 1,-1 1-1,1-1 1,0 1-1,14-4 1,-11 4-3,1 1 0,0 0 0,0 1 0,0 0 0,0 1 0,0 1 0,0 0 0,0 1 0,1 0 1,17 4-1,13 10 1,-12 4 10,-25-14 24,-5 1 3,8 20 0,-9-26-33,-1 1 1,0-1 0,0 1 0,1-1 0,-1 0 0,0 1 0,0-1-1,0 1 1,0 0 0,0-1 0,0 1 0,0-1 0,0 1 0,0-1 0,0 1-1,0-1 1,0 1 0,0-1 0,0 1 0,-1-1 0,1 1 0,0-1-1,0 1 1,0-1 0,-1 0 0,1 1 0,-3 5 2,1-1-1,-1 0 1,0-1 0,0 1-1,-7 6 1,0-1-4,-1-1 0,0 0-1,-1-1 1,0-1 0,-1 0 0,1 0 0,-1-1 0,0-1-1,-1 0 1,0-1 0,-17 3 0,-11 1 5,-1-2 0,-66 2 0,46-7 4,0-3 0,1-3 0,-1-2-1,1-3 1,-90-26 0,129 28-15,-1-1 1,2-1-1,-1-2 0,-24-15 0,35 19 1,1 0 0,0-1-1,0 0 1,1-1-1,0 0 1,1-1 0,0 1-1,-14-24 1,22 31 4,-1 0 1,1 0-1,-1 0 0,1 0 1,0 0-1,0-1 0,1 1 1,-1 0-1,1-1 0,0 1 1,-1-1-1,2 1 0,-1 0 1,0-1-1,2-5 0,-2 9 1,0-1 0,0 1 0,0-1 0,0 1 0,0-1 0,1 1 1,-1 0-1,0-1 0,0 1 0,1-1 0,-1 1 0,0 0 0,1-1 0,-1 1 0,0 0 0,1-1 0,-1 1 0,0 0 0,1-1 0,-1 1 0,1 0 0,-1 0 0,0 0 0,1-1 0,11-6-5,0 1 0,0 0-1,1 1 1,0 0-1,0 1 1,0 0 0,0 1-1,1 1 1,-1 0 0,1 1-1,-1 0 1,1 1-1,0 0 1,-1 1 0,1 1-1,-1 0 1,0 1 0,1 1-1,20 8 1,-28-10 15,-3 4 6,8 18-9,-10-24-6,-1 0 1,0 1-1,0-1 0,0 1 1,1-1-1,-1 0 1,0 1-1,0-1 1,0 1-1,0-1 0,0 0 1,0 1-1,1-1 1,-1 1-1,0-1 0,0 1 1,-1-1-1,1 0 1,0 1-1,0-1 0,0 1 1,0-1-1,0 1 1,0-1-1,0 0 0,-1 1 1,1-1-1,0 1 1,-1-1-1,-3 8 2,-1 0 0,-1 0 0,1 0 0,-2-1 0,1 0 0,0-1 0,-1 1 0,-1-1 0,1 0 0,-1-1 0,-9 5 0,-21 12-1,-43 18 1,71-36-2,-212 83 37,125-52 9,-165 74 180,220-86-194,10 3-24,32-26-7,-1 0-1,1 1 1,-1-1 0,0 1-1,1-1 1,-1 1 0,1 0 0,-1-1-1,1 1 1,-1 0 0,1-1-1,0 1 1,-1 0 0,1-1-1,0 1 1,0 0 0,-1 0 0,1 0-1,-8 29 11,7-30-12,1 1 0,0-1 1,0 0-1,0 1 0,0-1 0,-1 1 0,1-1 0,0 1 1,0-1-1,0 1 0,0-1 0,0 0 0,0 1 1,0-1-1,0 1 0,1-1 0,-1 1 0,0-1 1,0 1-1,0-1 0,0 0 0,1 1 0,-1-1 1,0 1-1,0-1 0,1 0 0,-1 1 0,0-1 0,0 0 1,1 1-1,-1-1 0,1 1 0,4 4-161,0 1-1,0-1 0,1 1 1,0-2-1,0 1 1,0-1-1,1 0 0,-1 0 1,1 0-1,0-1 1,0 0-1,0-1 0,0 1 1,1-1-1,-1-1 1,1 0-1,14 1 0,53 0-2906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5:58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3736,'52'-32'880,"-1"-2"-19,-2-3-393,2 2-200,9-2-108,-3 0-160,-5 5 24,-4 6-580,-16 7-657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5:5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4704,'14'37'3285,"15"4"-2409,-7-8-92,-7-5-180,-15 5-116,-9 4-204,-5 8-128,-23 8-32,-12 4-52,3-4-120,-2-3-548,-4-5-768,10-10-936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5:59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 1 2224,'0'0'2835,"0"7"-2073,0-1-624,-1-1 0,1 1 0,-1-1 0,-1 0 0,1 1 0,-1-1 0,1 0 1,-1 0-1,-5 7 0,2-2 111,-1-1 0,-1 0 1,0 0-1,-13 13 1,-18 11 196,-1-1 1,-85 51 0,75-51-360,-397 212 158,415-229-239,-116 49-99,120-51-221,21-9 174,1-1-555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0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1092,'0'0'-228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0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621 61 1580,'0'0'3458,"-7"-7"-2800,-21-19 16,13 16-80,7 6-424,5 2-69,-1 1 0,1-1 0,-1 1 0,0 0 0,1 0 0,-1 0 0,-6-1 0,-4 1 49,-1 0 0,0 0 0,0 2 0,0-1 0,0 2 0,1 0 0,-1 1-1,0 1 1,1 0 0,0 0 0,-15 8 0,2 0 32,1 2 1,0 0-1,1 2 0,-44 36 0,53-37-124,1 0 1,0 0-1,1 1 0,1 1 0,1 1 0,1 0 0,0 0 0,1 1 0,1 0 1,1 1-1,0 0 0,2 0 0,-5 25 0,8-32-21,2 0 0,0 0 0,0 0 0,1-1 0,1 1 0,0 0 0,1 0 0,0 0-1,8 23 1,-6-25 3,1-1-1,0 0 1,0 0-1,1-1 1,0 0-1,1 0 1,0 0-1,0-1 1,1 0-1,0 0 1,1-1-1,15 11 0,-8-9 14,-1-1 0,1 0 0,1-1-1,-1-1 1,1-1 0,0 0-1,0-1 1,1-1 0,-1-1 0,1 0-1,0-1 1,17-2 0,7-2 22,0-1 0,0-2 0,78-23 0,-86 19 29,0-1 1,-1-2-1,-1-1 1,0-2-1,49-32 1,-68 38-71,0 1 1,-1-2 0,0 0 0,-1 0-1,0-1 1,-1 0 0,0-1 0,-1 0-1,-1-1 1,0 0 0,-1 0 0,0-1-1,-1 1 1,7-30 0,-10 33-9,-2-1 0,0 1 0,0-1 0,-1 1 0,-1 0 0,0-1 0,0 1 0,-1-1 0,0 1 0,-1 0 0,-1 0 0,0 1-1,0-1 1,-1 1 0,0-1 0,-8-10 0,6 10-8,-1 0-1,0 1 0,0 0 0,-1 1 1,0-1-1,-1 2 0,0 0 1,-1 0-1,1 1 0,-1 0 1,-1 0-1,1 1 0,-1 1 0,-14-5 1,-6 2 8,-1 1 1,1 2 0,-1 1 0,-49 1-1,-129 15-15,196-12-1,-16 3-36,25-1-377,-6 2 756,6-3-3778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04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1087 3433 2620,'0'0'7124,"6"-5"-6653,203-144 1008,-132 98-1288,337-261 442,-20-24-541,-362 308-85,403-391 82,-409 391-54,-1-1-1,-1-1 1,-2-1 0,-1-1 0,-1-1-1,-2-1 1,19-50 0,-15 21-32,18-100-1,-29 113-24,-7 41 14,-2 5 11,-1 0-1,1-1 1,-1 1-1,0 0 1,0-1 0,0-8-1,5-32-6,-3 37 7,-2 5-5,0-1 1,0 1-1,0-1 1,-1 0-1,1 1 1,-1-1-1,0 1 0,-1-5 1,1-34 13,0 34-11,1-25-29,1 18 31,-1-1-1,0 0 0,-1 1 1,-1-1-1,-4-19 0,2 18-9,0-1 9,-1 1 1,0 1-1,-12-29 0,-1 8-16,-6-20 25,18 49-14,4 6 2,0 0 1,0 0 0,0 0 0,0 0 0,0 0 0,0 1 0,-1-1 0,1 0-1,-1 1 1,1-1 0,-1 1 0,1-1 0,-1 1 0,-2-2 0,-1-1 6,-68-71-30,68 69 25,-1 1-1,1-1 1,-1 1-1,-11-8 1,1 1-7,-108-89-13,86 73 14,0 3 0,-84-42 1,89 53 12,-1 0 1,-1 2 0,-51-10 0,-114-12 90,131 24-71,-132-14 141,-104-19-62,-49-22-40,309 57-44,-198-44-23,-261-29 282,476 79-245,10 1-17,0-1 0,-30-7 1,20 3-17,18 4-16,-5 0 14,11 1 22,-1 1-8,4 0-16,1 0 0,-1 0 0,0 0 0,0 0 0,0 0 0,0 0 1,0 0-1,0 0 0,0 0 0,0 0 0,1 1 0,-1-1 0,0 0 0,0 1 1,0-1-1,-1 1 0,11 6-1,36 10 7,-41-16-3,26 8 10,0-1 0,0-1 0,62 6 0,161-1 28,-218-12-45,69-10-1,-53 5 7,-38 2 3,19-8-12,7-5 13,-13-1 10,-21 13 76,-2-1-141,-1 1 42,0 2 0,-1 1 0,0-1 0,0 0 0,-1 1 0,1-1 1,0 1-1,-1-1 0,1 0 0,0 0 0,-1 0 0,1-2 1,-1-1-16,0-14 13,0 14 72,-4 0-45,-12-16-11,13 15-17,-3 2-25,1-1 29,3 3 4,0 1 0,0-1 0,1 0 1,-1 1-1,0 0 0,0-1 0,-1 1 0,1 0 1,0 0-1,0 0 0,-1 0 0,-2 0 0,-1-2 0,4 1 0,0 1 1,-1 0-1,1 0 0,0 1 0,0-1 0,-1 0 0,1 1 1,-1-1-1,1 1 0,0 0 0,-5 0 0,-130 0 24,1 0 20,110-1-58,1-2 0,0-1 1,-39-11-1,56 14 14,-20-9-11,-20-11 5,44 18 69,-1 1-68,-9-5 7,1 2 0,-1 0 0,-1 0 0,1 1 1,-21-2-1,-18-7-12,50 12 48,-2 0-21,-14-2-19,14 2-23,0 1-9,-21 0 33,-23 2 15,34 2 12,7-1-8,3-2-2,5 5-106,1 0 92,0 0 0,0 0 0,1 0 0,-1 0 0,1 0 0,0 0 0,1 0 1,0-1-1,0 1 0,0-1 0,4 5 0,8 9 5,30 30 0,-20-23-3,78 68 39,-59-56-1,-41-35-36,0 0-1,1 0 1,-1 0-1,1-1 1,0 0 0,0 1-1,6 2 1,3 1 0,24 12-1,-28-13-4,-7-4 0,0 0 0,1 0 0,-1 0 0,0 0 0,0-1 0,1 1 0,-1 0 0,0-1 1,1 0-1,-1 1 0,1-1 0,3-1 0,19 1 1,-19 0 35,-1 0-13,18-3 6,-18-3-11,14-19-20,-14 19-24,-3 1-278,8-18-286,-8 17-461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05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626 66 2336,'0'0'4031,"0"-6"-3294,0-12-324,0 5 2568,-8 17-2589,-138 76 662,137-75-1027,0 0 1,-1 0-1,1-1 0,-1 0 1,0 0-1,0-1 1,0-1-1,-1 0 0,1 0 1,-1-1-1,1 0 1,-1-1-1,1 0 0,-1 0 1,1-1-1,-1-1 1,1 0-1,-15-5 0,-35-16 22,25 8-5,10 5-27,-10-2-17,10 1-18,20 9 309,28 5-303,0 1 15,-1 0 0,0 2-1,0 1 1,33 14 0,193 89 251,-236-105-241,1 0 0,23 15 1,-26-15-5,50 8-26,-54-12 1021,-12-6-1008,-8-6-3,0 0 0,0 2 0,0-1 0,-1 2 1,-1 0-1,-16-6 0,-14-3 14,-1 3 0,-77-14 1,78 22 6,-18-3-39,-111-31 1,170 39 51,229 20-76,-35-2 110,-151-16-56,37-5 0,-69 3 57,-12-4-64,-7-3 8,0 0 0,-1 1 0,0 0 0,0 1 0,0 1 0,-1 0 0,1 1 0,-1 0 0,-22-2 0,-25 0-9,-1 0-35,-118-26-1,176 30 62,2 7-72,1 0 50,1-1 0,-1 1-1,1 0 1,0 0 0,0 0 0,0 0-1,0 0 1,1 0 0,0 0-1,0 0 1,0 0 0,1 0 0,0 0-1,0-1 1,2 9 0,29 83 27,21 62 52,-24-73 72,-21-58-94,1 0 0,15 31 0,-22-54-40,0-1 1,0 1-1,0-1 0,-1 1 1,0 0-1,2 6 1,-1-2 6,6 4 36,13 9 14,-16-15 209,0-1-240,14 18 10,-14-18 71,-1-5-108,15 0-55,-14 0-262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10.48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624 712 3404,'-36'-7'823,"29"6"-69,0-3 95,-22-12-7,22 12-29,1-1-160,-25-15 355,37 16-947,6-5-51,1 1 0,0 0-1,1 1 1,-1 1 0,1 0 0,28-7 0,98-15-15,-66 15 110,-11 2 31,1 3-1,94-1 1,-130 5 293,-22 3 302,-16 0-708,-48-8-27,-1 3 1,-111 2-1,-35 29 13,147-18-1,55-6-8,0-1-1,0 1 0,0-1 1,0 0-1,0 0 0,0-1 0,0 1 1,-4-2-1,-4 2-109,269-67 129,-109 31-10,-101 23 14,41-11 39,160-21 0,-243 44 323,-8 0-374,-1 0 0,0 1 0,1-1 0,-1 0 0,0 1 0,1 0 0,-1-1 0,0 1 0,1 0 0,-4 1 0,-10-1-1,-74 2 61,-162 23 1,178-15-24,-263 29 594,332-38-644,12 1-5,19 4 8,0-1 0,1-1-1,-1-1 1,1-1 0,45-3 0,142-23-8,-125 11 25,131-19 19,-214 31-14,-9 1-34,1 0 9,-1 0 0,0-1-1,0 1 1,0-1 0,1 0 0,-5-1 0,-12-4 4,-31 2 27,0 1-1,0 3 0,-82 11 1,42-4 34,-118 13 96,202-19-139,16-2-35,16-1-2,21-1 16,66-13 0,11-14-21,193-74 1,-227 63 30,-90 41-9,1-1 0,-1 1 0,1 0 0,0 0 0,-1-1 0,1 1 0,-1 0 0,1-1 0,0 1 0,-1-1 1,1 1-1,-1 0 0,1-1 0,-1 1 0,0-1 0,1 0 0,-1 1 0,1-1 0,-1 1 0,0-2 0,2 0 2,-1 0 0,0 0 1,0 0-1,0 0 0,-1 0 0,1-1 0,0 1 1,-1 0-1,1-1 0,-1 1 0,0-3 1,0 3-5,-1 0 1,0 1 0,1-1 0,-1 0 0,0 0 0,0 1 0,0-1 0,0 1 0,0-1 0,-1 1 0,1-1 0,0 1 0,-1 0 0,1 0 0,-1-1 0,1 1 0,-1 0 0,-2-1 0,-2-1 0,0 1 0,1-1 0,-1 1 0,0 0 0,-8-1-1,-5 0 37,-1 1 0,0 1 0,1 0-1,-38 5 1,-82 20 176,90-13-153,-81 21 64,-132 52 0,253-81-128,-26 10 8,29-11-12,13 2-39,11 4 53,-1 0 0,1-1-1,1-1 1,-1-1 0,1-1 0,0 0 0,22 0-1,146 2-23,-160-6 27,0 0 1,173-7 9,-194 6 70,-15-2-105,-16-6 22,-2 2-1,1 0 1,-1 2-1,0 1 0,0 1 1,-45 1-1,-173 22 25,-32 30 78,207-36-108,37-9 10,27-4-36,8 5 13,-1-3 18,1 1-1,0-1 1,0 0 0,0 0 0,0 0-1,0-1 1,0 1 0,1 0 0,-1-1-1,1 0 1,0 1 0,0-1 0,0 0-1,4 1 1,0 1-4,0-1 0,0 0 0,1-1 0,-1 0 0,1 0 0,9 1 0,7-1-2,1-2 1,0 0 0,32-5 0,-14-1 13,72-23 0,-55 13-29,-24 6 17,1-2 1,49-24-1,-86 36 2,1-1 0,0 1 0,0-1 0,0 1 0,-1 0-1,1-1 1,0 0 0,-1 1 0,1-1 0,0 1 0,-1-1-1,1 0 1,-1 1 0,1-1 0,-1 0 0,1 1 0,0-2 0,5-10-13,1 1 0,-1-1 0,5-17 0,-10 28 12,-1 1-1,0 0 0,0-1 1,0 1-1,0-1 0,0 1 1,0 0-1,0-1 1,0 1-1,0-1 0,0 1 1,0 0-1,0-1 0,0 1 1,0 0-1,0-1 1,0 1-1,-1 0 0,1-1 1,0 1-1,0 0 0,0-1 1,-1 1-1,1 0 1,0-1-1,0 1 0,-1 0 1,1 0-1,0-1 0,0 1 1,-1 0-1,1 0 0,0-1 1,-1 1-1,-5-5 3,0 0 0,0 0-1,0 1 1,-1-1 0,1 2-1,-1-1 1,0 1 0,0 0-1,0 0 1,-13-3 0,5 4-4,1-1 1,-1 2-1,1 0 1,-1 1-1,-16 1 1,-15 5 3,0 2 0,-72 23 0,79-20 5,0 3 0,1 1 0,-58 32 0,66-26 15,23-15-24,1-1-16,6 2 24,0 20 26,0-27-31,0 1 0,0-1 0,0 1 0,0-1 1,0 1-1,0-1 0,0 1 0,0-1 0,0 1 1,1-1-1,-1 1 0,0-1 0,0 1 1,1-1-1,-1 1 0,0-1 0,0 0 0,1 1 1,-1-1-1,0 1 0,1-1 0,-1 0 0,1 1 1,-1-1-1,0 0 0,1 0 0,-1 1 1,1-1-1,-1 0 0,1 0 0,-1 0 0,1 1 1,13 7-2,0-1 1,1 0 0,0 0 0,0-2 0,30 8 0,-15-7 9,0-2 0,47 2 0,-2-7-14,126-18 0,-162 14 3,-1-1 0,0-2 0,-1-2 0,67-26 0,-72 22 10,-32 14-8,1 0-1,-1 0 1,0 0-1,1 0 1,-1 0 0,0-1-1,1 1 1,-1 0-1,0 0 1,1 0 0,-1-1-1,0 1 1,0 0-1,1 0 1,-1 0 0,0-1-1,0 1 1,1 0-1,-1-1 1,0 1 0,0 0-1,0 0 1,0-1 0,1 1-1,-1 0 1,0-1-1,0 1 1,0 0 0,0-1-1,0 1 1,0 0-1,0-1 1,0 0 0,4-23 1,-4 23-3,0 0 1,0 1-1,0-1 0,0 1 0,1-1 1,-1 1-1,0-1 0,-1 0 0,1 1 1,0-1-1,0 1 0,0-1 0,0 1 1,0-1-1,0 0 0,-1 1 0,1-1 1,0 1-1,-1-1 0,1 0 0,-4-5-1,1 1-1,-1-1 1,0 1-1,0-1 1,-1 1-1,1 0 1,-1 1-1,0-1 1,-1 1 0,1 0-1,-1 1 1,1-1-1,-1 1 1,0 0-1,-1 0 1,-11-3-1,2 3 0,0 0 0,0 1 0,0 1 0,-1 0 0,1 1 0,0 1 0,0 0 0,-18 5 0,2 1 11,1 1 0,0 2 1,-31 14-1,44-15-15,-1 1 1,1 0 0,1 1 0,0 1 0,-26 24 0,40-33 8,0-1 0,0 1 0,1 0 0,-1 0 0,1 0 0,0 0 0,0 1 0,0-1 0,-3 8 0,0 1-4,3-11 1,1 1 0,0 0 0,0 0 0,0 1 0,0-1-1,1 0 1,-1 0 0,0 0 0,1 0 0,0 1 0,-1-1 0,1 0 0,0 0 0,0 1 0,1 3 0,0-3 2,0-1 0,0 1 0,0 0 1,1 0-1,-1 0 0,1-1 1,-1 1-1,1-1 0,0 0 1,0 1-1,0-1 0,1 0 0,-1 0 1,5 3-1,-1-1 1,0-1 0,0 0 0,0 0 0,0-1-1,1 0 1,9 3 0,2-2-4,1-1 0,-1-1 0,0 0 0,28-3 0,-2-3 3,-1-3 0,0-1 0,0-2 0,-1-2 0,0-1 0,-2-3 0,51-27 0,-81 38-2,0 0-1,0 0 1,-1-1-1,0 0 1,0-1-1,-1 0 1,0 0-1,0-1 1,-1 0-1,11-17 1,-15 21 0,0-1-1,0 0 1,-1 0 0,0 0 0,0 0-1,-1-1 1,0 1 0,0 0 0,0-1 0,-1 1-1,0-1 1,0 1 0,0-1 0,-1 1 0,0 0-1,0-1 1,-1 1 0,0 0 0,0 0-1,-5-9 1,2 4 2,-1 0 1,-1 0-1,0 1 0,0 0 0,-1 1 0,0 0 0,-1 0 0,0 0 0,0 1 1,-1 1-1,0 0 0,-1 0 0,1 1 0,-1 0 0,0 1 0,-1 0 0,-16-5 1,5 4 5,1 1 0,-1 1 0,0 1 0,0 1 0,0 1 0,0 2 1,-1 0-1,-33 6 0,23-1 13,0 1 0,1 2 1,0 2-1,1 0 0,0 2 0,1 2 1,-53 33-1,67-36-10,0 0 1,1 1 0,0 1-1,1 1 1,1 0-1,0 1 1,1 0-1,1 1 1,0 1-1,2 0 1,0 0-1,1 1 1,0 0-1,-5 23 1,12-35-6,0 0 0,0 0 0,1 0 0,0 0 0,1 0 0,0 0 0,0 0 0,0 0 0,1 1 0,0-1 1,1 0-1,-1 0 0,1-1 0,0 1 0,1 0 0,6 12 0,-4-11 5,0-1 1,1 0-1,0 0 0,0-1 0,0 1 1,1-1-1,0 0 0,0-1 1,1 0-1,-1 0 0,1-1 1,16 7-1,-2-3-3,0-1 0,0-1 0,0-1 0,0-2 0,1 0 0,0-1 0,25-1 0,-7-3 0,0-1 0,0-2 1,43-12-1,-37 6-6,0-3-1,-1-2 1,62-30-1,-82 32 1,-1-1-1,0-1 0,-1-1 0,0-1 1,-2-1-1,38-40 0,-32 21 2,-27 37-2,0 0 0,-1 0 0,1 0 0,-1 0 0,1 0 0,-1-1 0,1 1 0,-1 0 0,0 0 0,1 0 0,-1-1 1,0 1-1,0 0 0,0 0 0,0-1 0,0 1 0,0 0 0,0 0 0,-1-1 0,1 1 0,0 0 0,-1 0 0,1-1 0,-1 1 1,0-1-1,-3-2-3,0 1 1,1-1 0,-2 1 0,1 0 0,0 1 0,-1-1-1,1 1 1,-1 0 0,0 0 0,0 0 0,0 1 0,0-1-1,0 1 1,0 1 0,0-1 0,-6 0 0,-12 0 2,0 0 0,-35 4 0,18 2 10,0 3 0,0 1 0,-54 19 0,-110 58-27,183-77 19,1 2 0,-1 0-1,2 1 1,-32 26 0,46-34 0,0 1 1,0-1-1,1 1 1,0 1-1,0-1 1,0 0-1,0 1 1,1 0-1,0 0 0,0 0 1,0 0-1,1 1 1,0-1-1,0 1 1,1-1-1,0 1 1,0-1-1,0 1 0,1 0 1,1 11-1,-1-13-1,1 0-1,0-1 1,1 0 0,-1 1-1,1-1 1,0 0-1,0 0 1,0 0-1,0 0 1,1 0-1,0 0 1,3 4 0,0-2-2,1 0 0,-1 0 1,1-1-1,0 0 0,0 0 0,10 4 1,-1-1 3,1-1 0,0-1 0,0 0 0,1-2 0,30 5 0,-3-4 3,0-2 0,0-3 1,0-1-1,0-2 0,0-2 0,0-2 0,-1-2 1,0-2-1,72-29 0,-100 34-7,0-2 0,0 0 0,-1-1 0,0 0 0,0-2 0,-1 1 0,-1-2 0,17-17 0,-25 24 1,0-1 0,0 0 1,-1 0-1,0-1 0,-1 1 1,1-1-1,-1 0 0,0 0 1,-1 0-1,0 0 1,0 0-1,-1-1 0,1 1 1,-1 0-1,-1-1 0,0 1 1,0-1-1,0 1 1,-1-1-1,0 1 0,-4-14 1,3 13 2,-1 1 0,0 0 1,0 0-1,-1 1 1,0-1-1,0 1 1,0-1-1,-1 1 0,0 1 1,0-1-1,-9-7 1,3 5-3,1 0 0,-1 1 1,0 1-1,0 0 1,-1 0-1,-16-4 1,-3 0-6,-1 3 1,-1 0 0,1 2 0,-51-1 0,36 5 9,0 3 0,1 2-1,-1 1 1,-55 15 0,28 0-3,-126 51 0,178-62-7,1 0-1,1 2 1,-33 21-1,47-27 5,1-1 1,-1 1-1,-8 11 0,-4 11 29,18-27-28,0 0 0,-1 0 0,1 0 0,0 1 0,0-1 0,0 0 0,0 0 0,-1 1 0,1-1 0,0 0 0,0 0 0,0 1 0,0-1 0,0 0 0,0 0 0,0 1 0,0-1 0,0 0 0,0 1 0,0-1 0,0 0 0,0 0 0,0 1 0,0-1 0,0 0 0,0 0 0,0 1 0,0-1 0,1 0 0,-1 0 0,0 1 0,0-1 0,0 0 0,0 0 0,0 1 0,1-1 0,-1 0 0,0 0 0,0 0 0,1 1 0,-1-1 0,0 0 0,0 0 0,0 0 0,1 0 0,-1 0 0,0 0 0,0 0 0,1 1 0,-1-1 0,1 0 0,4 4 4,1 0 0,0-1 0,0 0 0,1 0 0,-1 0 0,0 0-1,1-1 1,0 0 0,-1-1 0,1 1 0,0-1 0,12 0 0,12-4-3,-1-1 0,0-1 0,0-2 1,0-1-1,49-20 0,-20 2 4,-2-1 0,57-38 1,-100 57-4,-1-1 1,-1-1 0,0 0-1,0 0 1,11-15 0,-19 22-3,0-1 0,-1-1 0,0 1 0,0 0 0,0-1 1,-1 0-1,0 1 0,1-1 0,-2 0 0,1 0 0,0 0 1,-1-1-1,0 1 0,0 0 0,-1 0 0,0-1 0,1 1 1,-2-6-1,0 7 0,0 1 0,0-1 0,-1 1 0,1 0 0,-1 0 0,0 0 0,0 0 0,0 0 0,0 0 0,0 0 1,-1 1-1,1-1 0,-1 1 0,0 0 0,0-1 0,0 1 0,0 1 0,0-1 0,0 0 0,-4-1 0,-5-1 9,1-1-1,-1 2 0,0 0 0,-19-3 0,-6 3-4,0 2 1,-1 2-1,1 1 0,-65 13 0,65-9-3,-111 18 202,1 6-1,-163 57 0,270-72-149,33-13-19,8 4-22,5 19 0,-6-25-12,0 1 1,0-1-1,0 1 0,1-1 0,-1 1 1,0-1-1,0 0 0,0 1 0,0-1 1,1 1-1,-1-1 0,0 0 0,0 1 0,1-1 1,-1 0-1,0 1 0,1-1 0,-1 0 1,0 0-1,1 1 0,-1-1 0,1 0 1,-1 0-1,0 0 0,1 0 0,-1 1 1,1-1-1,-1 0 0,0 0 0,1 0 1,-1 0-1,1 0 0,-1 0 0,1 0 1,0 0-1,30 6 4,-1-2 1,1 0-1,0-3 0,1 0 1,-1-2-1,0-1 1,0-2-1,41-9 0,129-38-4,-149 35 9,87-39 1,-62 10-17,-77 45 6,1 0 1,-1 0 0,1 0-1,-1-1 1,0 1-1,1 0 1,-1 0 0,0-1-1,1 1 1,-1 0-1,0-1 1,1 1-1,-1 0 1,0-1 0,1 1-1,-1 0 1,0-1-1,0 1 1,0 0 0,0-1-1,1 1 1,-1-1-1,0 1 1,0-1 0,0 1-1,0-1 1,4-21-33,-4 22 31,0 0 0,0-1 0,0 1 1,0-1-1,0 1 0,0-1 0,0 1 0,0-1 0,0 1 1,0 0-1,0-1 0,0 1 0,0-1 0,0 1 1,0-1-1,0 1 0,-1 0 0,1-1 0,0 1 0,0-1 1,-1 1-1,1 0 0,0-1 0,-1 1 0,1 0 1,-1-1-1,-3-4-2,-1-1-1,0 2 1,0-1 0,0 0-1,-1 1 1,0 0 0,0 0 0,0 1-1,0 0 1,0 0 0,0 0 0,-1 1-1,0 0 1,1 0 0,-1 0 0,0 1-1,-7 0 1,-21-2-3,0 3 1,0 0-1,0 3 0,-41 7 0,-130 36-15,195-44 18,-38 11-3,41-11-24,16 1-1520,18 2 218,-1-1-1,1-1 1,0-1-1,0-1 1,31-4 0,-5-4-1095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11.20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71 4032,'0'0'1160,"43"-33"-1980,-1 13-780,4 3 444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13.62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2020,'0'0'108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29 11393,'-13'-28'3376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22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455 1700 1326,'0'0'1977,"7"-2"829,143-35 7546,-44 15-7153,167-43-6606,-129 24-4809,1 2 5053,294-56 4178,-390 86-484,106-15-492,-152 24-77,-1 0 1,1 0-1,0 0 0,0-1 1,-1 1-1,1-1 0,-1 0 1,1 0-1,2-1 0,22-7 190,15-2 2370,-4 1-3780,71-15 3501,195-27-5173,-232 45 3077,0 2 0,90 7 1,-67-1 4525,48-8-2507,-33 1 2932,25-1-4667,106-1-288,-193 9-169,0 2 0,0 3 0,47 11 0,-55-9 26,4 1 0,4-1 0,-2 3 0,98 16-4609,-92-19 28,59 13 171,-80-15 4537,154 27-116,212 48 5,-161-17-23,224 63 27,-370-99 252,-1 3-1,147 74 1,-219-96 391,31 15 2474,70 37 4795,-70-37-7223,11 5-532,-2 0-177,1 3 0,11 2-10,-21-5 18,10 10-6,5-1-2,-5 5 0,-41-26-2,-9-10 1,0 0 0,0 0 0,14 8 0,31 24 6,6 13-4,-1 5-1,-6 0 0,85 109-1,-99-118 2,13 7-7,-16-14 11,15 20-9,-13-20 8,-21-26-4,-11-10-1,-1-1 0,1 1 0,-1-1 1,0 1-1,0 1 0,5 7 1,20 31 5,5 6-4,-6-3-1,10 2 0,-4-4 0,102 106-2114,-7-8-7086,-85-95 7382,-35-38 1821,-2-2 1,0-1 0,-1 1 0,7 13 0,52 74 7,-46-68-12,-8-14 4,13 14-4,-18-20 479,0-9 1634,-2 1-911,0-1 0,0 1 1,0-1-1,0 0 0,-1-1 1,5-2-1,-1-1-948,-1 0 1,0-1-1,0 0 0,0 0 1,-1-1-1,0 1 1,0-1-1,4-9 0,31-80-832,-22 49 125,13-41-2001,-22 60-90,1 0 0,22-43 0,-17 41 1265,-10 18 1141,1 1 0,10-15 0,9-10 139,5-1-8,-24 31 10,-1-1 840,18-22 2555,-17 23-2554,3 0-1703,32-25-2221,2 2 3201,-11 9-1096,-26 17 670,-12-2 2424,-27-29 6323,-15-8-6331,3 0-2110,-5-2 0,-1-4 0,-5-3 0,4-2-559,-6-6-1355,-9-11 2642,8 13-2018,51 50 1681,-158-139 1592,5 16-4166,-88-58 642,204 156 981,0 2-912,-34-25-3612,4-2 4035,60 45 1047,10 8 2,0 0-1,-1 1 1,1-1-1,-9-3 1,-182-137 102,-34-10-92,185 128 3,-10-7-4,4-1-3,-93-74 3,99 70-4,-4-3-10,0 3 7,-166-161 9,151 138-12,25 26-4,-28-18 9,-2 2 1,-2 3-1,-2 4 1,-2 3-1,-99-40 1,-344-77 8,407 130-9,-425-123 721,409 120 5416,93 24-5268,-13-1-902,-91-14-413,-193-9-7934,265 27 9441,-203-11-1196,3 0 863,91-3 4746,102 11-3372,1 4 0,-102 5 0,28 16-2739,59-5-382,-419 74-9744,467-75 10759,-6 2 0,-261 81 12232,270-78-12217,-7 3 67,7 0-156,-5 4 188,-13 9-151,-53 29-3292,-37 9-3912,1 0 5469,-59 17 1765,158-70-90,-48 19 5110,86-34-4423,1 1 570,-18 8 3445,-14 5-3457,31-13-1156,0 0 5,-19 11 14,19-11-9,0 2-5,-17 15 7,17-16-9,0 3-1,-25 25 16,-6 3-7,0-3-3,8-7-1,24-21-1,-1 3 5,-22 24-3,25-26-54,0 0 0,1 1 0,-1-1-1,1 1 1,-2 6 0,2-2-23,0-1-1,1 1 1,0 0-1,1 0 1,0 0-1,0 0 1,1 0-1,1 0 1,3 16-1,6 12 22,16 39 1,-16-50-488,-5-10 550,3 5-63,9 40-1,-13-49-107,18 31-1127,-18-37 1675,11 22 1146,-6-8-412,-8-15-857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30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365 119 2752,'7'-30'1313,"-6"24"-641,-6-8 3076,2-5 1070,-5 15-3637,-27-18 2965,-7 5-3116,37 15-1030,0 1 0,0 0 0,0 0 0,0 0 0,-9 1 0,9 0 0,0 1 0,1-1 0,-1 1 0,0 1 0,1-1 0,-1 1 0,-4 2 0,-2 2-261,0 0 1,1 1-1,0 0 0,0 1 0,1 1 0,0-1 1,1 1-1,0 1 0,0-1 0,0 1 0,2 1 0,-1 0 1,1-1-1,-5 16 0,-2 7-1021,1 0 0,2 1 0,-11 62 0,16-60 297,1-1 0,2 1 0,4 64-1,0-81 1011,0-1-1,2 1 1,0 0-1,1-1 1,0 1-1,2-2 1,0 1-1,13 23 1,-10-30 72,-6-7-84,1 0 0,-1 0 0,1-1 0,0 1 0,1-1 0,-1 0 1,1 0-1,-1-1 0,1 0 0,0 0 0,0 0 0,0 0 0,0-1 1,0 0-1,0-1 0,0 1 0,0-1 0,0 0 0,0-1 0,0 1 1,0-1-1,0 0 0,10-4 0,-7 1 7,-1 0 0,0-1 0,0 0 0,0 0 0,-1-1 0,0 0 0,0 0 0,0-1-1,-1 0 1,0 0 0,0 0 0,-1-1 0,0 0 0,0 0 0,-1 0 0,6-16 0,3-12-28,-1 0 0,11-62 0,-22 94 16,0-1 18,4-19 209,-1-1 0,2-33-1,-6 44 692,-1-1 1,0 0-1,-5-20 0,0 8 2172,5 21-2286,-7 0-167,-3-2 78,-1 1 0,0 1-1,-18-9 1,23 13-857,-1-1 0,1 1 0,-1 0 1,1 1-1,-1 0 0,0 0 0,0 0 0,0 1 0,-8 1 0,-20 4-1038,-2 3-1369,-11 6-2790,20-3 3275,22-8 452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31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25 323 1590,'-20'13'14596,"15"-12"-13665,5-3-666,1 0-1,-1-1 1,1 1 0,-1 0 0,1 0 0,0 0 0,0 0 0,0 0 0,0 0 0,0 0 0,2-2 0,21-33-901,83-129 636,-84 128 0,-4 3-825,-6 7-2461,-10 22 2675,-6 12 1421,-7 20 1111,-10 39 0,0 37-2076,15-52-1306,1 1 1,4 53-1,3-52-1036,2 0-1,23 93 1,-16-110 2504,-1-8 0,9 20 14,-17-39-65,8 18-2425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6:39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429 1 756,'-429'78'-314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58 6961,'-33'-15'5323,"43"12"-4899,26-7-119,0 2 1,1 2-1,43-2 0,126 1 266,-115 6-389,909 1 994,6 27-735,-265-6-365,-288-17-1307,-339-4-4439,-124 1 3065,-40 4-64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9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4544,'0'0'5663,"1"7"-5328,0 4-234,2 0 1,-1 0-1,2-1 0,-1 1 0,1-1 0,1 1 0,0-1 0,0-1 1,1 1-1,0-1 0,1 0 0,8 9 0,6 4 37,1-1-1,1 0 1,1-2-1,1-1 1,51 30-1,-22-20-80,0-3-1,76 25 1,-83-34-46,35 10 29,-74-23 13,-5-2 84,0 0 0,0 1 0,0-1-1,0-1 1,0 1 0,0 0-1,0-1 1,6 1 0,-17 2-137,-268 91-45,-40 15-4312,233-72 841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7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25 2116,'-18'7'253,"13"-4"-58,-1-1 0,0 0 0,0 0 1,0-1-1,0 1 0,-7-1 0,1 2 100,-35 3 1130,-3-3 87,40-4-1265,4 0-9,1 1 1,-1 0 0,1 0-1,0 1 1,-9 1-1,-20 2 2051,37-3-2230,-1-1 1,1 0-1,-1 1 1,1-1-1,-1 1 1,0 0-1,1-1 1,3 3-1,15 5 152,14-3 100,0-2 0,63-1 0,-69-2-212,540-14 733,-272 4-649,1373-34 311,-1385 42-511,21 0 63,-236 1-27,-23 1-7,-38 0-8,-1 0-818,41-1 628,-20-1 190,-22 1 52,2-1-74,24-4-24,-25 5-149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7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8237,'0'0'3631,"3"9"-3043,4 3-493,-1-1 1,2 0-1,-1 0 1,2-1 0,-1 0-1,1 0 1,1-1-1,0 0 1,15 10-1,2 0 80,2-1 1,56 27-1,-31-24-106,-8-1 18,-36-16 317,-18 5-372,-3 4-33,-1-2 1,0 1-1,0-1 0,-1-1 1,-1-1-1,-18 11 1,-34 10-869,-122 38 0,98-38-1088,-2 0-1120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7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5180,'0'0'5218,"8"-1"-4658,62-4 410,120 6 0,277 5 115,-310-7-935,940-17 170,-568 7-261,-36-2-61,281-3-424,-766 16-123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8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28 6761,'0'0'1376,"-7"-4"-80,-22-15-396,22 14 267,15 12-883,27 23-69,73 47 1,-80-60-175,-16-10-30,-1 0 1,1-1 0,0 0-1,25 7 1,3 0 24,-30-10-32,-3 0 48,22 9 52,-22-8 22,-10 2-27,-4 5-87,0 0 1,-1 0-1,0 0 1,-1-1 0,0-1-1,0 1 1,-1-1-1,0-1 1,-1 0 0,-19 11-1,-300 160-55,103-77-2803,132-64-425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8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7313,'0'0'1804,"50"21"-192,-12 22-156,2 22-112,-2 12-296,0 8-436,-5 2-240,0 4-192,-3-4-92,-10-1-44,-7-3-384,0-6-708,-6-9-728,-7-11-1372,5-18-900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5557,'0'0'6113,"0"6"-5658,0 19-44,0-24-399,0-1-1,0 1 0,0-1 0,0 1 0,0-1 0,0 1 0,0-1 0,0 1 0,1-1 0,-1 1 0,0-1 0,0 1 0,1-1 0,-1 1 0,0-1 0,1 1 0,-1-1 0,0 0 0,1 1 1,-1-1-1,1 0 0,-1 1 0,0-1 0,1 0 0,-1 1 0,1-1 0,-1 0 0,1 0 0,-1 0 0,1 1 0,-1-1 0,2 0 0,21 12 108,0-2-1,1 0 0,0-1 1,1-2-1,42 8 0,147 10 410,493-14-117,-536-12-380,1089-27-19,-1112 23 8,800-47-788,-924 48 752,-8 0-1253,-1 4-4324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49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10 6393,'-8'-1'927,"-25"-6"98,24 6 674,15 7-1037,24 27-268,1-2 1,1-1-1,49 33 1,63 46 192,-140-106-545,0 0 0,-1 0 1,1 1-1,0-1 0,-1 1 0,3 5 0,0-2 23,-5-6-59,-1-1 1,0 1 0,1-1 0,-1 1 0,1-1 0,-1 1 0,0-1 0,1 1 0,-1-1 0,0 1 0,1-1 0,-1 1-1,0-1 1,0 1 0,0 0 0,1-1 0,-1 1 0,0-1 0,0 1 0,0 0 0,0-1 0,0 1 0,0 1 0,0 2 2,-1 0 0,1 0 0,-1-1 0,1 1 0,-1 0 0,-1 0 0,1 0 0,0 0 0,-1-1 0,0 1 0,1 0 0,-2-1 0,1 0 0,-4 5 0,1-2-20,-1 0-1,0-1 1,-1 0-1,1 0 1,-1 0-1,0-1 0,-13 6 1,-10 3-751,-2-2 0,1-1 0,-1-1 1,-1-2-1,-34 3 0,-8-2-3007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0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1748 6373,'0'0'5215,"5"-6"-4845,30-36-245,-1-1-1,-3-1 0,-1-2 1,-3-1-1,39-90 0,-19 2-87,38-182-1,-77 283-9,48-225 393,-42 191-322,-12 59-109,71 137 66,65 168 11,-107-234-62,2-2 0,4-1-1,2-2 1,87 99 0,-87-111 3216,-35-54-3003,2-10-193,-2 0 1,0 0 0,-1-1 0,-1 1 0,0-23 0,-1-235 18,-4 120-13,-1-63-4,9-232 38,-2 424-74,3-78-109,-6 77-200,0 22-565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1006 6365,'34'-4'592,"0"-1"0,-1-2 1,1-1-1,-1-1 1,47-21-1,-13 1-300,292-141 332,-318 146-612,0-2 0,-1-1 0,-2-3 0,-1-1 0,-1-2 0,37-44 0,-46 43 17,-1-2 0,-2 0 0,-2-1 0,-1-2 0,-2 0 0,-2-1 0,15-50 0,-27 73 58,-1-1 0,-1 1-1,0-1 1,0-20 0,-3 38-84,0-1-1,0 1 0,0-1 1,0 1-1,0-1 1,0 1-1,0 0 1,0-1-1,0 1 1,0-1-1,0 1 1,0-1-1,0 1 1,-1-1-1,1 1 1,0 0-1,0-1 1,-1 1-1,1-1 1,0 1-1,0 0 1,-1-1-1,1 1 1,0 0-1,-1 0 1,1-1-1,0 1 0,-1 0 1,1 0-1,-1-1 1,1 1-1,-1 0 1,1 0-1,0 0 1,-1 0-1,1 0 1,-1-1-1,0 1 1,-11-5 0,-1 1 1,0 0-1,0 1 1,-1 1-1,1-1 1,-1 2-1,1 0 1,-1 1-1,1 0 1,-1 1-1,1 1 0,-18 3 1,-10 5-7,1 1 0,0 3 0,-39 17 0,-6 8 1,1 4 0,-83 57 0,111-62 8,3 3-1,0 1 1,-77 84 0,120-115-5,0 1 1,1 1-1,1 0 1,0 0-1,0 0 1,1 1-1,1 0 0,0 1 1,-4 19-1,7-25 5,2 1 0,-1-1 0,1 1-1,1-1 1,0 1 0,0-1 0,1 1 0,0-1-1,0 1 1,1-1 0,1 0 0,-1 0-1,2 0 1,-1 0 0,1 0 0,7 10-1,-1-4 2,1 0-1,1-1 0,1-1 0,0 0 0,0 0 0,1-2 0,28 18 1,120 62 24,-161-90-31,245 114 14,-37-19-5,90 65 33,-239-123 2,-2 1 0,95 87 0,-111-81 98,-42-45-138,1 1 1,0-1-1,-1 1 1,1 0-1,-1-1 1,1 1-1,-1-1 0,0 1 1,1 0-1,-1-1 1,0 1-1,1 0 1,-1-1-1,0 1 1,0 0-1,0 0 0,1-1 1,-1 1-1,0 0 1,0 0-1,0-1 1,0 1-1,-1 0 1,1 0-1,0-1 1,0 1-1,-1 1 0,0 5 4,0-1 0,-1 1 0,0-1 0,0 0 0,0 1 0,-1-1 0,0 0 0,0 0 0,-1-1 0,0 1 0,0-1 0,0 0 0,0 0 0,-1 0 0,0 0 0,-7 4 0,0 0-6,0-1 1,-1 0-1,0-1 1,0-1-1,-1 0 0,0-1 1,-27 7-1,-1-4-2,-61 3-1,68-8-3,0-2 0,-1-2-1,1-1 1,0-1 0,-43-11 0,54 8 4,1-1 0,0-1-1,1 0 1,0-2 0,0-1 0,1-1 0,1 0-1,-30-24 1,-53-57 143,87 76 60,9 5-119,5 7-21,-1 0 1,-1 0-1,1 1 1,-1-1-1,-6-6 280,3 4-285,-22-22-17,22 22-20,1 17-475,-54 107-3314,32-49-122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2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2653 38 9813,'0'0'959,"-3"-7"-221,-13-18-300,12 19-66,15 13-229,48 35-118,-3 2 1,-1 3-1,-2 2 0,-3 2 0,-2 3 1,-2 1-1,56 90 0,-84-116-24,-1 1 0,-2 1 0,19 54 0,-31-76-1,-1-1-1,0 1 0,0 0 1,0 0-1,-1 0 1,-1 0-1,0 0 0,0 0 1,-3 17-1,1-19 0,1 0 0,-2-1-1,1 1 1,-1-1 0,0 1-1,-1-1 1,1 0 0,-1 0 0,0 0-1,-1-1 1,0 0 0,1 1-1,-8 4 1,-2 1-12,-1-1-1,0-1 0,-1 0 1,0-1-1,0-1 0,-1 0 1,1-1-1,-1-1 0,-1-1 1,-31 5-1,5-4-41,0-2 0,0-2 0,-55-6 0,54 0 11,0-2-1,1-2 1,0-2-1,0-2 1,1-2 0,1-1-1,1-3 1,0-1-1,-49-33 1,59 31 8,0 0 0,1-2 0,2-2 0,1 0-1,0-2 1,2 0 0,2-2 0,0-1 0,2-1 0,2 0 0,-23-50 0,37 69 31,1 1 1,0 0-1,0-1 1,1 0-1,1 0 1,-1-19-1,3 31 4,0 1 1,0-1-1,0 1 0,0 0 0,0-1 0,0 1 0,0-1 0,0 1 0,0-1 0,0 1 0,0-1 0,0 1 0,0-1 1,1 1-1,-1 0 0,0-1 0,0 1 0,0-1 0,1 1 0,-1 0 0,0-1 0,1 1 0,-1 0 0,0-1 1,1 1-1,-1 0 0,0 0 0,1-1 0,-1 1 0,1 0 0,-1 0 0,1-1 0,-1 1 0,1 0 0,3-3 0,0 1 0,0 0-1,1-1 1,-1 2 0,1-1 0,-1 0-1,1 1 1,-1 0 0,1 0-1,0 0 1,0 1 0,-1-1-1,1 1 1,0 0 0,0 1 0,0-1-1,-1 1 1,7 1 0,1 3 6,0 0 1,0 1 0,-1 0-1,0 1 1,0 0 0,-1 0-1,0 1 1,0 1 0,-1 0 0,0 0-1,-1 0 1,9 13 0,-9-11-2,0 1 1,-1 0 0,0 0 0,-1 0 0,0 1-1,-1 0 1,0 1 0,-1-1 0,-1 1-1,0-1 1,1 17 0,-4-19-4,0 1 0,-1 0 1,0-1-1,-1 0 0,0 1 0,-1-1 0,0 0 1,-1 0-1,0 0 0,-1-1 0,0 1 0,-1-1 1,0 0-1,0-1 0,-1 1 0,0-1 0,-1-1 1,0 1-1,0-1 0,-17 12 0,5-6-8,-1-1 1,-1 0-1,0-2 0,0 0 0,-1-2 0,-1 0 0,1-2 0,-44 9 0,10-8-8,0-2-1,-1-3 0,1-2 1,0-3-1,-105-16 0,41-6 27,-194-65 0,276 75-19,7 3 11,-1 1 0,-43-8-1,75 18-1,1 0 1,0 0-1,-1 0 0,1 0 0,-1 0 0,1 0 0,-1 0 0,1 0 0,0 0 0,-1 0 0,1 0 0,-1 0 0,1 0 1,-1 0-1,1 0 0,0 1 0,-1-1 0,1 0 0,-1 0 0,1 1 0,0-1 0,-1 0 0,1 0 0,0 1 0,-1-1 0,1 0 1,0 1-1,0-1 0,-1 0 0,1 1 0,0-1 0,0 1 0,0-1 0,-1 0 0,1 1 0,0 0 0,-5 6 15,1 1 0,-1 0-1,1 0 1,1 0 0,0 1 0,0-1-1,0 1 1,1-1 0,1 1-1,-2 18 1,3-1 61,1 1-1,1-1 1,1 1 0,2-1-1,9 33 1,51 128 308,-3-14-197,-31-42-21,-29-120-127,-1 0 1,0 0-1,0 0 1,-1 0-1,0 0 1,-1 0-1,-1 0 1,0 0-1,-3 10 1,5-20-37,0 0 1,-1 0-1,1 0 1,0 0-1,-1-1 1,1 1-1,-1 0 1,1-1-1,-1 1 1,1 0-1,-1 0 1,1-1-1,-1 1 1,0-1-1,1 1 1,-1-1-1,0 1 1,0-1-1,1 1 1,-1-1-1,-2 1 1,-10 6 5,0 0 0,-1 0 0,1-1 0,-2-1 0,1-1 1,0 0-1,-23 3 0,17-6-6,1-2 0,-1 0 0,1-1 0,-1-1-1,1 0 1,0-2 0,0 0 0,0-2 0,1 0 0,0-1 0,0 0 0,1-2 0,0 0 0,-19-15 0,3-1 1,2-1 0,0-1 1,2-2-1,2 0 0,-44-63 1,37 41 23,3-1 1,2-1 0,2-1 0,-21-66 0,34 79-2,2-1-1,1 0 1,3-1-1,1 0 1,3-1 0,1-62-1,4 85-18,1 1 0,1-1 0,1 1 0,1 0 0,1 0 0,0 0 0,2 1 0,0 0 0,2 0 0,0 1 0,1 0 0,21-27 0,-20 32-194,1 0-1,0 0 0,1 2 1,0 0-1,1 0 0,0 1 0,1 1 1,0 1-1,1 0 0,0 1 1,0 1-1,1 0 0,0 2 1,31-7-1,-29 9-588,0 1 1,0 0-1,20 2 1,-6 3-1157,34 8 1,-67-11 1927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0 353 12381,'104'-18'264,"12"-16"-140,11-9-96,9-14-224,1-4-664,-20-7-1372,-7-3-1616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44 13757,'0'0'232,"-43"-43"-88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2370 990 12429,'9'-29'44,"2"0"-1,1 0 1,1 2 0,1-1 0,24-32-1,-24 36-77,298-459-3075,-188 314 2644,-113 155 439,0 0-1,0 1 0,2 0 0,20-16 0,-29 25 30,1 1 1,0 0-1,0 0 1,1 0-1,-1 1 1,0 0 0,1 0-1,0 0 1,-1 1-1,1 0 1,0 0-1,0 0 1,-1 1-1,1-1 1,0 2-1,10 0 1,18 8 144,-33-9-132,0 1 0,0-1 1,0 0-1,-1 1 0,1-1 0,0 1 0,0-1 1,-1 1-1,1-1 0,0 1 0,-1-1 1,1 1-1,-1 0 0,1-1 0,-1 1 1,1 0-1,-1 0 0,1 0 0,-1-1 1,0 1-1,1 0 0,-1 1 0,16 26 405,18 49-1,-28-61-314,-1 0 0,-1 0 0,0 0 0,-1 1 0,-1-1-1,0 19 1,-2-5 10,-2 0-1,-1-1 0,-2 1 1,0 0-1,-2-1 0,-2 0 0,0-1 1,-2 0-1,-1 0 0,-1-1 1,-1-1-1,-24 33 0,9-21-87,-2-2-1,-1-1 0,-2-1 1,-2-1-1,0-3 0,-2-1 1,-2-1-1,-54 28 0,45-31-76,0-2 0,-1-3 0,-2-2 0,0-2 0,0-2 0,-1-3 0,-59 5 0,86-13-58,1-2 0,0-2 0,0 0 0,0-1 0,0-1 0,-32-10 1,43 10 9,0-2 1,1 1-1,0-2 1,0 0 0,1-1-1,-1 0 1,2 0 0,-1-2-1,1 1 1,0-1-1,1-1 1,-15-16 0,12 6 36,1 0 0,0 0 0,2-1 0,0 0 0,2-1 0,0 0 0,1-1 0,2 1 0,0-1 0,-2-24 0,6 23 130,1 1 0,0-1 0,2 0 1,1 1-1,1-1 0,11-38 1,-8 27 116,-6 29 85,2 6-182,0 0-1,0 0 1,0 1 0,0-1 0,0 1-1,0 0 1,4 1 0,1 1 68,-7-3-144,-1 0 0,1 0 1,-1 0-1,1 0 0,-1 0 0,1 1 0,-1-1 1,1 0-1,-1 0 0,1 1 0,-1-1 0,1 0 0,-1 1 1,1-1-1,-1 0 0,0 1 0,1-1 0,-1 1 1,0-1-1,1 0 0,-1 1 0,0-1 0,1 1 0,-1-1 1,0 1-1,0 0 0,0-1 0,0 1 0,1-1 1,-1 1-1,0-1 0,0 1 0,5 14 90,0 0-1,-1 0 1,0 1-1,-1-1 1,-1 1-1,-1-1 1,0 1-1,-1 0 1,-1 0-1,-4 29 1,-1-23-72,-1-1 1,-1 0-1,-1 0 0,0-1 1,-2 0-1,0-1 1,-1 0-1,-1-1 0,-1 0 1,0-1-1,-2-1 0,0 0 1,0-1-1,-22 14 1,4-4-60,-2-2 0,-1-2 0,0-1 0,-1-2 0,-2-2 0,-62 18 0,73-26-62,-1-1-1,-1-1 1,1-2-1,-1-1 1,1-1-1,-41-4 1,58 1 4,-1-1-1,1-1 1,-1 0 0,1-1 0,0 0 0,0-1 0,-13-7 0,17 7-2,1 0 1,0-1-1,0 0 1,1 0-1,-1-1 1,1 1 0,1-2-1,-1 1 1,1-1-1,1 0 1,-6-9-1,5 6 33,0-1-1,1 0 1,0 0-1,1 0 1,0-1-1,1 0 1,1 0-1,0 0 1,0 0-1,1-20 1,2 24 47,0-1 1,0 1-1,1-1 1,0 1-1,0 0 0,1 0 1,0 0-1,1 0 1,0 0-1,1 1 1,-1 0-1,2 0 0,-1 0 1,1 0-1,10-9 1,0 3 58,1 2 1,0 0-1,24-13 1,-40 24-32,1 1 0,-1-1 0,0 0 1,0 1-1,1-1 0,-1 1 1,0 0-1,0-1 0,1 1 0,-1 0 1,0 0-1,3-1 0,36-2 363,-39 2-363,0 1 0,0 0 1,-1 0-1,1 0 0,0 0 1,0 0-1,0 0 0,0 0 0,0 0 1,0 1-1,0-1 0,0 0 1,0 1-1,0-1 0,-1 0 1,1 1-1,0-1 0,0 1 0,1 0 1,5 4 43,-1-1 0,0 1 0,0 0 0,0 0 0,-1 0 1,1 1-1,-1 0 0,0 0 0,-1 0 0,0 1 0,0-1 1,0 1-1,-1 0 0,0 0 0,0 1 0,-1-1 0,0 0 0,0 1 1,-1 0-1,1 9 0,-2 3 124,0 0 0,-2 0 1,-1-1-1,-6 27 0,-27 79 725,30-106-773,-136 330 2518,114-287-2265,-106 219 576,-188 289 1,176-352-1781,124-189 153,-2-1 0,0-1 1,-2-2-1,-1 0 0,-32 22 1,50-41 143,0 0 1,0 0 0,-17 6 0,22-10 288,1-1 0,-1 0-1,0 0 1,1-1 0,-1 1 0,0-1 0,1 0 0,-1 0 0,0 0 0,0 0 0,1-1 0,-1 1-1,0-1 1,-3-1 0,-2-2-665,0 0 0,1-1 1,-16-10-1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1 405 12725,'43'-52'788,"-10"9"708,21-23-1220,-14 8-64,10-4-668,20-5-2872,-20 10-416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4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5060 400 4140,'60'18'5888,"-71"-15"-4930,-20 4-595,0-1 1,-1-2 0,-61 1 0,-113-13 219,140 4-420,-392-26 399,-83-5-307,-1734 3 196,1685 58-463,467-19-6,-78 14-18,188-18-23,6-2-381,-1 1 0,1-1 0,0-1 0,-9 1 0,27-8-351,287-145-2969,-131 72 3017,50-21 665,-144 69 1118,-26 8 4200,-61 30-4843,-315 99 525,-22-23-710,303-71-188,-88 16 1,-150 40-43,242-54 18,36-11 19,8 8 23,-1-5-39,2 0 1,-1-1 0,0 1 0,1 0-1,0 0 1,0-1 0,0 1-1,1-1 1,0 1 0,0-1 0,0 1-1,0-1 1,1 0 0,-1 0 0,1 0-1,0 0 1,0-1 0,1 1-1,-1-1 1,1 0 0,4 4 0,10 5-6,0-1 1,1-1 0,0 0 0,1-1-1,35 11 1,114 21-61,-163-40 56,132 25-1749,1-6 0,228 4 0,-189-23-1962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8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11761,'0'0'1212,"0"-28"1252,12 63-12557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4621 1 5312,'0'0'1351,"-11"3"50,-314 65 3130,144-46-2464,175-22-1840,-3 0-203,-41 0 50,-9 0 10,-247 23 429,216-14-374,-1911 112 1302,617-159-1391,1216 24-712,156 12 296,-6 0 164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5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1234 1 9157,'0'0'4004,"-8"3"-3826,-53 15-91,0-3 0,-87 11 1,58-12-66,-690 165 58,720-162-72,48-14 23,8 8 0,2-6-23,0 0 0,1 1 0,-1-1-1,1 0 1,0 1 0,1-1-1,-1 1 1,1-1 0,0 1 0,0-1-1,1 1 1,0-1 0,0 1 0,0-1-1,1 1 1,-1-1 0,1 0 0,0 0-1,1 0 1,3 6 0,4 2 10,0 0 1,1-1-1,0 0 0,1-1 1,0 0-1,1-1 0,24 15 0,8 1 18,55 22 0,31 6-497,1-6 1,3-6-1,2-6 1,221 29-1,-211-48-2813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6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4647 43 4780,'-66'30'6638,"57"-32"-6116,-44-10 128,7 2-488,1 2-1,-54-3 1,-112 2 313,200 8-453,-844-1 1023,418 5-764,-1489-12-95,1147 8-275,770 1 61,0 1-115,-24 1 121,25-1-4,-42-16-10490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6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1202 0 7789,'0'0'3973,"-12"3"-3872,-399 90 113,224-52-185,-163 30 52,189-40-10,97-16-15,53-12 91,10 6 28,-4 26 56,6-26-121,11 1-12,15 8-53,0-1 0,1-1 0,1-1 0,35 12 1,2-6 0,0-4 0,109 15 0,141-2-55,-112-14-134,108 9-2455,-160-13-906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7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4030 53 2736,'8'0'824,"46"0"1060,168-10 1352,-159 8-2500,-52 1 2202,-234 27-2597,100-14-59,-913 47 1077,913-55-1254,-1112 6 331,759-31-424,-521-89 0,917 99-78,44 7 56,27 3-22,-41-3-8748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7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1060 1 8477,'8'0'587,"21"0"357,-22 0 1955,-18 3-2829,-346 83 95,-117 34-166,313-71 31,152-46-27,-1 0 1,1 1 0,0 1 0,-9 5 0,-18 19 66,36-28-65,-1-1 0,1 1 0,-1 0-1,0-1 1,1 1 0,-1-1 0,1 1 0,-1 0 0,1 0 0,-1-1 0,1 1 0,0 0-1,-1 0 1,1-1 0,0 1 0,0 0 0,-1 0 0,1 0 0,0 0 0,0 1 0,-1 10 17,0-1 0,1 1 0,1 0 0,0 0 0,0-1 0,4 14 0,-5-23-16,1-1 0,-1 1 1,1-1-1,0 1 0,0-1 1,-1 1-1,1-1 1,0 0-1,0 1 0,0-1 1,1 0-1,-1 0 1,2 2-1,25 24 27,0-2 1,2 0-1,1-2 1,54 30-1,-41-33-134,0-2 1,58 14-1,-39-13-280,22 7-1263,7-6-1393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1268 5188,'9'-1'1153,"27"-6"45,-35 7-1134,0 0 1,0 0-1,0 0 0,0-1 0,1 1 0,-1 0 0,0-1 0,0 1 0,0-1 0,0 0 0,0 1 0,0-1 0,-1 0 1,1 1-1,0-1 0,1-1 0,18-17 272,0 0-1,-1-1 1,-1-1 0,-1 0 0,20-36 0,-17 16-174,-2-1-1,18-64 1,14-93 76,-29 109-7,63-300 1082,-83 384-1313,2 17 4,5 25 3,7 55 1,5 28 21,-4-60-33,2 0 0,3-1 0,3-2 0,2 0 0,3-1-1,1-2 1,3-1 0,3-2 0,1-1 0,46 45 0,229 183 243,-303-271 114,-1-11-117,0-1-219,0 1 0,-1-1 0,0-1 0,0 1 0,-1-1 0,0 0 0,0-1 0,0 0 0,-1 0 0,7-14 0,9-28 7,-3-1 0,-2 0-1,10-56 1,-13 53-18,144-691 649,-130 606-692,-16 70-824,-9 60 447,-1 6-25,1 0 0,-2 0 0,1 0-1,0-1 1,-1 1 0,1 0 0,-1-5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9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2560,'0'0'-44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39:5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297 841 4640,'0'0'4355,"6"-9"-3949,11-16-270,2 1 0,0 1 0,30-28 1,82-64 44,-29 26-86,-8 4-4,128-151 0,-89 62 673,-128 167-686,-18 5-20,-3 1-55,-1 2-1,0-1 0,1 2 1,-1 0-1,0 1 0,1 1 0,0 0 1,0 1-1,0 1 0,-25 13 1,-18 13-4,-79 55 0,54-29 0,4 3 0,-84 81-1,140-118-5,-3 0 10,2 1 0,2 1-1,-32 45 1,49-62 0,1 0 1,0 0-1,1 0 1,0 0-1,1 1 1,0 0-1,-3 11 0,6-14 0,-1-1 0,1 0 0,-1 1 0,2-1 0,-1 0 0,1 1 0,0-1 0,0 0 0,1 0 0,0 0 0,0 0 0,4 10 0,0-6 2,0 0-1,1 0 1,0-1-1,1 1 0,0-2 1,0 1-1,1-1 1,19 14-1,4-1 11,51 25-1,257 96-7,-203-91-8,93 51-3,-220-97-10,-17 5-5,0-2 18,0 0 0,-1-1 0,0 0 0,0 0 0,0-1-1,-1 1 1,0-2 0,0 0 0,-1 0 0,0 0 0,-14 4-1,-7-1 4,0 0-1,-1-2 1,0-2-1,0-1 1,0-1 0,-49-4-1,25-3 0,1-2 0,-106-29 0,122 23 57,0-2 0,2-2 1,0-1-1,1-2 0,-57-41 1,85 55 447,0-2-402,-21-25-24,22 25 314,4 20-241,-4 22-65,-5 60 0,6 0-809,-5-1 0,-26 108 0,20-123-2254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01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1844 0 5328,'0'0'1639,"7"5"-673,2 1-830,-1 0 0,0 1 0,0 0 0,-1 1 0,0-1 0,0 2 0,0-1 0,-1 1 0,-1-1 0,1 2 0,-2-1 0,6 13 1,-5-10-6,-1 1 1,-1 0 0,0 0-1,0 0 1,-1 0 0,0 24 0,-2-29-65,-1 0 0,0-1 1,0 1-1,-1 0 0,0-1 0,-1 1 1,1-1-1,-2 0 0,1 0 1,-1 0-1,0 0 0,0-1 0,-6 7 1,-2 2-21,-1-2 0,-1 1 0,-1-2 0,0 0 0,0 0 0,-1-2 0,0 0 1,-19 8-1,-23 8-34,-64 19 1,110-41-9,-234 65 28,203-61-33,-1-1-1,0-2 0,-76-2 0,75-9-39,44 6 34,1 0 0,-1 0 0,1 0 0,-1 0 0,0 0 0,1 0 0,-1 0 0,1 0 0,-1-1 0,1 1 0,-1 0 0,1 0 0,-1-1 0,1 1 0,-1 0 0,1-1 0,-1 1 0,1-1 0,-1 1 0,1 0 0,0-1 0,-1 1 0,1-1 0,-1 0 0,-2-4-17,0 1-1,0-1 1,1 0-1,0 0 1,-1 0-1,2 0 1,-1 0-1,0 0 1,1-1-1,0 1 1,1 0-1,-1-1 1,1 1-1,0-1 1,0 1-1,0 0 1,1-1 0,0 1-1,0-1 1,1 1-1,-1 0 1,1 0-1,0 0 1,4-8-1,2 2 11,-1-1 0,2 1 0,-1 1 0,2 0 0,-1 0-1,1 0 1,1 1 0,-1 1 0,2 0 0,-1 0 0,1 1 0,23-10 0,-24 13 11,0 0 0,1 0 1,-1 1-1,1 0 0,-1 1 1,1 1-1,0 0 0,0 0 0,-1 1 1,1 1-1,0 0 0,0 0 0,-1 1 1,21 6-1,-31-7 3,-1-1 0,1 0 0,-1 0 0,1 0 0,-1 0-1,1 1 1,-1-1 0,0 0 0,1 0 0,-1 1 0,1-1 0,-1 0 0,0 1 0,1-1 0,-1 0-1,0 1 1,0-1 0,1 0 0,-1 1 0,0-1 0,0 1 0,1-1 0,-1 1 0,0-1 0,0 0-1,0 1 1,0-1 0,0 1 0,0-1 0,0 1 0,2 6 2,0-1 0,-1 0 1,0 1-1,0-1 0,0 0 0,-1 1 1,0-1-1,0 1 0,-1-1 0,0 1 1,0-1-1,0 1 0,-1-1 0,0 0 1,0 0-1,-1 0 0,1 0 0,-2 0 1,1-1-1,-7 10 0,-6 3 1,-1 0 1,0-2-1,-2 0 0,1-1 1,-26 15-1,-111 58 2,123-71-3,-19 7 1,0-2-1,-54 14 1,60-23 115,2 3 0,0 1 0,-76 43 0,93-42-7,1 1 0,1 1 1,1 1-1,1 1 0,1 1 0,0 1 0,-17 28 1,-8 19 457,-48 104 1,6-20 1092,83-147-1351,-5-3 23,-28 14-31,29-15-83,-1-10-86,-30-19-59,39 24-74,0 1 0,0-1 1,0 1-1,0-1 0,0 0 1,1 1-1,-1-1 1,0 0-1,0 0 0,1 1 1,-1-1-1,0 0 1,1 0-1,-1 0 0,1 0 1,-1 0-1,1 0 1,0 0-1,-1 0 0,1 0 1,0 0-1,0 0 0,0-2 1,-6-19-6,1 0 0,1-1 1,1 1-1,1-1 0,2-36 0,9-1-153,2 1-1,3 1 0,35-97 0,-24 88-299,38-73-1,-43 102-157,2 1 1,1 2-1,33-40 0,-46 63-10,0 2 0,0-1 0,15-10-1,-6 8-1149,28-14 0,-46 27 1745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9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291 741 5533,'0'0'1247,"-2"7"-171,-7 22-233,2-16-204,-17 16 452,-36 32 1,50-53-694,-1 0-1,-1 0 1,-14 6 0,20-10 322,0-3 66,-15 6-11,15-5 454,2-8-747,-2-1-417,1 0 1,0-1 0,0 1 0,1-1 0,0 0 0,0-1 0,1 1 0,0-1 0,0 1-1,-2-19 1,-2-71 9,11-175 0,0 172-39,5 5-51,-5 59 26,-1 0 0,-3-46 0,-4 50-74,-8-23-734,12 51-67,-41 8-8587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01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1 343 11765,'60'-3'944,"-3"-22"-72,13-3-352,3-15-304,14-9-108,-4-7-844,-6-2-960,-1-11-2396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0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13221,'0'0'992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02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3074 26 11249,'27'-8'262,"-21"7"4,-3 28-143,-3-25-121,1 1 0,-1 0-1,0-1 1,0 1 0,0 0 0,0-1-1,0 1 1,-1 4 0,-1 0-1,0-1 1,0 0-1,-1 0 0,0 0 1,0-1-1,0 1 1,-1-1-1,-5 7 0,-4 2 3,-23 22-1,11-15-4,-1-1-1,-1-1 1,0-2 0,-2 0-1,-30 12 1,0-4-48,-100 27 1,145-48-23,0 0 1,1-1 0,-1-1-1,0 0 1,0-1-1,-1 0 1,1-1 0,0-1-1,-15-3 1,28 4 61,1 0 1,-1 0 0,1 0-1,0 0 1,-1 0 0,1 0-1,-1 0 1,1-1 0,0 1-1,-1 0 1,1 0 0,-1 0-1,1-1 1,0 1 0,-1 0-1,1-1 1,0 1 0,0 0-1,-1-1 1,1 1 0,0 0-1,0-1 1,-1 1 0,1 0-1,0-1 1,0 1 0,0-1-1,0 1 1,-1 0 0,1-1-1,0 1 1,0-1 0,0 1-1,0-1 1,0 0 0,-3-12-26,1 0 0,0-1 0,0 1 1,1-1-1,1 1 0,1-1 0,0 1 1,0-1-1,1 1 0,7-23 0,0 12 55,1 0 0,26-43-1,-13 23 210,-21 40-186,0 0 1,0 0-1,0 0 0,0 0 1,1 1-1,5-7 1,-2 4-3,-2-1 695,-5 16-587,0 0 1,0 0-1,-1-1 0,0 1 1,-1-1-1,0 1 1,0-1-1,-1 0 0,0 0 1,0-1-1,-6 8 1,-3 0 46,0 0 1,-1-1 0,-1-1 0,0 0-1,0-1 1,-21 11 0,4-4 32,-1-1 1,-1-2 0,-48 15 0,-116 23 221,58-27 229,-260 18 0,-144-50 304,444-2-789,1-5 1,-152-38-1,202 37-158,1-3 0,1-2 0,0-1 0,2-3 0,0-2 0,-78-55 0,109 69-66,1-1 1,-22-24 0,32 32-40,0-1 0,0 1-1,0-1 1,1 0 0,0 0 0,0 0 0,0 0 0,0 0 0,1 0 0,-1-1 0,1 1 0,0 0 0,0-1 0,1-5 0,-1 9 30,2 1-1,-1-1 1,0 1 0,0-1 0,0 1 0,0-1 0,0 1 0,0 0 0,0-1 0,1 1-1,-1-1 1,0 1 0,0-1 0,0 1 0,1-1 0,-1 1 0,0 0 0,1-1-1,-1 1 1,0 0 0,1-1 0,-1 1 0,1 0 0,-1 0 0,0-1 0,1 1-1,-1 0 1,1 0 0,-1 0 0,1-1 0,-1 1 0,1 0 0,-1 0 0,1 0 0,-1 0-1,1 0 1,9-5-294,0 1 0,0-1-1,1 2 1,-1 0 0,1 0-1,0 1 1,0 0 0,0 1 0,0 0-1,18 1 1,-4 4-410,-1 1 0,0 1 0,0 0 0,39 19 0,-22-6-953,69 44 0,9 20-757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02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6025,'77'9'1096,"6"-15"-140,1-18-320,2-8-372,8-11-328,-1-9-1148,-10-16-1245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02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1784 6 10665,'0'0'2408,"-40"-6"-1800,-37 31-272,-33 18-184,-26 19-80,-34 13 4,-24 11-88,-16 0-64,-20 8-704,17-2-776,3 3-1332,17-1-941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4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2218 858 6145,'4'-3'1688,"14"-10"-140,-13 10 819,-1-3-1479,-1 2-761,1 1-23,0-1 1,-1-1-1,0 1 1,0 0-1,0-1 0,0 0 1,-1 1-1,1-1 1,-1 0-1,0 0 0,-1 0 1,1-1-1,-1 1 1,0 0-1,-1-1 0,1 1 1,-1 0-1,0-1 0,0 1 1,-1-1-1,0 1 1,-2-9-1,-4-8-37,-1 0 0,-1 1-1,0 0 1,-2 0 0,-1 1 0,-24-32-1,-4 8-53,-3 1 0,-1 2-1,-96-68 1,65 60-34,-164-78-1,191 106 22,-1 2 1,0 2-1,-2 2 0,0 2 0,-1 3 0,1 2 0,-2 2 0,1 2 0,-1 3 0,1 2 0,-67 10 0,103-9 2,0 2 1,1 0-1,0 1 1,-25 10-1,20-8-11,-77 17 43,79-17-15,-74 41 64,71-33 196,-27 28 71,2 1 0,-59 74 0,76-81-105,-45 77 1,34-48-56,-13 25 9,-49 124 323,89-179-240,1 0-1,-12 57 0,14-51-181,2-3 67,1 0 1,2 0-1,1 1 0,3 0 1,1-1-1,1 1 1,3-1-1,9 43 1,-12-78-151,13 67 276,34 100 0,-36-138-192,-9-22-65,2-1 1,-1 0-1,1 0 1,0-1-1,13 17 1,-13-16-6,-3-5-20,0-1 0,1 0 0,-1 0 0,1-1 0,0 1 0,0 0 0,1-1 0,4 4 0,0 2-14,28 25 59,-27-24-31,-5-6-3,1 1-1,-1-1 1,1 0-1,0 0 1,1-1 0,8 6-1,19 12 56,1-2-1,2-1 0,-1-1 0,71 20 1,-89-31-84,-9-4 11,-1 1 1,0-2 0,1 1-1,8 0 1,99 12 3,0-4 1,151-8 0,-79-12 31,-143 5-80,47-14 57,125-44-1,-86 23-19,-93 29 21,0-1 1,-1-2-1,0-1 1,48-29-1,-49 24 4,-34 20-25,0-1 1,0 1-1,1-1 0,-1 0 0,0 0 0,0 0 0,0 0 0,0 0 0,0 0 0,0 0 0,1-2 0,32-36 15,-4 6-17,42-63 1,-19 12-34,4-4 11,81-173-1,-130 242 19,-1-1-1,-1 0 1,-1 0-1,-1 0 1,0-1-1,-1 1 1,-1-25-1,-2 19-3,0-1 12,0-1 0,-7-40 0,-1 12-12,3-2-1,2-70 0,3 124 8,0 0 0,0 1-1,0-1 1,0 0-1,0 0 1,-1 1 0,0-1-1,-1-5 1,-5-23 98,2 1-79,5 26-6,-1 0 0,0 1 0,0-1 0,0 0 0,0 1 0,-1-1 0,-2-4 0,0-1 7,1 2 6,-1 0-75,-14-23 122,14 23-3,-4 2-243,-20-16-267,20 16-751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4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857 25 5629,'0'0'1235,"-4"-4"-162,-14-13-331,13 13 409,11 8-443,77 60 100,-3 3-1,-3 3 1,125 148 0,-181-190-722,30 48-1,-45-67-77,-1 0 0,-1 1 0,1 0 0,-2 0 0,1 0 0,-1 0-1,-1 1 1,0-1 0,1 16 0,-3-21-8,0 0 0,-1-1 0,0 1-1,0 0 1,0-1 0,0 1 0,-1-1 0,1 0-1,-1 1 1,0-1 0,-1 0 0,1 0 0,-4 4-1,1-1 0,-1-1 0,0 0 0,0 0 0,-1 0-1,0-1 1,-12 7 0,0-1-12,0-2 1,-1 0-1,0-2 0,-40 10 1,30-10-24,0-1 0,-47 3 0,69-9 14,-1 1 1,1-2-1,0 1 0,0-1 1,0 0-1,0-1 1,0 0-1,0 0 0,0 0 1,1-1-1,-1-1 1,1 1-1,0-1 0,0 0 1,-7-6-1,10 6 2,0 0-1,1 0 1,-1 0-1,1-1 0,0 1 1,1-1-1,-1 0 1,1 0-1,0 0 1,0 0-1,0 0 1,1 0-1,0 0 1,0 0-1,0-1 0,1 1 1,-1-1-1,1 1 1,1-7-1,1-7-17,1 1 1,0 0-1,2 0 0,8-24 0,13-20 95,1 0 1,4 2-1,2 2 0,49-67 0,-76 112 169,-4 6-161,1-19 137,-12 27-161,-18 3-37,1 1-1,-1 1 1,1 2-1,0 0 1,1 2-1,-38 19 1,23-7-2,0 2 1,2 2-1,-42 37 0,67-52 2,0 2 0,1-1 0,0 2-1,1-1 1,0 2 0,-11 20 0,18-29-2,1 1 0,0-1 0,0 1 1,1 0-1,-1 0 0,1 0 0,1 0 1,0 0-1,0 0 0,0 0 0,1 1 0,0-1 1,0 0-1,1 0 0,0 0 0,0 1 1,4 12-1,0-10 2,-1 0-1,2 0 1,-1-1 0,1 0-1,1 0 1,0-1 0,0 1 0,1-2-1,-1 1 1,2-1 0,-1 0-1,1 0 1,14 7 0,11 4 0,1-1 1,54 17 0,-3-1-8,-80-30 204,-12 20 44,6-22-243,0-1 1,0 0 0,0 1 0,-1-1-1,1 1 1,0-1 0,0 1 0,-1-1-1,1 0 1,0 1 0,0-1 0,-1 1-1,1-1 1,-1 0 0,1 1 0,0-1-1,-1 0 1,1 0 0,-1 1 0,1-1 0,0 0-1,-1 0 1,1 0 0,-1 0 0,1 1-1,-1-1 1,1 0 0,-1 0 0,0 0-1,-16 6 11,-1-1 0,0-1-1,0 0 1,0-2-1,0 0 1,0 0 0,-1-2-1,-19-2 1,13 0-2,0-1 0,0-2-1,1 0 1,-1-2 0,-35-14 0,59 21-12,0-1 0,0 1 0,0-1 0,0 1 0,0-1 0,0 1 0,1-1 0,-1 0 0,0 1 0,0-1 0,0 0-1,1 0 1,-1 0 0,0 1 0,0-3 0,-15-18 0,1 0 0,1-1 0,1-1 0,1 0 0,-10-29 0,14 23 19,1 0 0,1 0 0,-2-49 0,5 58 179,-7-30 1,9 48-191,-1-4 685,-5 13-262,-11 13-190,0 1 0,2 1 0,0 0 0,2 1 0,0 1 0,-18 45 0,-50 171 91,35-90-557,34-117-2060,-36 60-1,43-82 1311,5-10 735,1 0 0,-1 0-1,1 0 1,-1 0 0,0 0-1,1 0 1,-1-1 0,0 1-1,0 0 1,0 0 0,1-1-1,-1 1 1,0-1 0,-2 2-1,-42 26-4045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47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647 797 4964,'0'0'4450,"-3"-8"-4379,-12-33-8,5 24-47,8 13-8,-1-1 0,1 1-1,0-1 1,0 1 0,0-1 0,0 0-1,-1-9 1,-3-8 13,1 4-22,0 1 1,1-2-1,1 1 0,0 0 0,2-1 0,0-29 1,10 0-26,20-62 0,-21 93 33,15-15-8,-23 31 0,1 0 1,-1 0-1,1 0 0,0 0 0,0 0 1,0 0-1,-1 0 0,1 0 0,0 1 1,0-1-1,0 0 0,0 1 0,2-2 1,31-17 52,-33 19-45,-1-1-1,1 1 1,0-1-1,0 1 1,0 0-1,-1-1 1,1 1-1,0 0 1,0-1-1,0 1 1,0 0-1,0 0 1,0 0-1,0 0 1,-1 0-1,1 0 1,0 0-1,0 0 1,1 1-1,38 2 117,-30-2-28,-3 8 0,22 26 10,-17-17-35,-6-7-60,-3-6 0,0 1 0,0 0 1,0 0-1,-1 0 0,3 10 0,6 19 42,-8-26-15,-3-2-3,0 32 1419,-9-46-1338,-27-25 30,19 21-9,5 5-119,0 1-1,0 1 1,0 0 0,0 1-1,-1 1 1,0 0-1,1 0 1,-27 1-1,-18 7-5,-1 3 0,-101 30 0,117-28-8,21-5-1,0 1-1,-26 12 0,41-16-1,-1 4 50,-22 20 12,28-26-60,1-1-1,-1 0 1,1 0 0,0 1-1,-1-1 1,1 0 0,-1 1-1,1-1 1,0 0 0,-1 1-1,1-1 1,0 1 0,0-1-1,-1 0 1,1 1 0,0-1-1,0 1 1,0-1 0,0 1 0,-1-1-1,1 1 1,0-1 0,0 1-1,0-1 1,0 1 0,0-1-1,0 1 1,0-1 0,0 1-1,0-1 1,0 1 0,1-1-1,-1 1 1,7 32 57,-7-32-56,0 0 1,0 0-1,0 0 0,1-1 1,-1 1-1,0 0 1,1 0-1,-1 0 0,1 0 1,-1-1-1,1 1 1,-1 0-1,1 0 0,-1-1 1,1 1-1,0 0 1,-1-1-1,1 1 0,1 0 1,15 12 4,1 0-1,1-1 1,0-1 0,0 0 0,1-2-1,0 0 1,1-1 0,0-2-1,33 7 1,1-2-3,-9-3 9,-5-4-31,-33-3 37,-1 0-50,22 3 34,-22-3 711,-14 4-571,-12 8-81,0-1 0,-2 0 0,1-2 0,-1 0-1,-1-2 1,0 0 0,0-2 0,-25 5 0,8-5 131,-1-2 1,1-1-1,-72-6 0,94-1 35,-23-8-68,30 9-79,3-8-35,-7-7-24,2-2-1,0 0 1,1 0-1,1-1 0,1 0 1,-10-37-1,12 23-26,2-1 0,1 0-1,2 0 1,1 0 0,4-39-1,4-51-14,-6 80 8,1-1 1,13-60-1,-14 104-20,-1 1 1,1-1-1,0 0 1,-1 1-1,0-1 0,1 0 1,-1 1-1,0-1 1,-1 0-1,0-3 0,0-1-88,1 0-474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47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610 0 7985,'0'0'5636,"2"7"-4989,1-1-453,-2-4-122,0 0 0,0 1 0,-1-1 0,1 1 0,0-1 0,-1 0 0,0 1 0,1-1 0,-1 1 0,0-1 1,0 1-1,-1 2 0,0 22 182,-1-1 0,-2 0 0,0 0 0,-2 0-1,0-1 1,-2 0 0,-1 0 0,-22 42 0,7-26-332,-2-1 0,-2-1 0,-1-1-1,-42 41 1,46-56-739,0 0 0,-1-2 1,-2 0-1,0-2 0,-1-2 0,-51 24 0,11-12-2321,8-9-387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4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0 7497,'0'0'3872,"43"53"-3196,-20 3-80,-13 6-136,-3 5 28,3 8-44,-20 8-76,3-3-120,-19 1-116,-8 0-24,-16 5-48,-20-6-304,-13-8-752,-17-1-908,-10-9-1560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8885,'0'0'2804,"40"35"-944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51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940 29 6005,'0'0'1100,"-6"-5"-40,-18-13-220,18 13 225,13 5-789,9 1-199,0 1 0,0 1 0,0 0 0,-1 1 0,1 1 0,-1 0 1,0 1-1,0 1 0,-1 1 0,16 9 0,16 14 144,74 63-1,-113-88-211,90 84 153,-88-79-137,1 0-1,-2 1 1,1 0 0,-2 0 0,1 1-1,-2 0 1,7 16 0,-12-24-22,0-1-1,0 1 1,0 0 0,-1 0 0,0 0 0,1-1-1,-2 1 1,1 0 0,0 0 0,-1-1 0,0 1-1,0 0 1,-1-1 0,1 1 0,-1-1 0,0 1 0,0-1-1,-1 0 1,1 0 0,-1 0 0,-4 5 0,-1 1-3,0-1 1,-1 0 0,0-1 0,-1 1-1,0-2 1,0 0 0,-12 7 0,-2-2-33,-1 0 1,0-2-1,0-1 0,-1 0 1,0-2-1,0-2 1,-31 4-1,56-9 16,0 0 1,0 0-1,0 1 1,0-1-1,0-1 0,0 1 1,0 0-1,0 0 0,0 0 1,0 0-1,1-1 0,-1 1 1,0 0-1,-2-1 0,3 0 11,-3 0-22,0 0 0,0 0 0,0 0-1,0-1 1,1 1 0,-1-1 0,0 0 0,1 0 0,-1 0-1,1 0 1,0 0 0,0-1 0,0 1 0,0-1-1,0 1 1,0-1 0,1 0 0,-1 0 0,1 1-1,0-1 1,-2-6 0,2-1-16,0-1-1,1 1 1,0-1 0,1 1-1,0 0 1,1-1 0,0 1 0,0 0-1,1 0 1,8-17 0,6-12-15,29-46 1,-38 71 45,28-49 602,53-131 0,-89 194-587,0 0 0,0 0 0,0 0 0,0 0 0,0-1 0,1 1-1,-1 0 1,0 0 0,0 0 0,0 0 0,0-1 0,0 1 0,0 0 0,0 0 0,0 0 0,0-1 0,0 1 0,0 0 0,0 0 0,0 0 0,0 0 0,0-1 0,-1 1 0,1 0 0,0 0 0,0 0 0,0 0 0,0-1 0,0 1 0,0 0 0,0 0 0,0 0 0,-1 0 0,1 0 0,0-1 0,0 1 0,0 0-1,0 0 1,0 0 0,-1 0 0,1 0 0,0 0 0,0 0 0,0 0 0,-1 0 0,1 0 0,0 0 0,0 0 0,0 0 0,0 0 0,-1 0 0,1 0 0,0 0 0,0 0 0,0 0 0,-1 0 0,1 0 0,0 0 0,0 0 0,0 0 0,-1 0 0,-10-1 13,-1 0 1,1 1-1,-1 0 0,1 1 1,-1 0-1,1 1 0,-1 0 1,1 1-1,0 0 1,-11 5-1,-114 53-7,90-39-6,2 3 1,1 2-1,1 1 0,1 2 1,-42 42-1,79-69-2,1 1 1,-1-1-1,1 1 0,0 0 0,1 1 1,-1-1-1,1 0 0,0 1 0,0-1 0,0 1 1,0 0-1,1-1 0,-1 7 0,1-8 1,1 1-1,0 0 0,1-1 0,-1 1 0,1 0 0,-1-1 0,1 1 0,0-1 0,1 1 0,-1-1 0,0 1 0,1-1 1,0 0-1,0 0 0,0 0 0,0 0 0,0 0 0,4 3 0,1 2 0,1-1-1,1 0 1,-1 0-1,1-1 1,1 0-1,-1-1 1,1 0-1,12 5 1,13 2 10,39 9 1,-65-19-11,265 61 7,-146-35 35,-111-22-14,-14-4 23,-1-1-1,1-1 1,-1 1 0,1 0-1,-1 0 1,1-1-1,-1 0 1,4 1-1,-11 4 261,-5 3-285,1-1 0,-1 0 0,-1 0-1,1-1 1,-1-1 0,0 0 0,0 0 0,-1-1 0,-19 4 0,-119 19 6,58-17 0,-1-4 0,-123-7 0,198 0-33,-1-1 0,1 0-1,0-2 1,0 0 0,0-1-1,0-1 1,-29-13 0,46 18 1,0 1 0,0-1 0,1 1 0,-1-1 0,0 1 0,0-1 0,0 0 0,1 0 0,-1 1 0,0-1 0,1 0 0,-1 0 0,1 0 0,-1 0 0,1 1 0,-1-1 0,0-2 0,-4-8 1,-1-1 1,2 1-1,-1-1 1,2 0-1,0-1 1,0 1-1,-1-18 1,3-3 104,2 0 0,1 0 0,1 0 0,2 1 0,16-55 0,-20 81 789,-8 15-450,-12 15-296,2 2 1,-23 41 0,-26 70 411,-5 10-257,59-129-878,0 0 0,-1-1 1,0-1-1,-1 0 0,-1 0 1,-1-2-1,0 0 0,-1-1 1,-25 15-1,-8 1-2777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52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600 858 8377,'0'0'3634,"6"1"-3199,16 6-124,-9 0-145,16 18-74,-16-10-25,-6-5-54,-4-6-12,0 0-1,1 1 1,-2-1 0,1 1 0,-1 0 0,4 9 0,5 12 11,-8-13 0,-3 22-74,-8-30 46,-26 18 19,18-15-48,-18 2-41,26-8-5,4-8-15,0 1 93,1-1 0,0 1 0,1-1-1,-1 0 1,1 0 0,0 0 0,1 0-1,-1 0 1,1-1 0,1 1 0,-1 0-1,1-1 1,0 1 0,0 0-1,1 0 1,0-1 0,0 1 0,0 0-1,1 0 1,3-8 0,40-97 0,-33 84 4,-3-3 41,-8 24 290,-12 12-250,-22 13-59,1 1 0,1 2 0,1 1 1,1 2-1,1 0 0,1 2 0,-38 49 0,56-63-7,0 1 0,1 0-1,1 0 1,-8 20 0,15-33-3,-1-1 0,1 1 0,0 0 0,-1 0 0,1 0 0,0 0 0,0 0 0,0 0 0,0-1 1,0 1-1,0 0 0,0 0 0,0 0 0,0 2 0,1 0 0,-1-1 1,1 1-1,0 0 1,0 0-1,0 0 1,0-1-1,0 1 1,1 0-1,-1-1 0,4 5 1,1-1-2,1 0 1,-1 0-1,1 0 1,1-1-1,-1 0 1,1-1-1,0 1 1,0-2-1,15 6 1,88 22 36,-55-17-35,-53-13 4,-1-1-1,1 1 1,-1 0 0,1-1 0,-1 0-1,1 1 1,-1-1 0,1 0 0,-1 0-1,1 0 1,4-2 0,0 1 35,0 1 301,-14-5-267,-20-13-20,-1 2-1,0 1 0,-1 2 0,-51-17 1,-34-16 467,88 33-314,0 0 0,1-2 0,0 0 1,-27-24-1,40 28-159,0-1-1,0 0 1,1-1 0,0 0 0,1 0 0,1-1 0,0-1 0,-12-26-1,10 11-29,1-1-1,1 0 0,2 0 0,2 0 0,-3-42 1,7-161 34,16 60 3,2-55-557,-17 223-335,-11 15-2725,-45 38 260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52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0 9085,'0'0'2368,"0"49"-1016,0-8-156,-10 2-352,3 6-192,-3 4-264,-13 3-220,-4 6-72,-16 5-48,-7-5-72,-10 0-816,3-6-456,-13-13-728,-3-5-1364,3-14-629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52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0 9333,'50'15'2120,"-6"38"-1156,-21 12-52,-23 22-68,-7-1-184,-19 17-100,-18-2-260,-12 8-152,-21 2-92,-16-12-352,-11-3-820,-12-16-992,6-9-1948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5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0 801 7725,'0'0'2784,"7"-5"-1714,151-86 742,68-46-1142,-181 105-559,-2-1 1,-1-2-1,-2-2 1,35-42 0,-40 35 223,-2-2 1,-2-1 0,38-78-1,-58 107-157,-8 13-62,0 0 0,0 0 0,-1 0 0,1 0 0,1-6 1,7-17 118,-8 20 38,-10 17-281,-14 16 68,1 2 1,2 1-1,1 0 1,1 1-1,-12 32 1,7-11 683,3 2 0,-18 79 0,21-37 520,4 1 0,4 0 1,6 122-1,42 253 952,-8-147-1612,-28-258-514,16 169 241,-19-214-294,21 196 363,-22-177-325,0 12 172,13 90 0,-13-136 15,-1 0-4,0 15-42,0-15 219,3-10-3300,13-36-2117,-7 13-1295,-7 22 4539,12-37-3933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0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8996 239 3364,'8'-2'1246,"28"-6"6642,-44 4-7621,-9-5-242,-1 2-1,0 0 0,0 0 1,-31-5-1,-90-11 28,88 15-48,-355-37-8,-2 21-3,135 9 4,-1263-38-70,887 38 121,-392 22-35,542 2-64,-357 9 1,410 5 103,21 2-256,187-19 107,-132 6 126,323-9-28,-30 2 20,-122 25 0,190-29-15,4 1-13,-30 8 2,-1 3 3,23-9-3,10-3 1,-1 1 0,0-1 0,1 1 0,-1 0 0,1 0 0,0 0 0,-1 1 0,1-1 0,-5 6 0,-2 1 5,-112 102-26,109-98 26,-17 23-10,17-19 2,-18 22 30,1 2 1,-25 49-1,34-48 48,2 2 0,1 0 0,3 1 0,2 1 0,-10 59 0,-19 311 850,27 4-543,0-145-348,-57 309 1,52-451-19,-20 106-23,38-226 14,-79 384-6,57-285 14,-13 53-16,2-46-13,-81 191-1,81-229 24,-22 46 7,-9 13-2,63-136-12,1 0 0,-1 0 0,1 0 0,1 0 1,-1 1-1,-1 5 0,0-1-3,0-2 3,1 0 1,-2 1-3,2-5 5,0 1-1,1 0 0,-1-1 0,1 1 1,0 0-1,0-1 0,0 6 0,-4 13 15,4-16-30,5 1-8,12 22 12,-5-16 20,4-3-5,0-1 0,1-1 0,1 0 0,-1 0 0,1-2 0,1 0-1,-1-1 1,33 4 0,161 12-40,-169-18 27,1114 31-19,-577-25 11,225 28-6,-112 26 5,-341-29-6,27 10 33,19 1 14,746 17-113,-32-24 72,-662-18 101,195-16-42,-71-42-18,-361-2-7,-210 39-16,1 1-1,-1-1 1,0 1 0,0-1 0,0 0 0,0 1-1,1-1 1,-1 0 0,0-1 0,2-1 0,-3 3 11,0-1 0,-1 1 0,1-1 0,0 1 0,0-1 0,0 1 0,-1 0 0,1-1 0,0 1 0,0 0 0,0 0 1,0 0-1,0 0 0,-1-1 0,1 1 0,0 0 0,1 1 666,6-5-331,20-13-27,-20 13 40,-4-2 23,14-19 9,-13 12 31,2-24-29,-1 3-18,4-65-1,9-123-133,-2 79-206,20-446 15,-41-6-92,-12-183 162,14 650-101,2-94 27,3 54 0,3-67-52,27-356-38,-39 449 51,5 77-5,1-4 5,0 2 27,0 0 6,0 29-28,0 29 7,-1-1-13,-6-28-9,-3-43 52,1 23-14,2 7-52,0-1 4,5 42 47,2 0-12,0-32-37,0 32 12,-1 1 22,-4-26-22,4 27-6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0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8600 1 2212,'0'0'3454,"-3"10"-2558,-13 28-51,16-37-801,-1 0 0,1 1 0,-1-1 0,1 0 1,-1 0-1,1 0 0,-1 0 0,1-1 0,-1 1 1,0 0-1,0 0 0,0 0 0,1 0 0,-1-1 1,0 1-1,0 0 0,-2 0 0,-24 16 197,-1-1-1,0-1 1,-1-2 0,0-1 0,-1-1-1,-57 12 1,-557 93 906,-13-56-743,534-57-339,-1092 13 544,955-20-594,-181-7 10,-20-9-41,-403-14 18,77 66 387,394 29-311,-24 2-9,-206-45 124,290-15 204,258-1-377,-101 4 63,139-2-91,24-4 12,10 0-1,0 0 1,0 0-1,0 0 1,0 0-1,0 1 1,0-1-1,0 1 1,0 0-1,1 0 1,-5 2-1,-35 13-36,-85 60 60,112-68-28,11-6 0,1 0-1,-1 0 0,1 0 1,0 0-1,-1 0 1,1 1-1,0 0 1,1 0-1,-5 4 1,-118 119 554,100-97-450,2 1 0,1 1 0,2 1-1,1 1 1,1 1 0,2 0 0,-22 70 0,22-46-27,3 1-1,2 1 1,3-1-1,0 75 1,10-1-41,23 155 0,2 36-2,-24-212-34,-16 130-1,7-187 2,-4 0 0,-1-1-1,-3 0 1,-28 70-1,25-81 19,-2 0 0,-35 55 0,44-85-5,8-10-9,-1 1 1,1-1-1,0 1 0,0 0 0,0-1 1,0 1-1,-1 5 0,-8 20-13,8-22 108,3 1-153,0 20 40,0-27 14,0-1 0,0 1-1,0-1 1,0 1 0,0-1-1,0 1 1,0-1 0,0 1 0,0-1-1,0 1 1,1-1 0,-1 0-1,0 1 1,0-1 0,0 1 0,1-1-1,-1 0 1,0 1 0,0-1 0,1 1-1,-1-1 1,0 0 0,1 0-1,-1 1 1,1-1 0,-1 0 0,0 1-1,1-1 1,-1 0 0,1 0-1,-1 0 1,1 0 0,-1 1 0,1-1-1,0 0 1,31 14 2,0-1 0,1-1-1,0-2 1,1-1 0,61 8-1,191 5 3,-264-21-5,286 2 27,-119-4-28,-178 1 0,585 11 30,-2 24-15,177 22 16,-174-45-26,-373-8 6,-116-2-20,234 1 38,255 11-5,-194 0 10,-233-8-48,55 1-10,-76-5-4,60 0 52,441-52-350,96 11 283,-491 30 27,-242 9 28,17-4 11,1-3-35,5-1 32,-27 6-32,-1 1-1,25-6 30,-24 6 0,-1-1-15,0-2 9,-5 3 4,0 0-1,0 0 0,0 0 1,0 0-1,0 0 1,0 1-1,0-1 0,7 1 1,-3-8 153,22-20 45,-17 10-42,-6 9-142,6-13 34,0-1 0,-2-1 0,0 1 0,10-39 0,32-428 365,-35 261-443,48-413 47,6 12 8,-57 506-36,20-128 84,-30 236-85,-3 10 7,1 0-1,-1 0 1,-1-1-1,1 1 1,-2-9-1,1-18 74,0 25-35,0 0-51,0-23 3,0 23 29,-1 0-30,-3-23 5,3 23 14,-1-2-27,-7-38-13,-10-19 53,15 56-30,2 6-3,0 0 0,0-1-1,1 1 1,0-1 0,0 1 0,0-1 0,0-8 0,-13-94 31,13 99-48,0-1 13,-4-27 16,4 27 12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2:59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2228 574 3184,'0'0'4987,"-5"2"-4781,1-1-128,3 0-52,0 0-1,0-1 0,0 1 1,-1-1-1,1 1 0,0-1 1,0 1-1,-1-1 1,1 0-1,0 0 0,-1 0 1,1 0-1,0 0 1,-1 0-1,1 0 0,0 0 1,-3-1-1,-51-3 609,47 4-491,-1 0 0,0-1 0,-16-3-1,-11-3 109,-7 2 95,-54-20 537,93 22-441,-4-2-319,-20-16-27,21 15 14,1 1 12,-1-2-83,-24-17 128,-5-2-62,0 1 71,-7-4-6,33 23-152,-24-20 68,28 20-62,3 3 3,0 0 0,0 1 0,0-1-1,-1 0 1,1 1 0,0 0-1,-5-2 1,-2-1 33,-24-17 314,11 5-294,17 12 18,-2 0-58,-27-17-14,27 17 1,1 0 4,-1-2-22,-28-18 40,28 19-45,-29-15-12,-6 0-4,1 1 43,-12-14 128,49 30-46,-2 0 11,-22-12 1,22 12-13,0 0-15,-22-12-30,22 12-33,0 1-20,-24-9 10,23 9 349,0 1-207,-24-9-53,24 8-39,0 1-9,-22-5 0,22 5-5,1 1-2,-28-5-33,-5 6-19,-14 8 29,45-7-30,5-1-3,1 0-1,-1 1 1,0-1-1,1 1 0,-1 0 1,0 0-1,1 0 0,-4 3 1,-60 22-22,-4 3 85,15-8 164,32-12-120,18-7-4,-1 3-7,0 0-68,4-3-12,0 1 0,0-1 0,0 0 0,0 1 0,0-1-1,1 1 1,-1 0 0,-2 5 0,-14 17 94,14-19 7,-2 0-31,-35 31 41,34-30-112,-21 24 84,-51 83 491,48-70-440,9-8-24,18-28-104,2-5-12,1 0-1,0 0 0,1 0 1,-1 0-1,0 1 0,1-1 1,0 1-1,-2 5 0,-20 55 91,22-63-92,0 0 0,0 1 0,1-1 0,-1 0 0,1 1 0,-1-1-1,1 1 1,-1-1 0,1 1 0,0-1 0,0 0 0,0 1 0,0-1 0,0 4-1,0-4 1,0 1-1,0 0 0,0-1 0,0 1 0,0 0 1,0-1-1,0 1 0,-1 0 0,1-1 0,-1 1 1,1-1-1,-1 1 0,-1 1 0,-14 36 78,-72 160 623,72-157-567,6-14-20,-22 44 1,26-63-108,2 1-1,-1 0 1,1-1 0,1 1 0,-1 1 0,-1 13 0,-4 9 0,-20 80 858,15-7-286,13-101-559,0 1 0,1 0 0,0 0 0,0 0 0,0 0 0,0 0 0,1 0 0,0-1 0,3 12 1,-2-9 3,-2 5 25,-12 52 6,10-50-16,-4 25 12,4 19 75,-13 83 760,11-16-554,4-122-335,0 0-1,0 1 0,0-1 1,-1 0-1,1 1 0,-1-1 1,-2 5-1,1 1-6,2 5 37,2-6-16,-1-6-10,0 1 0,0-1-1,0 1 1,-1-1 0,1 1 0,-1-1 0,0 1-1,0 4 1,0 60 24,0-61-12,2 1-40,12 41 72,1-5-66,-11-34 17,-1-2 8,1 0 0,0 0-1,1-1 1,6 9 0,-7-7-6,-1-4-4,-1-1 1,1 1-1,0-1 1,0 0-1,1 0 1,4 4-1,29 35 25,-31-33-31,-1-3 4,0 0 1,0-1 0,12 12 0,-9-9-14,27 25-54,8 3 108,-36-30-41,-2-3-2,-1-1-1,1 1 0,0-1 1,0 0-1,7 4 1,25 13 25,-24-13-27,26 9 32,12 2-53,-3-3 18,-38-13 16,26 8 0,7 6-14,1-4 26,7 1-29,-15-7-21,55 2 0,-75-7 37,21-3-15,197-5 36,-101-8-44,-96 7 10,62-21-1,-21 9-80,-76 20 86,1-1-1,-1 1 0,1 0 1,-1-1-1,0 0 1,0 1-1,1-1 1,-1 0-1,0 0 0,0 0 1,0 0-1,4-3 1,-5 3-3,1-1-1,0 1 1,0 0 0,1 0 0,-1 0 0,0 0-1,0 0 1,0 0 0,1 0 0,-1 1 0,5-1 0,0 0-13,24-7-4,-23 5 26,29-13-5,111-63-1,-130 68 25,103-69-46,-106 69 20,23-22 49,5-6-62,0 1 7,-14 10 47,-22 21-42,0 0-23,31-31-11,11-17-35,-10 9 141,-10 11-99,100-104 64,-127 137-31,0 0 0,0 0 0,0 0 1,0 0-1,0 0 0,-1 0 0,1 0 1,-1-1-1,1 1 0,-1-1 0,0 1 1,1-4-1,1-1-7,27-48-8,-26 50 19,-2 3-10,-1 1 0,0-1 0,1 0 0,-1 0 0,0 0 0,0 0 0,0 0-1,0 0 1,-1 0 0,1 0 0,0 0 0,-1 0 0,1-4 0,29-102 42,-12 10-4,-16 77-31,-1-1 0,0 0 0,-4-28 0,-3 13 38,-32-72-6,3 6-130,-22-72 205,9 71-11,18 43 41,22 50-93,0 4-32,-20-20 96,23 20-72,3 4-17,0 1 0,0-1 0,0 0 0,-1 1 0,1-1 0,-1 1 0,0 0-1,-3-2 1,-31-25 105,32 22-109,3 5-11,-1 0 0,1-1 0,0 1 1,-1 0-1,0 0 0,1 0 0,-1 1 1,0-1-1,-5-2 0,-1 0 4,4 2-5,-1 0 0,1-1 0,0 0 0,1 0 0,-6-4 0,-26-18 175,-38-16-37,67 38-116,1-1 0,-1 0 0,1 0 1,-9-8-1,9 7-14,0 0 0,-1 1 0,1 0 0,-15-7 0,-167-87 32,182 94 29,-1-1 8,-1-1-65,5 3-10,-1 0 1,0 0-1,0 1 0,0 0 1,0-1-1,0 1 0,-5-1 1,-37-18 110,-91-27-132,95 35 3,-11-6 11,19 5 3,25 10 23,2 1-45,-1 0 14,4 1 8,0 0 1,0 0-1,0 1 1,-1-1-1,-8 0 0,-46-12 5,57 14-7,0-1 0,1 1-1,-1-1 1,0 1-1,0 0 1,1-1 0,-1 1-1,0 0 1,0 0-1,0 0 1,-3 1 0,-19-1-20,-67-7 13,85 7 31,-1-1-17,-1 0-18,-27-2-22,-1 4 52,-51 7-53,51-4 44,-1 4-24,1 2 0,-60 23-1,70-23-11,7-3 35,-66 22-7,60-21-35,20-6 25,0 0-40,-1 1-192,-19 8-530,19-9-928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5:03:0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129 825 3064,'-5'-1'424,"-55"-8"2055,54 8-18,-14 0-1597,-14 1 296,31 1 1422,10-4-2167,23-14-268,-1 0 1,0-2 0,-1-1 0,38-36 0,-64 55-146,121-120 163,-105 100-145,-1-1 0,-1 0 0,-1-1 0,17-32 0,-15 18 82,0 0 0,-3-1-1,19-76 1,-25 77 86,-4 23-89,-1 0-1,-1-1 0,0 1 0,0-19 0,-2 9 2,0 19 30,-6-17 206,5 15-258,0 2 1162,1 13-894,-7 172 1970,2-132-1855,2 0-1,2 0 1,2 0-1,3 0 1,1 0-1,2-1 1,3 0-1,16 48 1,7 14 254,28 84 134,-55-175-791,0 0 0,-1 0-1,-1 0 1,-1 1-1,-1 0 1,0-1-1,-1 1 1,-1 0 0,-1 0-1,-5 25 1,-16 154-41,9-69 34,-3 53-46,11-142 24,2-17-26,2-14 0,0 1 0,0 0 0,-1-1 0,-4 13-1,-2 15-7,5-20 16,-1-1 0,-7 22 0,6-23-22,4-12-2,0 1 1,1 0-1,-1-1 1,1 1-1,-1 0 1,1 0 0,0-1-1,1 8 1,1 15 22,-3-11 12,0-4-28,1-1-1,0 1 1,0 0 0,3 18-1,0-24-6,-2-3 12,0 0 0,-1 0 0,1 0 0,-1 0 0,1 0 0,-1 0-1,1 0 1,-1 0 0,0 0 0,0 0 0,0 4 0,0 35 90,0-13-70,2-15-30,1-5 3,-1-6 1,-1 1 1,1 0-1,-1 0 0,0 0 0,0 0 1,-1 0-1,1 0 0,-1 0 0,1 4 1,12 63-1,-6-27 10,8 15-15,-14-53 252,-2-10-288,-45-231-120,12 49 176,11 48 12,19 118-21,-9-34 0,7 35-20,-6-39-1,5-139 63,7 177-30,-8-89-39,7 75 37,-5-36 0,0 28 5,2 0 0,2-1 1,5-80-1,-1-22 24,-3 79-29,1 28 15,9-136-93,-9 155 64,2 1 0,0-1 0,6-23 0,1-9 1,-2 10 10,0 0-4,2-7-28,-7 40 14,1-29-53,-3 28 53,-1-33-40,-3 12-19,-1-1 0,-17-60 0,19 86 120,4 24-182,1 1 173,7 27-1,0 1-14,17 91-93,-6-43 83,-1-1 7,40 117 0,-2-14 35,-48-154-52,-2 0 0,-1 1 1,-3 0-1,-1 0 0,-6 63 1,1-75-3,-10 169 36,13-175-49,0 73-32,-6 1 33,2-65 21,0 6-1,-1 39-23,4-79 16,1 1 1,-1 0 0,1 0 0,0 0-1,-1 0 1,1 0 0,0 0-1,0 0 1,1-1 0,-1 3 0,1 2 9,-1-1 13,1-1-162,4 36 111,-5-36 70,-2 13 168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62 6921,'3'-12'568,"-2"8"-22,0 1 1,0-1-1,-1 0 0,1 1 1,-1-1-1,0-6 1,-2-7 897,2 17-1412,0 0 0,0-1 0,0 1 0,0 0 0,0 0 0,0 0 0,-1 0 0,1 0 0,0 0 0,0 0 0,0 0 0,0 0 0,0 0 0,0 0 0,0 0 0,0 0 0,0 0 0,-1 0 0,1 0 0,0 0 0,0 0 0,0 0 0,0 0 0,0 0 0,0 0-1,-1 1 289,1-1-288,0 0 0,0 0 0,0 0 0,0 0 0,0 0 0,0 1 0,0-1 0,0 0 0,0 0 0,0 0 0,0 0 0,0 0 0,0 0 0,0 0 0,0 0 0,0 1 0,0-1 0,0 0 0,0 0 0,0 0 0,0 0 0,0 0 0,0 0 0,0 0-1,0 0 1,0 0 0,0 1 0,-10 42 1525,7-22-1310,1 0 0,2 0 0,0 0 0,4 32 0,21 86 534,-21-120-673,13 53 191,3-1 0,37 83 1,75 131-39,193 255-670,-289-486 8,-32-48 310,95 153-2760,-83-131 1561,-2 1 0,-1 0 0,15 47 0,-24-57-232,0 0-1,1 27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57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6281,'0'0'1996,"12"47"3408,9-4-2904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9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693 1 7181,'0'0'1129,"-2"9"63,-2 17-719,2 1-1,1-1 1,0 1-1,2-1 1,5 31-1,-1-14-97,-3 55 0,-2-87-352,-2 0 0,1 0 1,-1 0-1,-1 0 1,0 0-1,0-1 1,-1 1-1,-1-1 1,0 0-1,0 0 1,-1 0-1,0-1 1,-13 15-1,6-10-11,-1-1 0,-1 0 1,0-1-1,-1 0 0,0-1 0,-35 16 0,33-18-5,0-1 1,-1-1-1,-1-1 1,-23 5-1,33-9-7,1 0 0,-1-1-1,0 0 1,1-1 0,-1 0-1,0-1 1,0 0 0,1 0 0,-1-1-1,-11-4 1,21 6-2,-1 0 1,0 0-1,1 0 0,-1-1 1,1 1-1,-1 0 1,0-1-1,1 1 0,-1-1 1,1 1-1,-1 0 0,1-1 1,0 1-1,-1-1 1,1 1-1,-1-1 0,1 0 1,0 1-1,-1-1 0,1 1 1,0-1-1,-1 0 1,-2-5-5,0 0 0,1 0 0,0 0 0,-1 0 0,2 0 0,-1 0 0,1-1 0,0 1 0,0 0 0,1-1 0,0 1 0,0-1 0,0 1 0,1 0 0,0-1 0,0 1 0,1 0 0,0-1 0,4-9 0,0 4-2,0 0-1,1 1 1,0 0 0,1 0-1,0 0 1,1 1 0,0 0-1,19-14 1,-23 19 6,0 1 0,0 1 0,0-1 0,1 1 0,-1 0 0,1 0 0,0 1 0,0-1 0,0 1 0,0 1 0,0-1 0,1 1 0,-1 0 0,0 1 0,1-1 0,-1 1 0,1 0 0,-1 1 0,10 1 0,-6 5 43,-6-3-20,0 1 1,0-1 0,-1 1 0,1 0-1,-1 0 1,-1 0 0,1 1 0,-1-1 0,1 0-1,-1 1 1,-1 0 0,1-1 0,-1 1-1,0 0 1,-1 0 0,1 0 0,-2 11 0,0-7-2,-1 0 0,0 0 0,0 0 0,-1 0 0,-1 0 0,0-1 0,0 0 1,0 0-1,-1 0 0,-1 0 0,0-1 0,-13 16 0,-7 4-23,-2-1 0,-32 24 0,37-32-24,-35 27-2286,-112 66 0,93-68-1512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1431 1030 5477,'0'0'1828,"6"-3"-1134,-3 2-632,0 0 0,1 0 0,-1 0 0,1 0 0,-1 1 0,1 0 0,-1-1 0,1 1 0,0 0 0,-1 1 0,1-1 0,-1 1 0,1-1 0,3 2 0,0 1 10,0 0 0,-1 0 0,1 0 0,-1 1 0,0 0 0,0 0 0,7 7 0,9 11 80,-1 0-1,-1 2 1,20 29 0,-7-9 16,-5-6-40,-1 2 0,-1 0 1,-3 2-1,-1 0 0,26 74 1,-45-104-80,-1 0 1,0 0-1,-1 0 1,1 21 0,-2-33-43,0 1 0,0 0 0,0 0 0,0-1 0,-1 1 0,1 0 0,0-1 0,0 1 0,0 0 0,-1 0 0,1-1 1,0 1-1,-1 0 0,1-1 0,0 1 0,-1-1 0,1 1 0,-1 0 0,0 0 0,-4 6 1,-1 0 0,0 0 0,0 0 0,-1-1 0,1 0 0,-1 0 0,-1 0 0,1-1 0,-1 0 0,0-1 0,0 1 0,-1-2 0,1 1 0,-15 3 0,7-5-3,-1 0 0,0-1 1,1 0-1,-1-2 0,0 0 0,0 0 1,1-2-1,-1 0 0,1-1 0,-29-11 0,30 9-8,1 0 0,0-1 0,1-1 0,0 0 0,0 0 0,0-1 0,1-1 0,1 0 0,-1-1 0,2 0 0,-17-22 0,20 22 1,0 0-1,1 0 0,0-1 0,1 0 0,-7-22 0,3-10 4,2 12-32,5 26 162,9 14-40,52 64 8,-52-57-73,-4-5-20,1 0 11,-1-1 1,0 0-1,-1 1 1,0 0-1,1 13 0,-9-15 7,-21 25-10,20-25-32,-3-5-6,1 0 22,-1 0-1,0-1 0,-11 1 1,12-3 2,-1 0 1,1 0-1,-13-3 1,21 3-3,1 0-1,-1 0 1,0 0 0,0 0 0,0-1-1,0 1 1,1 0 0,-1 0 0,0-1-1,0 1 1,0-1 0,1 1 0,-1 0 0,0-1-1,1 1 1,-1-1 0,0 0 0,1 1-1,-1-1 1,1 0 0,-1 1 0,0-2-1,-14-16-31,1-1-1,-12-23 0,25 41 32,0 0 0,1-1 0,-1 1 0,1 0 0,0 0 0,-1 0-1,1 0 1,0 0 0,0 0 0,-1-1 0,1 1 0,0 0 0,1-3-1,-1-37 0,0 31 32,-2 2 7,-5-25-4,6 25 175,0 17-133,-4 26-17,0-17 11,0-6-49,3-5-9,0-1 1,-1 0-1,0 0 1,-1 0-1,-5 9 0,-13 20-18,16-27-6,-2-1 45,-26 18-8,26-19-72,4-15-298,-2-2 329,1-1 1,0 0-1,1 0 1,1 0-1,0-1 1,0 1-1,2-1 0,-1 1 1,1-21-1,1 1 37,0 24 164,-8 13 98,-2 0-162,-33 22 533,4 1-197,-2-2 0,-1-2 0,0-2 0,-86 32 0,113-48-274,11-4-76,0-1-1,0 1 1,0-1 0,0 0 0,0 0-1,0-1 1,0 1 0,-1-1-1,-3 0 1,-32 3 549,18-5-20,-24-6-31,44 7-572,1 1 1,-1 0-1,1 0 1,-1-1 0,1 1-1,0-1 1,-1 1-1,1-1 1,0 1-1,-1-1 1,1 0 0,0 0-1,0 0 1,-1-1-1,-9-6 38,0-1-1,1-1 0,0 0 1,0 0-1,1-1 0,-14-22 1,7 1-24,1 0 0,2 0 0,-13-47 0,-18-107-4,33 134-50,-50-314-659,2 15-2061,43 276 235,-4 0 0,-45-109-1,31 111-1535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4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9005,'53'19'3500,"-3"20"-4824,-23 8-4845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4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3777 1 9641,'0'0'1873,"-1"8"-1655,-1 4-108,1 1 0,0-1 1,1 0-1,1 1 0,0-1 0,1 0 1,0 1-1,4 13 0,38 105 549,-34-106-599,69 172 553,25 69-178,5 79-334,-83-245 212,18 155 0,-42-242-186,-1-1-1,-1 1 1,0 0-1,0 0 1,-1-1 0,-1 1-1,0 0 1,-6 18-1,-11 18 639,19-47-704,-1 0 0,0-1 0,0 1 1,0 0-1,0-1 0,0 1 0,0-1 1,0 1-1,-1-1 0,1 0 0,0 0 1,-1 1-1,-2 1 0,-25 21 402,-2-2-1,0 0 1,-64 32 0,47-34 62,0-3 0,-97 23 1,-108 2 618,240-40-1091,-514 38 1050,-3-54-837,-348-96-881,304-22-2650,390 79 277,2-9 0,-187-91 0,154 42-1891,215 111 4867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0 307 6557,'9'4'1466,"24"12"-84,-25-12-256,1-2-296,0 2-613,-6-2-137,0-1 0,0 1 0,1-1 0,-1 0 0,1 0 0,-1-1 0,1 1 0,-1-1 0,1 1 0,4-1 0,32 2 233,-38-2-300,-1 0 0,0 1 0,1-1 0,-1 0 0,0-1 0,0 1 0,1 0 1,-1 0-1,0 0 0,1-1 0,-1 1 0,2-1 0,7-2 33,-5 2 11,0-1-1,0 0 1,0 0-1,-1 0 1,1 0-1,7-6 1,28-14 306,-20 7-74,-18 14-279,7-6 42,0-1 0,-1-1 0,0 0 0,0 0-1,0 0 1,-2-1 0,11-19 0,-10 12 26,-2 0 0,0 0 0,2-20-1,-7 21 63,-4-19-34,3 27-33,-9 1-58,2 3-20,1-2 1,-1 1 1,0 1-1,0-1 1,0 2-1,0-1 0,-1 1 1,0 0-1,-13-2 0,-18 6-91,38-1 49,0 0-1,0 1 0,0-1 1,0 1-1,0-1 1,0 1-1,1 0 1,-1 0-1,-2 1 1,-13 6-427,2 1 0,-1 1 0,1 0 0,0 1 0,-21 21 0,-14 24-2335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6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0 662 6089,'31'-18'886,"1"2"0,0 1 0,40-13 1,103-24 694,-82 27-1249,457-153 570,-438 133-648,-2-4-1,186-114 1,-206 96 371,-83 61 12,-17 9-599,-1 0-43,0 0 1,1 1-1,0 0 1,-1 1-1,1 0 1,1 1-1,-15 10 0,10-4 9,1 0 0,0 1-1,1 0 1,-18 25-1,-9 21 187,3 1-1,2 1 1,3 2 0,-23 70-1,14-18 635,-36 181-1,63-220-342,3 0-1,0 96 1,17 151 278,0-58-532,-20 31-112,6-226-179,-4-1-1,-22 75 1,32-139-112,0 1 1,-1-1 0,0 0-1,0 0 1,0 0 0,-1 0-1,-2 5 1,-2 0-254,3 0-1164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6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904 168 3620,'-7'-9'954,"-7"-10"-209,1-1 0,-10-21 0,20 35 337,-4-1-125,-6-6-514,0 1-1,-30-20 1,26 27-27,1 3-318,-1 1 0,1 0 1,0 2-1,0 0 1,0 1-1,0 0 1,0 1-1,0 1 0,1 0 1,-1 2-1,1-1 1,-23 14-1,7 1 123,0 2 0,1 2 0,1 0 0,-44 51 0,45-44-85,2 1 0,1 1 0,2 2 0,1 0 0,-19 44 0,10-9-3,-42 139 1,56-146 6,3 0 0,3 1 0,3 1 0,0 87 0,8-124-43,1-1 0,2 1-1,1 0 1,1-1 0,1 0 0,2 0-1,0-1 1,21 43 0,-18-49-15,0 0 0,2-1 0,0 0 1,1-1-1,1-1 0,0 0 0,1-1 1,1-1-1,1 0 0,37 24 0,-25-23-43,-1-1 0,2-1 0,0-2 0,1-1 0,0-1 0,0-2 0,1-1 0,48 3 0,-50-8-26,0-1-1,1-1 1,-1-2-1,0-1 1,0-1 0,0-2-1,0-1 1,-1-2-1,32-13 1,-45 14-8,-1 0 0,1-1 0,-2-1 0,1 0 0,-1-2 0,-1 1 0,0-2 0,-1 0 0,16-20 0,-13 12-32,-2 0 1,-1-1-1,0-1 0,-2 0 0,0 0 0,7-26 0,-4 1-72,-2 0 0,7-65-1,-1-93-178,-13 19 198,-6 156 82,-1 0 0,-2-1 0,-15-57 0,11 62 7,-1 1-1,-1 0 0,-2 1 1,-1 0-1,0 1 0,-23-29 1,24 37-8,-1 1 1,-1 0-1,0 1 1,-1 0 0,-1 1-1,0 1 1,-1 0-1,0 2 1,-23-12-1,15 12 0,-1 1 0,0 1 0,0 1 0,-1 1 0,1 1 0,-51-2 0,27 7-4,1 1 0,-92 15 0,88-5-2,0 3 0,-55 21-1,102-32-130,-2 1-314,-20 15-384,20-14-290,6 4-315,-10 26-679,10-27-961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7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1 6273,'0'0'3269,"-9"5"-2616,-21 14-342,2 2 0,1 0 0,0 2 0,2 1 0,1 1 0,-30 39 1,17-12 20,1 0 0,-50 105 1,60-97-186,4 0 0,2 2 0,2 0 0,-11 79 0,21-91-14,3 1 1,1 1-1,3-1 0,8 79 0,-2-91-62,2 0 0,1 0 0,2-1 0,2 0 0,1-1-1,26 51 1,-29-68-25,1 0 0,1-1 0,1-1 0,1 0 0,1-1 0,0 0-1,1-2 1,0 1 0,2-2 0,-1 0 0,2-1 0,0-1 0,0-1-1,1-1 1,1 0 0,-1-2 0,2 0 0,-1-1 0,1-2 0,0 0-1,0-1 1,26 1 0,-16-4-29,-1-2-1,0-1 0,0-1 1,0-2-1,0-1 0,-1-1 1,0-2-1,0-1 0,50-25 1,-50 19-17,-1 0 1,0-2-1,-1-2 0,-1 0 1,-1-2-1,0-1 1,-2-1-1,40-51 1,-36 35-1,-2-2 0,-1-1 0,-3-1 0,28-75 0,-29 55-12,-3 0 0,17-124 0,-30 146 15,-1 0 0,-3-1 0,-1 1 0,-3 0 0,-1 0 0,-15-66 0,13 83 12,-2-1 0,-1 1 0,-1 0 0,-1 1 0,-1 0 0,-1 1 0,-1 0 0,-1 1 0,-1 1 0,-1 1 0,-30-29 1,24 29-3,-1 2 0,0 1 0,-2 0 0,0 2 0,0 1 0,-57-20 0,39 19-7,-2 3 0,1 1 0,-80-8 0,82 16-11,0 2 1,-1 2 0,1 1-1,-82 16 1,90-10-10,1 1 0,0 2 0,0 1 0,2 2 0,-61 34 1,91-47 8,0 1 0,0-1 1,0 0-1,0 1 0,1-1 1,-1 1-1,0 0 0,-1 2 1,-67 88-488,62-72-357,2 0-176,2 1 0,-3 37 0,7-57 809,0 0 1,0 1-1,0-1 1,0 1-1,0-1 1,1 0-1,-1 1 1,0-1-1,1 0 1,-1 1-1,2 2 1,21 47-3362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9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2717 48 5889,'-10'-7'919,"2"2"-790,-1 0 0,1 1 0,-1 0 0,0 0 0,0 1 0,-1 0 0,1 0 0,-1 1 0,1 0 0,-19 0 0,5 3-8,0 1 0,1 1 0,0 1-1,-1 2 1,2 0 0,-1 1-1,-37 17 1,26-8-43,2 2-1,0 1 1,1 1 0,-31 28 0,48-38-62,1 1 1,1 1 0,0 0 0,1 0 0,0 1 0,-10 19-1,16-26-12,1 0 0,0 0 0,1 1 0,0-1-1,0 1 1,0-1 0,1 1 0,0 0-1,0 0 1,0 0 0,1-1 0,0 1-1,1 0 1,-1 0 0,1 0 0,4 12 0,14 29 64,-18-47-65,0 1-1,0-1 1,0 1-1,0-1 1,0 0-1,0 1 1,0-1 0,0 0-1,0 0 1,1 0-1,-1 0 1,1 0-1,-1 0 1,0 0-1,4 1 1,52 36 16,72 34 0,175 48 97,-221-89 500,-73-27 440,-25-6-766,-851-140 1132,712 106-1329,-201-75-1,-131-96 21,401 161-24,2-3 1,-78-62 0,157 109-82,-31-23 16,26 19 18,11 16-101,2 2 59,0 0 1,0 0-1,1-1 0,1 0 1,0 0-1,0 0 1,1-1-1,14 17 1,9 1 37,0-1 0,60 41 0,76 36 98,-11-16 28,-115-65-107,-30-18 34,0 0 120,28 14 58,-29-15 517,-12 6-444,-8 29 124,8-29 53,-12 3-11,-56 47-76,-156 99 1,215-152-404,-196 104 187,161-89-215,-2-2 0,-76 21-1,100-35-88,-30 8-1365,-80 10 0,29-16-2165,98-8 471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19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847 97 8857,'-17'-14'322,"12"10"-88,-1 0 0,1-1 1,1 0-1,-1 0 0,1 0 1,-6-8-1,-14-19 581,18 24 604,15 7-1232,-1 1-149,0 0 0,1 0 0,-1 1 0,0 0 0,1 0 0,-1 1 0,0 0 0,0 1 0,11 4 0,18 15 227,-35-21-237,0 0 1,-1 1 0,1-1 0,-1 0-1,1 1 1,-1-1 0,0 1-1,1 0 1,1 3 0,17 23 179,-1 1 0,23 48 0,-28-45 93,11 40 1,-21-59-223,-1 1 0,-1-1 0,0 1-1,-1 0 1,-1 25 0,-2-22 8,0 0 0,-1 0 0,-1 0 0,-1 0 0,0 0 0,-1-1 0,-1 0 0,0-1 0,-1 1 0,-1-1 0,0-1 0,-1 0 0,-1 0 1,0-1-1,-1 0 0,-16 13 0,2-3-86,-2-2 0,0-1 1,-1-1-1,-1-1 1,-42 18-1,1-7-707,-99 28 0,-72 0-2791,183-45 2175,-95 22-3278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0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2954 771 7257,'0'0'4503,"-9"5"-3410,-24 14-187,25-15 198,-1-15-1079,8 10-25,-8-11-44,-16-25 0,22 31 13,0 0 0,0 0-1,1-1 1,0 1 0,0 0-1,0-1 1,1 1 0,0-1 0,-1-9-1,3 7-26,0 0-1,0-1 0,0 1 0,1 0 0,1 0 1,0 0-1,3-8 0,35-62-342,-14 32 295,3 2 1,2 1-1,1 1 1,3 2-1,1 1 1,2 2-1,2 2 1,1 1-1,74-46 0,-99 71 85,1 1-1,0 0 0,27-7 0,-37 13 16,1 1 0,-1 0 1,1 1-1,-1 0 0,1 0 0,0 1 0,0 0 0,15 2 0,-24-2 7,1 0 0,-1 0 0,1 0 0,-1 0 0,1 0 0,-1 0 0,1 0 0,-1 1 0,1-1 0,-1 0 0,1 0 0,-1 1 0,1-1 0,-1 0 0,1 1-1,-1-1 1,0 0 0,1 1 0,-1-1 0,1 0 0,-1 1 0,0-1 0,1 1 0,-1-1 0,0 1 0,0-1 0,0 1 0,1-1 0,-1 1 0,0-1 0,0 1-1,0-1 1,0 1 0,0-1 0,0 1 0,0 0 0,4 10 17,-1 0 0,-1-1 0,0 1 0,0 0 0,-1 1 1,-1-1-1,0 0 0,0 0 0,-1 0 0,-3 15 0,-1-11 41,0-1 1,-1 1-1,0-1 1,-1-1-1,0 1 1,-1-1-1,-18 22 1,0-6 77,-55 48 0,35-39-106,-1-3 1,-2-2-1,-2-1 0,-1-4 1,0-1-1,-75 26 0,28-20-28,-1-4-1,-178 27 1,219-48 6,-84 2 0,121-10-7,1 0 0,-1-2 0,0-1 0,1-1 1,-1-1-1,1 0 0,-24-11 0,36 13-3,2-1-1,-1-1 1,0 1 0,1-1 0,0 0-1,0-1 1,0 0 0,1 0 0,0-1 0,0 1-1,0-1 1,1 0 0,0-1 0,1 1-1,0-1 1,0 0 0,0 0 0,1-1-1,-3-10 1,2 3-2,1-1 0,1 1 0,0-1 0,2 0 0,-1 0 0,2 0 0,0 0 0,6-28 0,1-7-10,-7 44 179,-1 16-44,0-6-117,0 14 68,-1 0 0,0 1 0,-1-1 0,-4 16 0,-22 44 362,6-19-102,16-37-212,-2 0 0,0 0 1,-2-1-1,0 0 0,-18 24 1,2-6-63,-3-3 1,-1 0 0,-1-2 0,-2-1-1,0-2 1,-46 30 0,56-44-31,3 0 12,-2-2 0,0-1 0,-33 14-1,15-10 216,30-12 42,1-16-245,0-3-52,0 1 0,1-1 0,1 0 0,0-1 0,2 1 0,-1-1 0,-5-33 0,10 17-20,1 0 1,8-49-1,-4 38 9,37-218 50,-39 253-65,-12 17 86,-73 70 1570,-105 130 1,97-105-1363,-4-4 0,-4-5 1,-165 123-1,175-154-3353,-2-4 0,-167 81 0,173-104-997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49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8429,'65'4'1828,"11"-8"-380,-5-6-324,-1-2-560,9-9-252,-16-5-156,-5-2-688,-12 0-1148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2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24 3920,'0'0'4184,"0"-6"-2928,1-12 1129,2 43 169,0 0-3042,20 184 1573,-9 1 0,-15 252 0,-50 249-280,40-545-763,-4 40-63,-2-92 33,10-69-4,5-9-2,2-29 18,-1-1 15,-4 12 721,4-48-116,1 20-841,0-17 184,-10-242-1921,3 193 1524,2 21 102,-2 1-1,-25-99 0,17 107 208,-34-75 0,27 88 81,19 29 25,0 1 0,1-1 0,-1-1 0,1 1 0,0 0 0,-3-8-1,-10-23 14,11 26 2,-1 1-11,-12-23-11,12 23-16,7 20-74,3 75 82,-3-42 23,7 53 0,5-28-3,3-2 1,27 71-1,39 83 46,-48-118 181,-27-76-104,1-1 0,22 46 0,-29-70-120,0 1 1,0-1-1,0 1 0,0 0 1,0 0-1,-1 0 0,0-1 1,1 7-1,0-1 20,2 3 577,-3-10-442,0 0-1,0 1 1,0-1-1,-1 0 1,1 0-1,-1 0 0,1 1 1,-1-1-1,0 5 1,0 0 3012,6-17-2747,150-278 49,-66 124-465,-18 32 46,-36 66-230,-30 55-152,-2 2-1183,12-26-1006,-12 26-532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1124 34 5132,'0'0'2233,"3"-6"-1387,8-16-157,-8 16 819,1 11-1269,0-1-195,3 3 44,0 0 1,0 1 0,-1 0-1,1 0 1,-2 1-1,0 0 1,0 0-1,6 15 1,17 91 478,-18-64-443,22 61 0,-16-70-98,-1-3 57,20 80 1,-27-83 126,-8-21 45,-7 18-43,7-32-206,0-1 0,0 1 0,-1 0 0,1 0 0,0 0 0,-1 0 0,1-1-1,0 1 1,-1 0 0,1 0 0,-1-1 0,1 1 0,-1 0 0,1-1 0,-1 1 0,0 0 0,1-1 0,-1 1-1,0-1 1,1 1 0,-2 0 0,-17 13 6,-1-1-1,-1 0 0,0-1 1,0-2-1,-1 0 0,-1-1 1,-32 8-1,6-6-4,-1-2-1,-61 2 1,76-10 1,1-1 0,-1-1 1,0-2-1,-36-8 0,58 8-2,1 0 0,-1-1 1,1-1-1,0 1 0,0-2 0,1 0 0,-17-11 0,21 11-7,-1 0 1,1-1-1,0 0 0,0 0 0,1-1 1,0 1-1,0-1 0,1-1 0,0 1 1,-5-14-1,8 17-1,0-1 1,0 0-1,1 1 0,0-1 1,0 0-1,0 0 0,1 0 1,-1 1-1,1-1 0,1 0 0,-1 0 1,1 0-1,3-9 0,-2 7-3,1-1-1,1 1 0,-1 0 1,1 0-1,1 0 0,0 0 1,0 1-1,10-12 0,-9 13 1,0-1-1,0 1 0,0 1 1,1-1-1,0 1 1,0 0-1,1 0 1,-1 1-1,1 0 1,0 1-1,0 0 1,0 0-1,0 0 0,1 1 1,-1 0-1,1 1 1,-1 0-1,1 0 1,0 1-1,9 1 1,16 8 17,-33-9-12,-1 0 1,1 0 0,0 0-1,0 1 1,-1-1 0,1 0-1,0 1 1,-1-1 0,1 1-1,-1-1 1,1 1 0,-1-1-1,1 1 1,-1-1 0,1 1-1,-1-1 1,1 1 0,-1-1-1,0 1 1,1 1 0,1 1-1,4 5 2,0 1 0,0 0-1,-1 1 1,0 0 0,-1-1 0,4 14-1,-7-19 1,-1 0-1,1 0 1,-1 0 0,0 0-1,0 0 1,-1 0 0,1-1-1,-2 8 1,-3 1-4,0 0 0,0 0 0,-1-1-1,-1 0 1,-12 18 0,3-15-28,-47 30 10,-58 55 0,91-71 30,1 1 0,2 1-1,0 1 1,-23 38-1,33-39 0,0 1 0,2 1 0,-14 40 0,-22 103 369,44-149-262,-1 8 210,-5 63 0,9-63-40,1-21 275,1-1 1,-2-1-1,0 1 1,-5 12-1,6-17 2138,-6-11-2326,-24-8-102,32 12-263,0-1 1,0 1 0,-1-1 0,1 1 0,0-1 0,0 0 0,0 1 0,0-1-1,0 0 1,0 0 0,0 0 0,0 0 0,1 0 0,-1 0 0,-1-1 0,-15-18-2,1-1 0,1 0 0,1-1 0,1-1 0,0 0 0,-10-29 0,9 9-45,2-1 0,2 1 0,2-2 0,-4-59 0,11 69-162,1 0 1,2 0 0,1 1 0,2-1 0,1 1-1,13-38 1,-13 53-419,2 0-1,1 1 1,18-29 0,-15 31-1061,17-13-339,-28 28 1832,0 0 0,0 0 0,0 0 1,0 1-1,0-1 0,0 0 0,0 0 0,1 1 0,-1-1 0,0 0 0,0 1 0,1 0 0,-1-1 0,2 0 0,55-17-3537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4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1 396 11153,'76'-9'1316,"8"-15"-196,9-14-376,-10-11-352,11-7-260,-8-11-884,-19 1-1188,-7-20-2632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4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12641,'17'-24'5641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1283 1 7393,'0'0'2731,"6"3"-1727,0-1-742,-4-1-196,0-1 1,0 1 0,0 0 0,0 0 0,-1 0-1,1 0 1,0 0 0,0 0 0,-1 0 0,1 1-1,-1-1 1,1 1 0,-1-1 0,0 1 0,3 3-1,7 9 61,0 0-1,-1 1 1,0 1-1,-1 0 1,-1 0-1,8 22 1,-14-30-75,0 1-1,0-1 1,0 0-1,-1 0 1,-1 1 0,1-1-1,-1 1 1,-2 13 0,-9 13 72,8-28-51,-5-1-38,-62 41-5,56-43 0,-22 0 4,36-4-33,-1 0-1,0 0 1,0 0 0,0 0 0,1 0 0,-1 0 0,0 0 0,0 0 0,0 0 0,1 0 0,-1 0 0,0 0-1,0-1 1,0 1 0,1 0 0,-1-1 0,0 1 0,0-1 0,-33-21-9,28 16 6,0-1 0,0 1 0,1-1 0,0 0 0,0 0 0,1-1 0,-1 0 0,2 1 0,-1-1 0,-3-16 0,3 11 3,1 0 0,1 0 0,0 0-1,1 0 1,0-1 0,2-23 0,6-7-8,-6 11 2,-1 26 274,3 14-50,4 13-4,-1 1 1,0-1-1,-2 1 1,-1 0-1,0 1 1,-2-1-1,0 0 0,-2 0 1,0 1-1,-1-1 1,-9 38-1,6-40-80,-1 0-1,0 0 0,-2-1 0,0 0 1,-1 0-1,-1 0 0,0-1 1,-2-1-1,0 0 0,0-1 1,-2 0-1,0 0 0,-18 13 1,7-9-93,-1-2 1,-1-1-1,-1 0 0,-57 21 1,39-21 14,0-3 0,-73 13 0,83-21-29,1-1 0,-1-2 0,0-1 0,1-2 0,-60-9-1,73 6-19,-1-2 0,1 0 0,0-1 0,1-1 0,0-1 0,0-1 0,0-1 0,2 0 0,-33-25 0,-25-37 7,66 62-23,11 11 5,-1-1-1,0 0 1,1 1 0,-1-1-1,1 1 1,-1-1 0,1 0-1,-1 0 1,1 1 0,-1-1-1,1 0 1,-1 0-1,1 1 1,0-1 0,0 0-1,-1 0 1,1 0 0,0 0-1,0 0 1,0 1 0,0-3-1,-1-23-392,2-43 1,-1 68 347,0 0-1,0 1 1,0-1 0,0 0 0,1 1 0,-1-1-1,0 1 1,0-1 0,0 0 0,1 1 0,-1-1-1,0 1 1,1-1 0,-1 1 0,0-1 0,1 1-1,-1-1 1,1 1 0,-1-1 0,1 1-1,-1-1 1,1 1 0,-1 0 0,1-1 0,-1 1-1,2-1 1,8-5-494,1 0-1,0 0 0,0 1 0,1 0 1,-1 1-1,1 0 0,0 1 1,0 0-1,0 1 0,0 0 0,1 1 1,19 1-1,-20 1-317,0 1 0,0 0 1,19 6-1,36 19-2622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0 338 8409,'34'13'1700,"6"-13"-176,3-18-424,17-10-544,-10-16-232,10-8-264,0-10-668,-3-4-1000,-4-14-1776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5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 38 9973,'-7'-37'3644,"-26"98"-2972,-10 7-264,-7 13-216,-10 3-100,-7 8-40,-10 3-52,-16-1-20,-10 2-876,9-6-836,-6 2-1528,14-12-877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6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5196,'0'0'1682,"0"-7"-154,0-18-209,0 19 2444,10 15-3024,34 36 5,55 72 0,39 72 137,243 418 1300,-350-554-2073,241 425 201,-36 20-157,-144-220-115,-74-179-12,-17-96-25,0 0 0,0 0 0,-1 0 1,0 0-1,1 0 0,-1 1 0,0-1 0,0 0 1,-1 4-1,0 1-10,1-2-5,-7-9-746,-3-3 512,1 0-1,0-1 1,0 0 0,0 0 0,-10-13 0,-42-52-1055,21 24 510,-77-81-668,-98-117 171,168 194 1180,-40-42 8,-27-31 91,79 85 21,-62-79 104,92 110 139,-1 2 55,-16-21-51,17 20 438,16 19-412,60 54 38,253 246 1264,-21 25-766,-248-266-765,-3 2 0,-3 2 0,42 85 0,-54-85 35,-34-68 3291,2-13-2851,3-8-467,0 0 1,0 0-1,-2-1 0,0 0 1,7-31-1,15-99-9,-22 105-40,58-254 85,-21 105-72,-13 67 13,7-52-407,-36 171 131,-1 0 0,0 0 0,1 0 0,0 0 0,0 1 0,0-1 0,0 0 0,1 1 0,1-4 0,1-2-416,-1 1-1732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8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1446 1 4332,'0'0'1034,"8"8"143,9 12-449,-1 0 1,-1 2 0,0 0 0,17 36-1,1 10 231,-17-37-575,18 47 0,-29-62-331,2 3 133,-1 0-1,-1 0 1,5 38 0,-9-51-154,-1 0 1,0 0 0,0 0 0,-1-1-1,1 1 1,-1 0 0,-1-1 0,1 1 0,-1 0-1,0-1 1,0 0 0,0 1 0,-1-1-1,0 0 1,0 0 0,0 0 0,-1-1-1,-6 7 1,-5 3-22,-2-1 0,1 0-1,-2-2 1,0 0-1,0 0 1,-1-2 0,-22 8-1,-145 41 13,-134 1 2,316-58-25,-14 2 1,-1-1-1,1-1 0,0-1 0,-22-1 0,36 0-3,-1 1-1,1-1 0,0 0 0,-1 0 1,1-1-1,0 1 0,0-1 0,0 0 1,0 0-1,0 0 0,1 0 0,-1-1 1,1 0-1,-1 1 0,1-1 0,0-1 1,0 1-1,0 0 0,1-1 0,-1 1 0,1-1 1,0 0-1,-3-5 0,3 3-4,0 0-1,1 0 1,-1-1 0,1 1-1,1-1 1,-1 1-1,1-1 1,0 1 0,0-1-1,1 1 1,0-1-1,0 1 1,1-1 0,0 1-1,0 0 1,0 0 0,1 0-1,-1 0 1,2 0-1,-1 0 1,1 1 0,3-6-1,8-7 2,0 1-1,1 1 1,0 0-1,37-28 1,-31 27-5,0 1 0,1 1 1,1 1-1,0 1 0,51-19 1,-75 32 10,0 0 1,0 0 0,0 0-1,1-1 1,-1 1 0,0 0-1,0 0 1,0 0 0,0 0-1,1 0 1,-1 0 0,0 0 0,0 0-1,0-1 1,1 1 0,-1 0-1,0 0 1,0 0 0,0 0-1,1 0 1,-1 0 0,0 0-1,0 0 1,0 0 0,1 0 0,-1 0-1,0 1 1,0-1 0,0 0-1,1 0 1,-1 0 0,0 0-1,0 0 1,0 0 0,1 0-1,-1 0 1,0 1 0,0-1 0,0 0-1,0 0 1,0 0 0,1 0-1,-1 1 1,0-1 0,0 0-1,0 0 1,0 0 0,0 1 0,0-1-1,0 0 1,0 0 0,0 0-1,0 1 1,0-1 0,0 0-1,0 0 1,0 0 0,0 1-1,0-1 1,0 0 0,0 0 0,0 1-1,0 4 2,1 0-1,-2 0 0,1 0 0,-1 0 1,1 0-1,-1 0 0,-1 0 1,1 0-1,-1 0 0,0 0 1,0-1-1,0 1 0,0 0 1,-1-1-1,0 0 0,0 0 1,0 0-1,-5 5 0,-7 6 1,-1 0-1,0-1 1,-24 16-1,-10 2-3,-2-3 0,-94 39 0,-11 6-31,129-58 31,1 0 0,1 2-1,-37 31 1,39-28 12,2 1-1,0 1 1,1 2-1,2 0 1,0 0-1,2 2 0,1 0 1,1 1-1,1 1 1,2 0-1,1 1 1,1 0-1,1 1 1,2 0-1,1 0 1,-2 42-1,7-54 66,-1 40 678,-12 64 0,13-117 2159,-35-6-1772,35 0-1119,1 0 0,-1 0-1,0 0 1,1 0 0,-1 0 0,0-1 0,1 1 0,-1 0-1,0 0 1,1 0 0,-1 0 0,1-1 0,-1 1-1,0 0 1,1-1 0,-1 1 0,1 0 0,-1-1-1,1 1 1,-1-1 0,1 1 0,0-1 0,-2 0-1,-6-7 30,-1-1-1,1 0 1,0 0 0,1-1-1,0 0 1,0 0-1,1-1 1,1 0-1,0 0 1,0 0-1,1 0 1,-3-14-1,2-5-21,0 0 0,2-1 0,1 0 0,3-47 0,24-124-70,-13 143-48,1 0 0,36-95 0,-37 123-702,1 2-1,2 0 1,0 0-1,2 1 1,2 1-1,28-33 1,-46 59 615,0 0 0,0 0-1,-1 0 1,1 0 0,0 0 0,0 1 0,0-1 0,0 0-1,0 1 1,0-1 0,0 1 0,1-1 0,-1 1 0,0-1 0,0 1-1,0 0 1,2-1 0,61-16-3776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1 344 9597,'77'0'1284,"-1"-15"-48,1-4-304,0-15-368,6-9-300,-6 2-204,-1-12-676,-16-9-1468,-3-14-2212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5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1595 0 9025,'0'0'878,"-1"5"55,-4 53 821,4-38-1435,-1 0 0,-7 28 0,4-30-278,-2 0-1,0-1 1,-1 0-1,-1 0 0,-1-1 1,0 0-1,-1 0 1,0-1-1,-2-1 1,1 0-1,-2-1 1,-20 16-1,9-10-35,-1-1-1,0-1 1,-1-1 0,-1-2 0,0-1-1,-51 16 1,67-25-6,5-1 2,1-1 0,-1-1 0,0 1 0,1-1 0,-1 0 1,0 0-1,0-1 0,-12-1 0,-1 0 20,15 0-8,3 6-157,-1 5 154,0 1-1,1 0 1,1 0-1,-1 0 0,2 0 1,-1 0-1,3 17 1,-3 41 367,-2-46-143,-1-1-1,0 1 1,-2-1-1,-1 0 1,-1 0-1,0 0 1,-2-1-1,-21 35 1,14-32-65,-1-1 1,-1 0-1,0-1 1,-2-1-1,-1-1 1,-34 26-1,18-19 144,-1-2-1,-1-1 1,-1-2-1,0-2 1,-2-1-1,-1-3 1,0-1-1,-84 15 1,113-28-204,0 0 0,0-1 0,0-1 0,-1 0 0,1-2 0,0 1 0,0-2 1,0 0-1,1-1 0,-1 0 0,1-1 0,0-1 0,0 0 0,0-1 1,-15-10-1,27 16-80,0 0 1,1-1 0,-1 1-1,1-1 1,-1 1-1,1-1 1,0 1 0,-1-1-1,-1-3 1,-14-20 150,-17-34 0,28 46-164,0 1 0,1-1 1,1-1-1,0 1 0,0 0 1,-1-19-1,4 17-106,1-1 0,1 0 0,1 0 1,0 0-1,1 0 0,0 1 0,1-1 0,1 1 0,1 0 1,0 1-1,12-20 0,9-12-1831,2 1 1,37-42-1,35-39-4780,-55 67 2251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8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12405,'0'0'3820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2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2014 730 6425,'-7'8'1559,"-22"20"105,21-21 2077,3-13-3396,1 3-323,1-1 1,0 0-1,0 0 1,1 0-1,-1 0 0,1-1 1,0 1-1,0-1 1,0 1-1,0-1 1,1 0-1,0 0 0,0 1 1,0-1-1,1-6 1,3-38 30,3 0 0,22-89 1,41-117-82,-67 238 26,-2 13-2,1 0 0,0-1 0,-1 1 1,1 0-1,1 1 0,2-8 1,7-18 11,-8 22 31,-3 1-295,0-17 260,0 18 107,3-1-121,9-26 6,-8 22-10,-2 7 6,-1 1 0,0-1 0,0 0 1,-1 1-1,1-1 0,0 0 0,-1 0 0,0-4 1,8 7-6,21 0 5,-29 0 7,1 0 0,-1 0 1,1 0-1,-1 0 0,1 0 1,-1 0-1,1 0 0,-1 0 0,1 0 1,-1 0-1,1 0 0,-1 1 0,0-1 1,1 0-1,-1 0 0,1 0 0,-1 1 1,1-1-1,-1 0 0,0 1 1,1-1-1,-1 0 0,0 1 0,1-1 1,-1 1-1,0-1 0,1 0 0,-1 2 1,7 6 0,-2 1 0,1-1 0,-1 2 1,0-1-1,-1 0 0,0 1 0,-1 0 0,0 0 1,0 0-1,-1 0 0,0 1 0,-1-1 1,0 0-1,-1 1 0,0-1 0,-2 16 1,-4 0 7,0-1 0,-1 0 0,-2 0 1,-1 0-1,0-1 0,-2-1 1,-1 0-1,0-1 0,-2 0 0,-1-1 1,0 0-1,-2-2 0,-33 30 1,-34 27 19,-157 106 1,162-129-24,75-49 101,-4-8-89,-24-12-26,32 16 8,1-1 1,-1 1-1,0 0 0,0-1 0,1 1 0,-1-1 1,0 1-1,1-1 0,-1 1 0,0-1 0,1 1 0,-1-1 1,1 0-1,-1 1 0,1-1 0,-1 0 0,1 1 1,0-1-1,-1 0 0,1 0 0,-1-1 0,-7-20-1,0-1 0,1 0 0,2-1-1,-4-29 1,7 13 7,2 8 1,0 26-4,-7 16 24,-80 116 328,76-112-310,-2-1 1,1 0-1,-1 0 1,-1-2-1,-23 16 1,20-14-15,-10 7-3,-1-1 0,0-1 1,-41 18-1,19-17-15,6-6 0,28-10 5,-11-3 13,27 0-30,0 0 0,-1 0 1,1 0-1,0 0 0,-1 0 0,1 0 0,0 0 1,-1 0-1,1 0 0,0 0 0,-1 0 0,1 0 0,0-1 1,0 1-1,-1 0 0,1 0 0,0 0 0,-1 0 0,1-1 1,0 1-1,0 0 0,-1 0 0,1 0 0,0-1 1,0 1-1,-1 0 0,1 0 0,0-1 0,0 1 0,0 0 1,0-1-1,-1 1 0,1 0 0,0-1 0,0 1 1,0 0-1,0-1 0,0 1 0,0 0 0,0-1 0,0 1 1,0 0-1,0-1 0,-4-12-7,1 1 0,1-1 0,0 0-1,1 0 1,0 0 0,1 0 0,0 0 0,1 0 0,1 0-1,0 0 1,1 0 0,0 0 0,1 1 0,0-1 0,1 1-1,0 0 1,1 1 0,1-1 0,8-12 0,-4 9-2,1 1 0,0 0 0,1 0 1,1 2-1,0-1 0,0 2 0,21-13 1,4 9-26,1 7-16,-32 6 31,-5 9 40,-1-2-19,0 0 1,0 0 0,-1 0 0,1 1-1,-1-1 1,-1 0 0,1 1 0,-1-1-1,0 0 1,0 1 0,0-1-1,-1 0 1,1 1 0,-1-1 0,-1 0-1,1 0 1,-1 0 0,0 0 0,0 0-1,-5 9 1,-77 91 119,-108 143 1207,-45 63 88,167-209-1211,-72 109 223,-43 49 35,181-255-507,0 0-1,1-1 0,-2 1 1,1-1-1,0 0 1,-1-1-1,0 1 1,0-1-1,0 0 1,0 0-1,0-1 1,-1 1-1,1-1 1,-1 0-1,0-1 1,1 1-1,-1-1 0,0 0 1,0-1-1,0 1 1,0-1-1,0 0 1,0-1-1,0 1 1,1-1-1,-1 0 1,0-1-1,0 1 1,1-1-1,-8-4 1,6 3-259,-1-1 0,1 0 0,0-1 1,1 0-1,-1 0 0,1 0 0,0-1 0,0 0 1,0 0-1,1 0 0,0-1 0,1 0 1,-1 0-1,-3-8 0,0-2-693,1 0 1,1-1-1,0 0 1,1 0-1,-3-25 0,-1-36-2258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3336,'0'0'2973,"7"5"-1907,2 0-735,-4-3-80,0 1 1,0 0-1,-1 0 0,0 0 0,8 8 1,31 25 1049,-14-13-850,-22-17 570,0-4-693,19 8-40,-19-7 0,-1-12-168,16-23 21,-20 30-121,0-1 0,0 1 1,-1-1-1,1 0 0,-1 1 0,1-1 0,-1 0 1,0 0-1,0 0 0,0 0 0,1-6 1,-1 1 29,0 6-35,0 0 0,0 0 1,-1 1-1,1-1 1,0 0-1,-1 0 1,0 0-1,1 0 1,-1 0-1,0 0 1,0 0-1,0 0 0,0 0 1,-1 0-1,0-2 1,0-2 21,1-1 123,-7 3-176,-19-12-62,25 16 68,1-1 0,0 1-1,-1 0 1,1 0 0,0-1 0,-1 1 0,1 0 0,-1 0 0,1 0 0,0-1 0,-1 1 0,1 0 0,-1 0 0,1 0 0,-1 0 0,1 0 0,0 0 0,-1 0 0,1 0 0,-1 0 0,1 0 0,-1 0 0,1 0 0,-1 0 0,1 0-1,0 1 1,-1-1 0,1 0 0,-1 0 0,1 0 0,-1 1 0,-28 12-779,28-13 710,0 0 0,0 1 0,1-1 0,-1 0 0,0 1 0,0-1 0,1 1-1,-1-1 1,0 1 0,1 0 0,-1-1 0,0 1 0,1 0 0,-1-1 0,1 1 0,-1 0 0,0 1 0,-24 37-2344,6 4-987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1871 492 7881,'0'0'1185,"3"-8"-164,10-24-206,-12 31-789,-1 1-1,0-1 0,1 0 0,-1 1 1,0-1-1,0 1 0,0-1 0,0 0 0,1 1 1,-1-1-1,0 0 0,0 1 0,0-1 1,0 1-1,0-1 0,0 0 0,-1 1 1,1-1-1,0 0 0,0 1 0,0-1 1,-1 1-1,1-1 0,0 0 0,-1 1 1,1-1-1,-1 0 0,-43-86 926,42 83-896,1 1 0,-1-1 0,0 1 0,0-1 0,0 1 0,-1 0 0,1 0 0,-6-5 0,-20-21 342,-30-43-109,45 60-239,-19-13-34,7 5-10,-1 0 0,-43-24 0,37 29-2,-1 1 0,0 1-1,-1 2 1,-1 1 0,1 2-1,-1 2 1,-1 0 0,-38 1-1,25 4-7,0 2-1,0 3 0,0 1 1,1 3-1,-85 25 1,100-22 20,0 1 1,1 2-1,0 2 0,1 0 1,1 2-1,1 2 1,0 0-1,-47 46 1,-144 190 532,180-202-461,1 1 0,-53 104 0,71-115 30,2 1 0,2 1 1,2 0-1,-14 71 0,19-59 35,2 1-1,3 0 1,2 0 0,3 0-1,9 77 1,-4-107-45,1 0 0,1-1-1,1 0 1,2 0 0,16 33 0,-15-41-80,0-1 0,1 0 0,0-1 0,2-1 1,0 0-1,1-1 0,31 26 0,-8-12 10,1-1 0,2-3 0,0-1 1,70 30-1,-7-17 46,2-5 1,130 24-1,-188-48-34,1-2-1,58 0 0,-74-6 15,-1-3 0,0 0 0,1-2 0,40-11 0,-60 12 40,-1-1-1,1 0 1,-1-1-1,1 0 1,-1-1-1,-1 0 1,1-1-1,-1-1 1,-1 0-1,1 0 1,-1-1-1,0 0 1,-1 0-1,0-1 1,-1-1-1,12-18 0,-2-6-58,-1 0-1,-2-1 0,-1-1 1,10-43-1,-11 34-55,128-517 21,-113 322 15,-27 195-8,-2-1 1,-7-52-1,-2 42 0,-10-14 44,18 59-56,0 5-1,1 0 0,-1 0 0,0 1 0,0-1 0,-5-8 0,-11-32-19,-3-25-24,10 31 58,8 31 122,-3 0-134,-18-29 16,18 30 29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677 223 3020,'0'-9'1207,"-10"-167"6436,10 144-6601,0 26-305,3 12-494,17 41 206,-2 0 1,17 68-1,-30-91-264,-1 0-1,0 0 0,-2 0 0,-1 1 0,-1-1 0,0 0 0,-7 35 1,4-48-137,0 0 0,0-1 1,-1 1-1,-1-1 1,0 1-1,0-1 1,-1-1-1,0 1 1,-1-1-1,-13 15 1,2-6-26,-1-1 0,0-1 0,-37 24 1,34-26-108,-2-1 1,1-2 0,-45 16 0,-76 13-1149,92-26 554,25-8-65,-1 0 0,-39 2 0,54-7-8,0-1-1,-1 0 1,1-1 0,0-1-1,0 0 1,-19-5 0,25 5-2298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44 8913,'-3'-7'968,"-13"-22"-309,12 22 1105,10 21-1232,139 378 1253,-113-301-1703,-4 1 0,-4 1 0,17 128 0,-38-189-284,-2 1 0,-1-1-1,-1 1 1,-8 46-1,5-55-610,-2-1 0,0 0 0,-1 0 0,-2 0 0,0-1 0,-20 33 0,18-38-1127,-26 29-1,35-44 1760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2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1077 38 6533,'7'-7'1170,"20"-18"41,-21 19 2716,-9 12-3506,-9 11-211,0-1 1,-1 0 0,-23 22-1,-57 43 477,17-15-107,-312 346 780,313-327-1282,-120 119-157,170-183-553,-1-1-1,-42 26 1,-11 0-3616,71-42 3538,1 0-3144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2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9437,'87'-19'864,"-4"0"264,4-5-236,13-4-460,3 3-216,-3-3-112,-6 0-660,-11 4-988,-13-14-1924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3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9045,'21'6'389,"0"2"1,-1 1-1,0 0 1,-1 1-1,33 23 0,-40-23-195,0 0 0,0 0 0,-1 2-1,-1-1 1,0 1 0,0 1 0,-1 0-1,13 26 1,-8-11-68,-2 0 0,-1 1 0,-1 1-1,-1 0 1,-2 0 0,-1 1 0,4 55 0,-9-72-87,-2 1 1,1-1 0,-2 1 0,1-1-1,-2 0 1,0 0 0,-1 0 0,0 0 0,-1-1-1,-1 1 1,0-1 0,-1 0 0,0-1-1,-1 0 1,0 0 0,-1 0 0,-1-1 0,-19 18-1,16-18-14,-1-1 0,-1 0 0,0-1-1,0-1 1,-1 0 0,0-1 0,0 0-1,-1-2 1,1 0 0,-1 0 0,0-2 0,-1 0-1,-31 0 1,48-3-7,0 0 1,1 0-1,-1 0 1,0 0-1,0 0 0,0 0 1,0 0-1,0 0 0,0-1 1,0 1-1,0-1 1,0 1-1,1 0 0,-1-1 1,-1 0-1,-5-3 5,1 1 0,-1-2 0,1 1 0,0 0-1,0-1 1,1 0 0,-1-1 0,1 1 0,0-1 0,1 0-1,-1 0 1,1 0 0,0-1 0,1 0 0,0 1 0,0-1 0,-4-13-1,6 9-21,0 1 0,0-1 0,1 0 0,1 1 0,0-1 0,4-20-1,24-64-8,-20 68 4,117-277-687,-84 211-767,-19 38-656,-13 2-1451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1244 1 10793,'7'9'1131,"11"15"-770,0 0 0,-2 2 0,-1 0-1,-1 0 1,15 42 0,-25-56-323,0 0 1,-1 0 0,0 0-1,-1 1 1,0-1 0,-1 0-1,-1 1 1,0-1-1,-1 1 1,0-1 0,0 1-1,-2-1 1,1 0 0,-2 0-1,0 0 1,0 0-1,-6 10 1,-2-2-31,0-1 0,-1 0 0,-1-1 1,-1 0-1,-1-2 0,0 0 0,-1 0 0,-22 15 0,1-5-99,-2-1 0,0-2 0,-46 19 0,63-32-45,0-1-1,0-2 0,-25 6 0,36-11 32,0 0 1,0 0-1,0-2 0,-1 1 0,1-2 0,0 1 1,-17-5-1,29 5 94,-1 0 1,0 0-1,1 0 1,-1 0-1,1 0 1,-1 0-1,1-1 1,-1 1-1,1 0 1,-1 0-1,1-1 1,0 1-1,-1 0 1,1-1-1,-1 1 1,1 0-1,0-1 1,-1 1-1,1-1 1,0 1-1,-1 0 0,1-1 1,0 1-1,-1-1 1,1 1-1,0-1 1,0 1-1,0-1 1,0 0-1,-1 0 1,1 1 6,-4-8-45,1 0 0,-1 0 0,1-1 0,1 1 1,0-1-1,0 1 0,0-1 0,1 0 0,1 1 0,0-13 0,2 7 31,2 1 0,0-1 0,0 1 0,1 0 0,1 1 0,0-1 0,1 1 0,0 0 0,15-18 0,-9 14 97,1 0 0,1 1 0,0 1 0,1 0 0,29-19 0,-37 28 45,1 1-1,0-1 0,0 2 0,0-1 0,0 1 0,10-2 1,-18 5-102,-1 0 0,1 0 0,-1-1 1,1 1-1,-1 0 0,1 0 1,-1 0-1,1 0 0,0 0 0,-1 0 1,1 0-1,-1 0 0,1 0 0,-1 0 1,1 0-1,-1 1 0,1-1 1,-1 0-1,1 0 0,-1 0 0,1 1 1,-1-1-1,1 1 0,3 1 73,0 0-1,-1 1 1,1-1 0,-1 1-1,0 0 1,0 0-1,0 0 1,0 1-1,0-1 1,-1 1-1,0 0 1,1-1 0,-1 1-1,-1 0 1,1 0-1,-1 0 1,1 1-1,-1-1 1,0 0-1,0 6 1,0-1 103,-1 0 1,0 1-1,-1-1 0,0 1 0,0-1 1,-1 0-1,0 1 0,-1-1 0,-6 13 1,-8 15 77,-1 0 0,-3-2 1,-1 0-1,-1-2 0,-2 0 0,-1-2 1,-2 0-1,-50 42 0,19-24-602,-3-3-1,-2-2 0,-115 58 1,129-78-961,-1-2 1,-1-2-1,0-2 1,-69 13-1,41-20-2379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52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117 106 5220,'-17'-90'3614,"16"86"-2714,2 10-818,0 1-40,-1-2-23,1-1-1,-1 1 1,1 0-1,0-1 1,0 1-1,1-1 0,-1 0 1,1 1-1,0-1 1,0 0-1,5 7 1,-2-4-2,17 19 40,-18-20-49,-2-4-2,-1 0 1,1 0-1,-1 0 1,1 0-1,0 0 1,0-1-1,0 1 1,0 0-1,0-1 0,3 2 469,-3-8-322,0-1-99,0 0-1,0 0 1,-1-1 0,0 1 0,0 0 0,-1 0 0,0-1-1,0 1 1,0 0 0,-1-1 0,0 1 0,0 0 0,0 0 0,-1 0-1,0 0 1,-4-9 0,4 11 79,-3 0-86,-17-10-47,21 14 1,1-1-1,0 1 1,-1 0-1,1-1 1,0 1-1,-1 0 1,1 0-1,-1 0 1,1-1-1,-1 1 1,1 0-1,-1 0 1,1 0 0,-1 0-1,1 0 1,0 0-1,-1 0 1,1 0-1,-1 0 1,1 0-1,-1 0 1,1 0-1,-1 0 1,0 1-1,-24 3 34,24-4-33,0 0 0,1 1 0,-1-1 0,0 0 0,1 0-1,-1 0 1,1 1 0,-1-1 0,0 0 0,1 0 0,-1 1 0,1-1-1,-1 1 1,1-1 0,-1 1 0,1-1 0,-1 0 0,0 2-1,-25 24-8,-1 5-3,-11 31-306,36-57-679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3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1 325 11117,'93'-49'708,"17"2"-72,-7-1-284,7 6-168,-10-1-164,-6 4-748,-8 7-1012,-12 8-1464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4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1405 9805,'-7'3'1399,"-19"7"-336,19-8-222,4-8-226,0-1-566,1 0-1,0-1 1,0 1-1,1-1 1,0 1-1,0-1 0,0 1 1,1-1-1,0 1 1,1-1-1,0 0 1,0 1-1,0-1 1,5-12-1,18-35-16,59-96 0,-51 101-138,1 1 0,3 1 0,2 2 0,84-78 0,-121 123 101,0 0 0,0 0-1,0 0 1,0 0 0,0 0 0,1 0 0,-1 1-1,0-1 1,1 0 0,-1 1 0,0-1 0,1 1-1,2-1 1,9-2-9,0 0-1,1 0 0,0 2 1,23-1-1,-36 2 15,-1 0-1,1 0 1,0 0-1,-1 0 1,1 0-1,-1 0 1,1 1 0,-1-1-1,1 0 1,-1 0-1,1 1 1,-1-1 0,1 0-1,-1 1 1,1-1-1,-1 0 1,0 1-1,1-1 1,-1 1 0,1-1-1,-1 1 1,0-1-1,0 1 1,1-1 0,-1 1-1,0-1 1,0 1-1,1-1 1,-1 1-1,0-1 1,0 2 0,6 9 6,-1 0 0,0 0 0,-1 0 0,0 1 1,-1 0-1,0 0 0,-1 0 0,-1 0 0,1 14 1,-3-6 12,-1 0 0,-1 1 0,-1-1 0,-1 0 0,0-1 1,-2 1-1,0-1 0,-1 0 0,-14 22 0,1-4 41,-3-1 0,-1-1 0,-45 49-1,45-58-19,-1-1 1,-2-2-1,0 0 0,-35 21 0,43-32 58,-1 0 0,-1-2-1,1 0 1,-2-1 0,1-1 0,-1-2-1,-32 7 1,44-12-43,1 0 1,-1-1-1,1 0 1,-1 0-1,1-1 1,-1 0-1,1-1 0,0 0 1,0-1-1,0 0 1,0 0-1,0-1 1,0-1-1,-11-7 0,9 4 9,1 0 0,0-1-1,1-1 1,0 0 0,0 0-1,1-1 1,0 0 0,1 0-1,0-1 1,-7-17 0,2 3-41,3-1 0,0 0 0,1-1 1,2 0-1,-6-41 0,-6-151-17,17 189-4,8-749-137,-6 779 68,8-80-490,-1 46-6614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9077,'22'-16'579,"2"0"0,28-13 0,-41 24-331,0 1 1,1-1 0,-1 2 0,1 0 0,0 0-1,0 1 1,17-1 0,4 4 209,0 1 0,-1 2 0,0 2 1,53 15-1,0-1-252,-77-19-160,1 3-86,24 8-146,-25-9-400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5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1030 44 4112,'0'0'986,"3"-7"219,8-22-179,-8 22 1685,2 15-1931,55 87 186,93 201 0,-148-284-949,0 0 1,0 0-1,-1 1 1,-1-1-1,0 1 1,-1 0-1,0 0 1,-1 0-1,0 0 0,-2 16 1,0-18-8,-1 0 0,-1 0 0,0 0 0,0-1 0,-1 1 0,0-1 0,-1 0-1,0 0 1,0 0 0,-1-1 0,-1 0 0,-10 12 0,-4 1-5,-2 0 0,0-2-1,-1-1 1,-27 17-1,-111 58-49,82-55 28,-57 31 22,123-61-4,1 0 0,0 1 1,0 0-1,1 1 0,0 0 1,1 1-1,-12 15 0,19-20 33,0 0-1,0 1 0,0-1 1,1 1-1,0-1 0,0 1 1,1 0-1,0 0 0,-2 14 1,3-9 8,1 1 0,0 0 1,1-1-1,1 1 1,3 16-1,5 6 76,1 1 0,2-1 0,20 37 0,43 109 797,-72-173-825,-1 0 1,0 1-1,-1 0 1,0-1-1,0 1 1,-1 0-1,-1 0 0,1 0 1,-1 0-1,-1 0 1,0 0-1,-1 0 0,0 0 1,0-1-1,-1 1 1,0 0-1,0-1 1,-1 0-1,-1 0 0,0 0 1,0-1-1,0 1 1,-1-1-1,0 0 0,-1-1 1,0 0-1,0 0 1,-1 0-1,1-1 1,-16 10-1,5-6 5,-1-1 1,0-1-1,0 0 0,0-2 0,-29 7 1,18-7 318,0-2 1,-61 2-1,76-5-247,0-2-1,0 0 0,1-1 1,-1-1-1,0 0 1,-27-11-1,31 10-110,0-2 0,1 1 0,0-1 0,0-1 0,1 0 1,-1 0-1,1-1 0,1 0 0,-10-12 0,7 6-39,1 0 0,1-1 1,0 0-1,1 0 0,0-1 0,1 0 0,1 0 0,1-1 1,0 0-1,1 0 0,1 0 0,0 0 0,2-1 1,0 1-1,2-28 0,2 8-29,3 1 1,0 0-1,3 0 0,0 0 1,3 2-1,22-49 0,121-203-1859,-75 146-2070,-46 76 933,-14 2-1092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1297 0 8917,'0'0'3525,"8"11"-3220,33 57 192,45 107 0,-77-157-459,4 11 35,-1 0-1,-1 0 0,-1 1 0,-2 1 1,-1 0-1,-2 0 0,3 49 0,-8-67-62,-1-1 1,-1 1-1,0 0 0,-1-1 0,0 0 0,-1 0 0,0 0 1,-1 0-1,-1 0 0,0-1 0,0 0 0,-1 0 0,0-1 0,-1 0 1,0 0-1,-1-1 0,-14 13 0,-1-2-19,-1-1-1,0-1 1,-2-2 0,0 0-1,0-2 1,-33 12 0,29-14-10,0-1 0,-1-2 0,-59 10 1,76-17-12,0-1 0,1-1 0,-1 0 1,-25-4-1,33 2-5,-1 1-1,0-2 1,1 1 0,-1-1-1,1 0 1,-1 0 0,1-1 0,0 0-1,-9-8 1,10 7 1,0-1 0,1 1 0,-1-2-1,1 1 1,1 0 0,0-1 0,0 0 0,0 0 0,0 0 0,1-1-1,1 1 1,-1-1 0,1 1 0,0-1 0,1 0 0,-1-13 0,1-2-20,1-1 1,0 1 0,2 0 0,7-32 0,-5 31 41,2 1 0,0 0 0,1 1 0,1 0 0,1 0 0,1 0 0,1 1 0,18-26 1,14 1 5,-23 30 0,77-35 80,-97 50-72,1 1 0,0 0 0,-1-1 0,1 1 0,0 0-1,-1 0 1,1-1 0,0 1 0,-1 0 0,1 0 0,0 0 0,0 0 0,-1 0-1,1 0 1,0 0 0,-1 0 0,1 1 0,0-1 0,0 0 0,-1 0 0,1 0-1,0 1 1,-1-1 0,1 0 0,0 1 0,39 15 63,-39-15-61,1-1 0,-1 1 0,0-1 0,1 1-1,-1 0 1,0 0 0,0-1 0,0 1 0,0 0 0,0 0 0,0 0-1,0 0 1,1 1 0,6 6 11,-2 0-1,1 0 1,-1 1-1,8 14 1,-11-18-10,-1-1 0,0 1 0,-1 0 0,1 0 0,-1 0 0,0 0 0,0 0 0,-1 1 0,0-1 0,0 0 0,0 0 0,0 0 0,-1 0 0,-1 6 0,-2 5 3,-2 0 0,0 0 0,0 0 0,-2-1 0,0 0 1,-1-1-1,0 0 0,-22 26 0,-11 5 32,-52 44-1,81-77-27,-261 245 673,192-173-237,-86 113-1,133-148-187,2 1 0,2 1-1,2 2 1,-35 91-1,54-113-92,3-10 316,-1-1 1,-17 31 0,10-22 607,11-22 2305,-3-16-3184,-5-6-187,1 0-1,1-1 0,1 0 1,0 0-1,1-1 1,1 0-1,0-1 1,-7-31-1,0-33-105,3 0-1,4-1 1,3 1-1,4-1 1,3 0 0,4 0-1,21-92 1,-22 147-521,1 0 1,1 0 0,2 1-1,1 0 1,1 0 0,1 2 0,18-29-1,-25 46 184,-1 0 0,1 0-1,0 1 1,0-1 0,1 1 0,0 1-1,0-1 1,1 1 0,0 1-1,0-1 1,0 1 0,1 1 0,-1-1-1,1 2 1,0-1 0,1 1-1,-1 0 1,12-1 0,-6 3-713,1 0 0,16 3 0,-32-2 1088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6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 9069,'43'34'1544,"7"-10"-104,20-14-184,4-16-288,12-13-412,-2-9-296,2-11-180,-12-8-656,-4-11-764,-20-4-1456,-17-13-1692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6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34 10257,'0'0'2732,"-50"-34"-2076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7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2920 956 10785,'0'0'1919,"-5"-6"-1350,0 1-527,1 0-1,0-1 1,1 0-1,0 1 0,0-1 1,0-1-1,0 1 1,1 0-1,-3-13 1,3 7-18,0 0 1,1 0-1,1-1 1,0 1 0,2-13-1,3-7-39,1 1-1,1 0 0,20-51 1,102-219-760,-63 153 658,-53 122 113,1 0 0,20-27 1,1-3-23,-31 49-2,-2 18 7,1 13 34,-2 0 1,0 1 0,-1-1 0,-1 0-1,-6 34 1,-3-11 83,-2 0 0,-2-1 0,-2-1 0,-2-1 0,-2 0 0,-1-1 0,-3-1 0,-1-2 0,-3 0 0,0-2 0,-42 42 0,24-33-38,-2-2 0,-94 68 0,123-102 28,-1-1 0,1-1-1,-1 0 1,-1-2 0,0 0 0,-29 6-1,43-12 144,0-2-219,-2 0-16,6 1 0,-1-1 0,1 1-1,0-1 1,-1 0-1,1 0 1,0 0 0,0 0-1,-6-3 1,-28-13-12,-105-40 69,132 53-80,3-4 2,1 1 22,0 0-1,1-1 1,-6-10 0,8 13 4,1-1-1,0 0 1,0 0 0,1 0 0,0 0 0,-1-10-1,1 10 2,1-1-1,-1 1 1,2 0 0,-1-1-1,3-12 1,6-9-47,22-48 1,-18 47-119,14-50-1,16-86-48,-24 104 178,-8 32 47,-8 22-19,-1 17-109,3 35 169,-2 0 1,-2 0-1,-6 67 1,-34 143 397,32-229-406,-1 0-1,-1-1 0,-1 0 0,-1 0 1,-1-1-1,-1-1 0,-32 42 0,8-19 12,-3-1-1,-63 54 1,74-73-54,0-2 0,-2-1 0,-49 27 0,62-41-2,1 0 0,-2-1 1,1-1-1,-1-1 0,0-1 1,0 0-1,0-1 0,-31 1 1,39-5 3,1 0 0,-1-1 0,-12-2 0,18 1-1,0 1-1,0 0 0,0-1 1,0 0-1,0 0 0,0-1 1,-6-3-1,0-2 2,1 0-1,0-1 0,0 0 1,0 0-1,2-1 1,-1 0-1,1-1 1,-7-12-1,5 5-6,0 1-1,2-2 1,1 1-1,-10-37 1,8 13-60,2-1 0,2 0 0,2-1 0,4-63 0,1 69 20,3 1-1,1-1 1,1 1 0,2 1 0,2 0 0,1 0 0,18-34-1,-21 51 36,2 1 0,0 1-1,0 0 1,2 0 0,0 1-1,1 0 1,1 2 0,0-1-1,1 2 1,0 0 0,1 1-1,0 1 1,33-16 0,-31 22-28,21 1 11,-40 4 24,1 0 0,0 0 0,0 0 0,0 0 0,-1 0 0,1 0 0,0 0 0,0 0 0,0 0 0,0 0 0,-1 0 1,1 1-1,0-1 0,0 0 0,-1 0 0,1 1 0,0-1 0,0 1 0,-1-1 0,1 1 0,0-1 0,0 1 0,-1-1 1,6 4-1,0 1 0,0-1 0,-1 1 0,10 10 0,-10-7 9,0 0 0,-1 0 0,0 1-1,0-1 1,-1 1 0,0 0-1,0 0 1,-1 0 0,0 0 0,-1 1-1,0-1 1,0 0 0,-1 1 0,0-1-1,-1 1 1,-2 11 0,0 1 15,-2-1 0,0 0 1,-2 0-1,0 0 0,-1 0 1,-12 21-1,6-19 3,-1 0-1,-1-1 1,-1-1-1,-1-1 1,-40 36 0,-115 77 142,145-112-140,1-2-12,-369 292 1444,355-271-1155,2 2 1,2 2-1,2 1 1,-33 56-1,14-9 591,-52 127-1,86-173-663,-3 0-1,-35 53 0,47-83-222,-1 0 0,0-1 0,-1 0 0,-1-1 0,0-1-1,-1 0 1,-1-1 0,-31 19 0,26-20-354,0-1 1,0-1-1,-1-1 0,0-1 1,-27 4-1,33-8-199,-1 0 0,1-2-1,-1 0 1,0-1 0,1-1 0,-1 0-1,-31-7 1,42 6 287,1 1 0,-1-1 0,0 0 0,1-1-1,0 1 1,-1-1 0,1 0 0,0-1 0,1 1 0,-1-1 0,1 0 0,-1 0-1,-4-7 1,4 5-113,1-1 0,1 1 0,-1-1 0,1 0 0,0 0 0,1 0 0,-1 0 0,1 0 0,1 0 0,-2-13 0,0-66-2444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0:3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9877,'0'0'932,"50"-52"2040,-16 9-2880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1931 1 9493,'0'0'3392,"5"12"-2926,10 24-202,-1 1 1,8 40-1,16 91 58,-34-147-295,6 28 105,-3 0 0,3 96 0,-11-118-50,0 1 1,-2-1 0,-1-1-1,-1 1 1,-1 0-1,-19 49 1,15-55-70,-1-1 0,-1 0 0,-1-1 0,0 0 0,-2 0 0,0-2 0,-1 0 0,-1-1 0,0 0 0,-1-2 0,-1 0 0,0-1 0,-30 16 0,11-10-5,-1-2 0,-1-1 0,0-3 1,-1 0-1,0-3 0,-66 8 0,76-15-6,-2-1-1,1-1 1,0-2-1,-34-4 1,51 2-1,-1 0-1,1 0 0,0-1 1,0-1-1,0-1 1,1 0-1,0-1 1,0 0-1,0-1 1,-16-13-1,19 12 5,-28-29 43,10 7-45,19 17-11,-1-11 2,9 18 9,10 13 38,9 6-15,0 1 0,0 0 0,-1 2 0,-1 0 0,-1 0 0,0 1 0,14 23 0,-18-25-1,-2 1-1,1 0 1,-2 0 0,0 0 0,-1 1-1,-1 0 1,0 0 0,-1 0-1,-1 1 1,2 22 0,-5-17 28,-1 0 0,-1 0 0,-1 0 0,0 0 0,-2-1 0,-1 0 0,-1 0 0,-12 29 0,6-24 15,0-1 1,-1-1 0,-1 0 0,-2-1-1,0 0 1,-22 21 0,13-20 20,-2-1 1,-1-1-1,-43 25 1,51-33-29,-10 7 112,-1-2 0,-1-1 1,-61 23-1,62-30 57,0-1-1,-1-2 1,0-2-1,0 0 1,0-3 0,-58 0-1,78-3-179,-1-1-1,0-1 0,0-1 1,1 0-1,-1 0 0,1-1 1,0-1-1,0 0 0,0-1 1,1 0-1,0-1 0,0-1 1,1 0-1,0 0 1,0-1-1,1 0 0,0-1 1,0 0-1,-8-13 0,7 5-48,0-1 0,1 0-1,1-1 1,0 0 0,2-1-1,1 0 1,0 0 0,1 0-1,2 0 1,-3-34 0,4 4-81,3-1 1,1 1-1,13-69 1,-2 51-793,2 1 0,42-114 1,-39 138-458,1 1 0,3 0 0,1 2 0,56-75 0,5 26-2877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6:52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0 268 7229,'0'0'2632,"4"0"-2523,0-1-81,0 1 1,-1 0 0,1-1 0,0 1 0,-1-1 0,1 0 0,0-1 0,-1 1-1,0 0 1,1-1 0,-1 0 0,0 0 0,0 0 0,4-3 0,-2 0-6,0 0 1,0 0 0,0-1 0,-1 1-1,0-1 1,0 0 0,3-7 0,3-9 277,-1-1 1,-1 0-1,7-36 1,-14 55-242,0-1 0,-1 0 0,1 1 0,-1-1 0,0 0 0,-1 1 0,1-1 1,-1 1-1,0-1 0,0 1 0,0-1 0,0 1 0,-3-6 0,-13 10-100,16 0 34,-1 0 0,0 1-1,1-1 1,-1 0 0,1 0 0,-1 1 0,1-1 0,0 1 0,-1-1-1,1 1 1,-1-1 0,1 1 0,0 0 0,-1 0 0,-1 2 0,-1-1-59,2-1-69,0 0 0,-1 0 0,1 0 0,0 1 1,0-1-1,0 1 0,0-1 0,0 1 0,0 0 0,0-1 0,-2 5 0,-1-1-439,-6 5-2022,-16 18-651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0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0 158 10157,'0'0'3150,"6"-10"-2460,1-1-608,0 1 0,0 0 0,1 0 0,1 1 0,0 0 0,0 1 0,0 0 0,1 0 0,1 1 0,-1 0 0,1 0 0,0 1 0,0 1 0,18-6 0,-7 5 10,0 1 1,1 1 0,0 1 0,0 1 0,0 1-1,0 1 1,0 0 0,0 2 0,0 1-1,-1 1 1,1 1 0,-1 1 0,0 1-1,31 14 1,-52-21-83,-1 0 0,1 0-1,0 1 1,0-1 0,-1 1 0,1-1-1,0 0 1,-1 1 0,1-1 0,0 1-1,-1-1 1,1 1 0,-1 0 0,1-1-1,-1 1 1,1 0 0,-1-1-1,1 1 1,-1 0 0,0 0 0,1-1-1,-1 1 1,0 0 0,0 0 0,0-1-1,1 1 1,-1 1 0,3 7 7,0 0 0,-1 0 0,0 0 0,0 1 0,-1-1 0,-1 0 0,1 1 0,-1-1 0,-1 1 0,0-1 0,0 0 0,-5 17 0,-1-10-154,0 0 1,-1-1 0,-1 0 0,-1 0 0,0-1 0,-1 0 0,0-1 0,-19 16 0,-2 0-882,-2-2 0,-46 28 1,-64 32-3420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1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761 0 4912,'0'0'6064,"-6"8"-5508,-3 6-353,-3 2 36,2 0 0,0 1 1,0 0-1,-13 36 0,21-43-153,2-7-41,-1 1 1,0-1-1,0 0 1,0 0 0,0 1-1,0-1 1,-1 0-1,0 0 1,1 0-1,-5 5 1,-17 27 231,23-33-259,-2-1 1,1 1-1,0-1 1,0 1 0,0-1-1,-1 1 1,1-1-1,-1 0 1,-2 2 0,-14 11 5,0-1 0,-1-1 0,-1-1 0,0-1 0,0-1 0,-26 8 0,28-12 9,-1-1-1,0 0 0,0-2 0,-1 0 1,1-1-1,0-1 0,0-1 1,-21-4-1,26 5 40,11 0-38,0 0-1,0-1 0,0 1 1,1 0-1,-1-1 1,0 1-1,0-1 0,1 0 1,-1 0-1,0 0 0,-2-2 1,-22-10 162,20 10-21,5 3-149,-1 0 0,1 0 0,0-1 0,-1 1 0,1-1 0,-1 0 1,1 0-1,0 0 0,0 0 0,-4-2 0,-1 0 12,0 0 79,-1 12-34,-8 8-59,1 1-1,-20 30 0,28-36-24,0 0 0,1 0 0,0 0 0,1 1 0,1 0 0,-6 26 0,3-7-77,-5 48-2517,7-26-795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13825,'0'0'4145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1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48 10101,'0'-47'5000,"6"103"-3792,11 12-307,0 12-445,-1 10-180,1 21-68,-7 3-148,-10 4-84,-10 6-692,-13 9-1121,-11 2-903,-19-7-2036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2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1605 1 11517,'0'0'679,"2"9"-78,9 34-243,-3-1 1,4 66 0,-5 98-73,-16-26-201,7-158-82,-2 0 0,0 0 0,-2 0 0,0-1 1,-16 35-1,18-48-71,-3-3-143,-22 15-12,29-20 217,-1 1-1,1-1 0,0 0 1,-1 1-1,1-1 0,0 0 0,-1 0 1,1 1-1,0-1 0,-1 0 1,1 0-1,-1 0 0,1 0 1,-1 1-1,1-1 0,0 0 1,-1 0-1,1 0 0,-1 0 1,1 0-1,-1 0 0,1 0 0,-1 0 1,1 0-1,0 0 0,-1 0 1,1-1-1,-1 1 0,1 0 1,-1 0-1,1 0 0,0 0 1,-1-1-1,0 1 0,-5-4-23,0 0 0,0 0 1,0 0-1,0-1 0,1 0 0,0 0 0,0-1 0,0 1 0,0-1 0,1 0 0,0 0 0,1-1 1,-1 1-1,1-1 0,0 0 0,-3-10 0,-1-8 44,0 1 0,2-1 0,-5-46 0,2-14 1248,-4 347-423,6-211-560,-2 0 0,-3-1 0,-22 67 0,25-97-185,0-1 1,-1 0-1,-1 0 0,-1-1 0,-1 0 0,0-1 1,-1-1-1,-1 0 0,-26 24 0,18-23-40,0 0-1,-2-1 1,0-1 0,0-1-1,-1-1 1,-44 15 0,24-13-43,0-3 0,-1-2 0,-1-2 0,1-2 1,-1-2-1,0-2 0,0-2 0,-71-9 0,86 4 16,0-1 0,0-2 0,1 0 0,0-3 0,0 0 0,2-2 0,-1-1 0,-52-35-1,66 37-3,0-1-1,0 0 0,1-2 1,1 1-1,0-2 0,-17-25 1,23 27-16,0 1 1,0-2 0,2 1-1,0-1 1,0 0-1,1 0 1,1 0 0,1-1-1,-2-18 1,4 11-10,1-1 0,1 0 0,1 0 0,1 1 0,1-1 0,1 1 0,1 0 1,1 0-1,1 1 0,2 0 0,0 1 0,0-1 0,18-23 0,-2 8-27,1 0 0,2 2 0,1 2 0,1 0 0,2 3 1,40-30-1,-25 25-679,1 3 0,2 1 0,1 3 0,1 2 0,1 2 0,86-24 1,14 11-3005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11741,'0'0'1228,"77"34"-132,0-30-428,16-29-352,0-16-644,1-11-1172,-11-16-2272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2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77 11897,'0'-43'480,"-6"10"-76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1294 1 11033,'0'0'3714,"-8"3"-3468,-1 1-228,1 0 1,-1 0-1,1 1 0,1 0 1,-1 1-1,1 0 1,0 0-1,-12 13 0,-5 9 9,-20 32 0,39-53-17,-144 228 772,54-83-32,-146 204 176,167-258-877,-126 129 0,171-197-722,-2-1 0,-1-2 0,-1-1 1,-1-1-1,-2-2 0,-61 30 1,77-46-1252,-39 10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3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12965,'56'-19'1052,"14"4"-360,-3 2-360,10-8-196,6 8-248,4-2-1252,-11 11-1484,-9 4-1736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3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3560 1 9433,'-36'20'1139,"28"-16"671,8 5-1383,1 25-191,-1 2-12,-4 50 0,2-74-213,0 0 1,-1 0-1,0 0 0,-1 0 1,0-1-1,-1 1 1,0-1-1,-9 14 1,-1-6-68,0 0 0,-1-2 1,-1 0-1,-1-1 0,-33 24 0,16-19-305,20-16 11,-14-1 0,22-3-24,3-10 70,1 0 293,0 0 0,0-1 0,1 1 0,0-1 0,0 1 1,1-1-1,1 1 0,0-1 0,0 0 0,1 1 0,0-1 0,0 1 0,1-1 1,0 1-1,1-1 0,4-9 0,-5 16 60,-1 0 1,1 1-1,-1-1 1,0 0-1,0 1 0,0-1 1,-1 0-1,1-5 1,1 1 46,-1 0 773,-6 15-561,-228 269 409,176-219-731,-81 64-1,135-118-48,-1-1-1,0 0 0,0-1 1,0 1-1,0-1 1,-7 3-1,2-1-67,2 0-366,2-11 3,1 0 421,1-1-1,-1 1 0,1-1 1,1 0-1,-1 0 0,2-1 1,-1 1-1,1 0 0,0-1 0,0-14 1,3-11-31,9-50 0,-7 58 506,-1 0 0,0-40 0,-3 39 172,0 26-564,0 1-1,0 0 1,0-1 0,0 1-1,0 0 1,0 0 0,0-1-1,0 1 1,0 0 0,0-1-1,0 1 1,0 0 0,0-1-1,0 1 1,0 0 0,0 0-1,0-1 1,-1 1 0,1 0-1,0 0 1,0-1 0,0 1-1,0 0 1,-1 0 0,1-1-1,0 1 1,0 0 0,-1 0-1,1 0 1,0 0 0,0-1-1,-1 1 1,1 0 0,0 0-1,-1 0 1,1 0 0,0 0-1,0 0 1,-1 0 0,1 0-1,0 0 1,-1 0 0,1 0-1,0 0 1,-1 0 0,1 0-1,-1 0 1,-10-2 98,-1 1-1,1 0 1,-1 1 0,1 0-1,-1 1 1,0 0 0,1 0 0,-15 5-1,-229 65 1457,-104 25 102,-394 18 1363,584-102-2683,0-8 0,-257-26 1,359 14-451,-103-26 1,144 27-320,1-1 0,0-1 0,1-2 0,0 0 0,0-2 0,-40-28 0,59 38 163,0-1-1,0 0 1,0 0 0,1 0-1,0 0 1,0-1-1,0 1 1,0-1 0,0 0-1,1 0 1,0-1 0,0 1-1,1-1 1,-1 0-1,1 1 1,1-1 0,-1 0-1,0-7 1,1-1-1030,1 0 1,3-19-1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0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528 361 5464,'0'0'2820,"8"0"-2422,30-4 812,-34 13-778,13 27-48,-17-35-362,1 0 1,-1 0-1,1 0 1,-1 1-1,1-1 1,-1 0-1,0 0 1,1 0-1,-1 0 1,0 1-1,0-1 1,0 0-1,0 2 1,-1 9 72,0 1 0,0 0 0,-7 21-1,8-33-87,0-1-1,0 1 1,-1 0-1,1 0 0,0-1 1,-1 1-1,1 0 0,-1-1 1,1 1-1,-1 0 1,1-1-1,-1 1 0,1-1 1,-1 1-1,-1 0 0,-2 3 4,-2 2-5,-1 0-1,1-1 0,-1 0 1,0 0-1,-1-1 0,1 1 1,-1-2-1,0 1 0,0-1 1,0 0-1,0-1 0,0 0 1,-9 2-1,-21-2-282,33-10 159,-16-23 40,21 30 75,-1 0 0,0 0 0,1 0 0,-1 0 0,1 0 0,-1 0 0,1-1 0,-1 1 0,1 0 0,0 0 0,-1 0 0,1 0 0,0-2 0,-5-33-31,6 20-3,7-12 20,-6 20 1652,-8 14-1569,-19 18 8,10-14-22,-25 6-41,36-15-13,0 1 0,-1-1 0,1 0 0,0 0 0,0 0 0,-1-1 0,-7 1 0,9-2-2,-1 1 0,1-1 0,0 0 1,0 0-1,-1 0 0,1 0 0,0 0 1,-5-4-1,4 3-15,1-5-43,-1-1 38,2 5 15,0 0 0,0 0 0,1 0 0,0-1 0,0 1 0,0 0 0,0-1 0,0-4 0,-4-16-23,3 18 204,-1 12-9,-1 2-106,-13 24 204,0-5-118,13-21 7,-2 0 35,-20 19 77,14-16 100,-14 2 79,20-8 82,-32-9 488,31 5-619,2-7-87,-1-5-265,0 0 0,1-1 0,1 0-1,0 0 1,0-1 0,2 1 0,0 0-1,0-1 1,1 0 0,1 1 0,2-22 0,41-276-553,-42 304-500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12101,'110'-19'612,"-6"1"-304,-11-1-112,0 4-168,0 6-740,-9 14-1784,-8 5-1744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1 152 13205,'60'15'1116,"23"-21"-172,20-12-500,14-1-172,3-11-316,-10-2-1148,-17 2-1252,-16-2-2416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4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14293,'0'0'2781,"50"-9"-5186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4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1268 11629,'0'0'2966,"4"7"-2872,2 5-75,-1 0 1,0 0-1,0 0 1,3 17-1,-3 13-22,-5-31-16,1-7-4,-1-1 0,0 0 1,0 1-1,-1-1 0,1 1 0,-1-1 1,1 1-1,-1-1 0,0 0 0,0 0 0,-3 5 1,-7 20-324,8-20-52,5-22-2141,2-21 2324,2 1 0,1 1 0,22-60 0,54-101 1237,-80 188 1075,-10 17-1613,-11 18-306,-1 0-1,-32 35 0,21-32-147,-2-1-1,-1-2 0,-1-1 1,-2-2-1,0-1 0,-55 27 1,58-36 103,-1-2 0,0-1 1,-43 10-1,76-23-108,0 1-1,-1-1 1,1 0-1,0 0 1,0 0-1,0 0 1,0 0-1,0 0 0,0 0 1,0 0-1,0-1 1,-1 1-1,1 0 1,-2-1-1,-37-12 328,39 13-342,0 0 1,0-1 0,0 1-1,0-1 1,0 1 0,0 0-1,1-1 1,-1 0 0,0 1-1,0-1 1,0 0-1,0 1 1,1-1 0,-1 0-1,0 0 1,0 1 0,1-1-1,-1 0 1,1 0 0,-1 0-1,0-2 1,-9-14 23,0 0 1,1-1-1,1 0 1,1 0-1,0-1 1,-7-37-1,5-15 15,1-137 0,22-76-124,-5 132 38,-4 63-114,6-172-1203,-19 91-2561,1 100-418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6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3107 358 7713,'0'0'4428,"5"8"-4346,11 19 205,0 0 0,34 39-1,-26-40-216,2 0 0,0-2-1,2-1 1,48 31 0,-72-52-65,0 1-1,1-1 1,-1 1 0,1-1 0,0-1 0,6 3-1,-1-2 0,-7 0-2,0-1 1,0 0 0,0 0 0,0 0 0,0-1-1,0 1 1,0-1 0,4 1 0,11 4 61,-12-10-41,6-7-24,-1 0 0,0-1 1,0 0-1,-2-1 0,1 0 1,-2 0-1,0-1 0,10-25 1,-3-1-8,-2-1 0,10-53 0,0 8 228,-21 80 24,-2 1 14,0-19-26,0 19-21,-7 4-166,-2 1-42,0 0 1,0 0 0,0 1 0,0 0-1,0 1 1,0 0 0,-15 4 0,-70 24 8,42-12 4,-452 114 21,390-110 63,-2-5 0,-170 2 1,254-18-45,1-2 1,-1-1 0,1-1-1,0-1 1,-50-17 0,77 21-55,1 0 1,-1-1 0,1 1-1,-1-1 1,1 1-1,0-1 1,0 0 0,0 0-1,-5-5 1,1 1-1,-6-6-16,7 3 12,3 4-5,-1 0 1,0 0-1,0 0 1,-8-7-1,-10-11 2,16 18-27,15 6-267,23 5 297,0 2 1,31 13-1,-19-7-10,-37-12-34,0 3-20,19 14-46,-19-15-26,-13-11-301,-44-60 330,50 66 105,-1 1 1,0-1 0,1 0 0,-1 0-1,1 0 1,0 0 0,-1 0 0,1 0-1,0 0 1,-1 0 0,1 0 0,0 0-1,0 0 1,0-1 0,-2-28-45,3-39 0,1 7-45,-2 55 29,3 1-824,11-19 876,-11 19 2,30-9 18,-26 17 9,20 8-12,-21-7 259,-6 5-218,-5 64 38,-1-58-17,1-4-47,-18 27 89,1-4-64,8-17-4,-8 4-8,-48 32 0,56-42-24,-1-1-1,0-1 1,-1-1-1,0 0 1,-29 8 0,24-10-9,0-1 1,0-1 0,-1-1 0,1 0 0,-23-3 0,13-1 0,1-2 0,0-1 0,0-2 0,1-1 0,0-1 0,-38-17 0,16 3-13,18 7 19,-12-9-19,38 21-17,12 13 21,21 42 5,50 104 62,-64-128-26,-2 0 0,-1 0 0,-2 1 0,5 31 0,-10-39-12,-1 0-1,0 0 1,-2 0 0,-1 0-1,0 0 1,-2 0 0,0-1-1,-1 1 1,-1-1 0,-1 0-1,0-1 1,-1 1 0,-2-1-1,-12 19 1,18-32-19,-12 20 13,-38 44-1,12-32 53,6-8 98,35-28-155,0 0 0,0-1-1,1 1 1,-1 0-1,0-1 1,0 1 0,0-1-1,0 0 1,0 1-1,0-1 1,0 1 0,0-1-1,0 0 1,-2 0-1,-30 7 106,32-7-114,1 0 0,-1 0 0,1 0 0,-1 0 0,1 0 0,-1 1 0,1-1 0,-1 0 0,0 0 0,1 0 0,-1 0 0,1-1 0,-1 1 0,1 0 0,-1 0 0,1 0 0,-1 0 0,1-1 0,-1 1 0,1 0 0,-1 0 0,1-1 0,-1 1 0,1 0 0,-1-1 0,1 1 0,0 0 0,-1-1 0,0 0 0,-4-4-21,0 0 0,0-1 0,0 0 0,1 1 0,0-1 0,0-1 0,0 1 0,1-1 0,0 1 0,0-1 0,1 0 0,-3-14 0,-4-24-169,2-1-1,-2-68 1,11-95-225,-2 191 385,8-98-154,23-122 0,-20 182 141,23-67 1,-22 84 31,-11 38 7,-1-1 0,0 1 0,1 0 1,-1-1-1,1 1 0,0 0 0,-1 0 0,1 0 1,0 0-1,0-1 0,-1 1 0,1 0 0,1-1 1,27-30-22,-28 31 23,-1 1 0,0-1 0,0 1 0,1-1 0,-1 1 0,0 0 1,1-1-1,-1 1 0,1-1 0,-1 1 0,0 0 0,1-1 0,-1 1 1,1 0-1,-1-1 0,1 1 0,-1 0 0,1 0 0,-1 0 0,1-1 1,-1 1-1,1 0 0,0 0 0,-1 0 0,1 0 0,-1 0 0,1 0 1,-1 0-1,1 0 0,-1 0 0,2 1 0,31 2 2,-32-3-1,-1 0 1,1 0 0,-1 0-1,1 0 1,-1 1 0,1-1-1,-1 0 1,1 0-1,-1 0 1,1 0 0,-1 1-1,1-1 1,-1 0-1,1 0 1,-1 1 0,0-1-1,1 0 1,-1 1-1,1-1 1,-1 0 0,0 1-1,1-1 1,-1 0 0,0 1-1,0-1 1,1 1-1,-1-1 1,0 1 0,0-1-1,0 1 1,1-1-1,-1 1 1,0-1 0,0 1-1,0 0 1,1 1 1,6 14 42,-1 1-1,0 1 1,-1-1 0,4 36 0,-9-36 14,0 1 0,-2-1-1,0 0 1,-1 0 0,-1 0 0,0 0 0,-1-1 0,-9 18 0,-2 2 14,-3 0 1,-30 45-1,27-50-53,-2 0 0,-1-2 0,-1-1 0,-38 32 0,22-26-2,-1-2 0,-70 40 0,103-66-12,-1 0 0,1-1 0,-1 0 1,0-1-1,0-1 0,-1 1 0,-16 1 1,25-4-3,0-1 0,1 0 0,-1 1 0,0-2 1,0 1-1,0 0 0,1 0 0,-1-1 0,0 0 1,1 1-1,-1-1 0,0 0 0,-2-2 0,0 1-5,1-1-1,0 0 0,0 0 0,1 0 0,-1-1 1,1 1-1,-1-1 0,1 0 0,0 0 1,0 0-1,1 0 0,-4-8 0,2 3-7,1 1 1,1-1-1,0 1 0,0-1 0,0 0 0,0-14 0,3-1-8,0 0-1,1 1 1,2-1-1,10-39 0,4 4-5,-14 51 16,-1 1-1,2-1 0,-1 1 1,7-9-1,21-20-24,-20 26 43,13 0 3,-25 10-12,0 0 0,1-1 0,-1 1-1,1 0 1,-1 0 0,0 0 0,1 0 0,-1 0 0,0 0 0,1 0 0,-1-1-1,1 1 1,-1 0 0,0 0 0,1 0 0,-1 1 0,1-1 0,-1 0 0,0 0-1,1 0 1,-1 0 0,1 0 0,-1 0 0,0 1 0,1-1 0,-1 0 0,0 0-1,1 0 1,-1 1 0,0-1 0,0 0 0,1 0 0,-1 1 0,1 0 0,25 19 68,-25-20-62,0 1-1,0 0 1,1 0 0,-2 0 0,1 0-1,0 0 1,0 0 0,0 0-1,0 0 1,-1 0 0,1 0 0,0 3-1,6 8 54,-2 1 0,0 0-1,0 0 1,-1 0 0,-1 0-1,0 1 1,-1 0 0,0-1 0,-1 1-1,-1 0 1,0 0 0,-4 27-1,-2-19 22,-1 0-1,-1 0 0,-1-1 0,0 0 0,-2 0 0,-1-1 0,0-1 1,-22 26-1,-4 1-15,-1-3 0,-55 46 1,11-22-188,-3-4 0,-129 71 0,-2-23-1488,193-102 609,0 0-1,0-2 0,-41 7 1,54-12-2685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6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9585,'50'9'1740,"0"4"-1044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1 10021,'-3'6'229,"-8"21"-94,8-21 80,11 3 168,8 8-219,2 1 0,20 14 1,-25-22-90,9 11-16,-22-20-60,1-1 0,-1 0-1,1 1 1,-1-1 0,1 1 0,-1-1-1,0 1 1,1-1 0,-1 1-1,1-1 1,-1 1 0,0-1-1,0 1 1,1 0 0,-1-1 0,0 1-1,0-1 1,0 1 0,0 0-1,0 0 1,5 25-92,-5-25 87,0-1 0,0 1 0,0-1 1,0 0-1,0 1 0,0-1 0,0 1 1,0-1-1,0 1 0,0-1 0,0 1 1,0-1-1,0 0 0,0 1 0,0-1 1,-1 1-1,1-1 0,0 0 0,0 1 0,0-1 1,-1 0-1,1 1 0,0-1 0,-1 0 1,1 1-1,0-1 0,-1 0 0,1 0 1,0 1-1,-1-1 0,1 0 0,0 0 1,-1 1-1,1-1 0,-1 0 0,1 0 1,0 0-1,-1 0 0,-14 9-50,0-1 0,0 0 0,0-1 0,-1-1 0,-31 8 0,38-11 49,1-2 0,-1 1-1,1-1 1,-1-1 0,0 1-1,1-1 1,-1-1-1,0 0 1,1 0 0,-1 0-1,1-1 1,-1-1 0,1 1-1,0-1 1,-9-5 0,4-2 108,0 0 0,1 0 0,0-1 1,0 0-1,2-1 0,-1-1 0,-10-17 0,-7-6 782,24 30-74,-2 17-543,5-10-254,-13 27 208,2 0 0,-14 41 0,2 32 216,4 1 0,5 1 0,-2 117 0,16-153-343,4-1 0,20 124 0,48 129 41,-1-3-417,-68-306 195,19 136-1626,-19-123 733,-2 0 0,0 1 1,-1-1-1,-5 27 0,-10 15-3466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8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2244 814 9421,'-9'-2'913,"-42"-7"669,24 3-1150,21 4-173,-2-1-32,-20-10 7,27 13-227,0 0 0,0-1 1,0 1-1,0 0 0,1-1 0,-1 1 1,0-1-1,0 1 0,1-1 0,-1 0 1,0 1-1,1-1 0,-1 0 0,1 1 1,-1-1-1,0-2 0,-5-7-25,1 0-1,0-1 0,0 1 1,2-1-1,-1 0 0,1-1 1,1 1-1,0 0 0,0-1 1,1 0-1,1 1 0,0-1 1,3-21-1,9-49-122,4 2 1,3 0-1,33-84 1,-38 123 101,30-57 1,-27 59-5,-14 32 15,4 8 50,19 3-4,-25-4-16,0 0 0,-1 0 0,1 0 0,-1 0 0,1 0-1,0 1 1,-1-1 0,1 0 0,-1 0 0,1 1 0,-1-1 0,1 0 0,-1 1 0,1-1 0,-1 0 0,1 1 0,-1-1 0,1 1 0,-1-1 0,0 1 0,1-1 0,-1 1 0,0-1 0,1 2-1,5 6 7,0 0 0,-1 1 0,-1-1 0,1 1 0,-1 1 0,-1-1 0,0 0 0,0 1 0,-1 0 0,0 0 0,0-1 0,-1 1 0,-1 0 0,0 18 0,-3-9 32,0 1-1,-2-1 0,0 0 0,-1 0 0,-1 0 0,0-1 0,-2 0 1,0 0-1,-1-1 0,0-1 0,-19 22 0,12-17-21,-1 0 0,-1-2 0,-1-1 0,-1 0 0,-1-1 0,0-1 0,-41 21 1,50-30-17,0-1 1,0-1-1,-1 0 1,1-1-1,-1-1 1,0 0-1,0-1 1,-17 1-1,23-2-3,1-2 0,0 1-1,-1-1 1,1 0 0,0-1-1,0 1 1,0-1 0,0-1-1,0 1 1,0-1 0,0-1-1,1 1 1,0-1 0,0 0-1,0 0 1,0-1 0,-8-8-1,7 5-3,1 0 0,0 0 0,0-1-1,0 0 1,1 0 0,0-1 0,-3-11 0,-1-6-13,-7-33 1,14 49 16,1 8 0,0 1 0,0-1 0,1 0 0,-1 0 0,1 0 0,0 0 0,0 0 0,0 0 0,0 0 0,1-3 0,0-2-1,-1 1 139,2 14-5,0 8-73,1 1 0,-2-1 1,0 0-1,-1 1 0,-1-1 0,-3 21 0,-3 4 157,-16 51-1,11-56-176,-1 0 0,-1-1-1,-2 0 1,-2-2-1,0 0 1,-3-1 0,0 0-1,-2-2 1,-1-1-1,-34 30 1,45-45-31,0-2 0,-1 0 0,-1 0 0,0-1 0,0-1 0,-1-1 0,0 0 0,0-1 0,-1 0-1,0-2 1,-28 6 0,44-11-10,1 1 0,-1-1 0,0 0 0,1 0 0,-1 0 0,1 0-1,-1 0 1,0 0 0,1 0 0,-1-1 0,0 1 0,1 0 0,-1 0 0,1 0-1,-1-1 1,0 1 0,1 0 0,-1-1 0,1 1 0,-1 0 0,1-1 0,-1 1-1,1-1 1,-1 1 0,0-1 0,-5-4-25,0-1 0,0 0-1,1 0 1,-1 0 0,1 0 0,1-1-1,-1 0 1,1 0 0,0 0 0,1 0-1,-1-1 1,1 0 0,-2-11 0,0-7-66,1 0-1,1 1 1,1-1 0,2 0 0,0 0 0,7-45 0,43-157-141,-40 195 205,1 2 1,2-1-1,17-32 1,52-74-58,-76 129 61,1 9 2,22-4 12,-23 4 19,-4 9 15,-1 3 13,-1-1 0,0 1 1,-1-1-1,0 1 1,-1-1-1,-5 16 0,0-4 53,-1 1-1,-16 31 0,0-11 56,-2 0 0,-43 54 0,-125 115 467,121-139-357,-541 629 1906,315-270-3586,289-417 1088,4-6-1292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8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10973,'50'-15'2080,"0"6"-1524,0-1-444,-6 10-1828,16 34-5713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9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914 398 8813,'0'0'4149,"-5"-10"-3375,-13-29-335,18 38-424,-1 0 0,1 0 0,-1 0 0,1 0 0,-1 0 1,0 0-1,1 0 0,-1 0 0,0 0 0,0 0 0,0 0 0,1 1 1,-1-1-1,0 0 0,0 1 0,0-1 0,-2 0 0,-3-3 14,-23-15 71,-1 2 0,-40-17 0,54 28-91,5 2 9,0 0 0,0-1 0,-14-10 0,-15-7 6,23 8-108,8 4 13,0-1 0,1-1 1,0 1-1,-8-20 0,15 31 67,1-1 1,0 1-1,0-1 0,0 1 0,-1-1 0,1 1 0,0-1 1,0 0-1,0 1 0,0-1 0,0 1 0,0-1 0,0 1 1,0-1-1,0 0 0,0 1 0,1-1 0,-1 1 0,0-1 1,0 1-1,1-1 0,-1 1 0,0-1 0,0 1 0,1-1 1,-1 1-1,0-1 0,1 1 0,-1-1 0,1 1 0,0-1 1,28-40-93,-28 39 90,0 1 1,0-1-1,0 1 0,0 0 0,0-1 0,0 1 0,1 0 0,-1 0 0,0 0 0,1 0 0,-1 0 1,3-1-1,51-27-63,-51 27 66,0 1 0,0-1-1,1 1 1,-1 0 0,1 0 0,-1 0-1,0 1 1,1-1 0,0 1 0,-1 0 0,9 1-1,-6 1 3,-1 1-1,1-1 0,0 1 0,-1 0 0,11 7 1,-17-10 1,1 1 1,0-1 0,-1 1 0,1-1 0,0 1 0,0-1 1,0 1-1,-1 0 0,1-1 0,0 1 0,-1 0 0,1 0 1,-1-1-1,1 1 0,-1 0 0,1 0 0,-1 0 0,1 0 1,-1 0-1,0 0 0,0-1 0,1 1 0,-1 0 0,0 0 1,0 0-1,0 0 0,0 0 0,0 2 0,3 24 63,0 0 0,-2 1 0,-1-1 0,-1 0 0,-5 34 0,-2-29 3,-2 0 1,-1 0 0,-1-1 0,-1-1-1,-2 0 1,-1-1 0,-2 0 0,0-1-1,-2-2 1,-25 28 0,2-9-245,-1-2-1,-2-2 1,-2-1 0,-84 51-1,-10-12-1687,-7-14-1398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1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1666 122 9385,'0'0'1049,"-7"3"-271,-55 24-133,2 2-1,1 3 0,-65 47 0,34-9-321,87-68-319,0 0-1,0 0 1,0 1 0,1-1 0,-1 1-1,1 0 1,0 0 0,-1-1-1,1 1 1,-2 5 0,-1 1 3,5-9-7,-1 0 1,1 1-1,0-1 1,-1 0-1,1 1 1,0-1-1,-1 0 1,1 1-1,0-1 0,0 0 1,-1 1-1,1-1 1,0 1-1,0-1 1,0 1-1,0-1 1,0 0-1,-1 1 0,1-1 1,0 1-1,0-1 1,0 1-1,0-1 1,0 1-1,0-1 1,1 1-1,-1-1 0,0 0 1,0 1-1,0-1 1,0 1-1,1 0 1,7 25 3,-8-25-3,0-1-1,1 1 1,-1-1-1,0 1 0,0-1 1,1 1-1,-1-1 1,0 1-1,1-1 0,-1 1 1,0-1-1,1 1 1,-1-1-1,1 1 1,-1-1-1,1 0 0,-1 1 1,1-1-1,-1 0 1,1 1-1,-1-1 0,1 0 1,-1 0-1,1 0 1,-1 1-1,1-1 0,0 0 1,0 0-1,18 7 11,0 0-1,0-2 1,38 7-1,112-7 17,-141-6 52,-21 1 17,-14 1-33,-77 5-46,0-4 1,-106-11-1,172 7-22,0 0 1,0-1-1,1-1 0,0-1 1,0 0-1,0-1 0,0-1 1,-24-14-1,33 15 0,-1 1 1,1-1 0,0-1-1,0 0 1,1 0 0,0 0-1,0-1 1,1 0-1,0 0 1,0-1 0,1 0-1,0 0 1,1 0-1,-1 0 1,2-1 0,-4-12-1,4 8-7,1-1-1,-1-26 1,3 39 10,-1 0-1,1-1 1,1 1-1,-1 0 1,0 0-1,0-1 1,1 1-1,0 0 1,-1 0 0,1 0-1,0 0 1,0 0-1,1-3 1,1-1-5,-1 0 735,3 13-406,-2-1-248,0 0 0,-1 0 0,1 0 1,-1 0-1,-1 1 0,1-1 0,-1 1 0,0-1 0,0 1 1,-1-1-1,0 1 0,0-1 0,0 1 0,-1-1 1,0 1-1,0-1 0,-3 7 0,-13 17 498,1-13 24,-13 7-218,-1-1-1,-1-1 1,0-1 0,-62 29 0,54-35 50,0-2 0,-1-1 1,-1-2-1,0-2 0,0-2 0,-1-2 0,1-1 1,-1-2-1,-73-8 0,99 4-246,1-1-1,-1 0 1,1-1 0,-1-1 0,2 0-1,-1-1 1,-19-13 0,21 8-6,7 4-165,1 0-1,-1 0 1,2 0-1,-1-1 1,1 1-1,0-1 1,1 0-1,0 0 1,0-1-1,1 1 1,0-1-1,0-16 1,3 8-380,0 1 1,2-1 0,0 0-1,1 1 1,12-32 0,42-83-7723,-39 93 4712,2-9-1902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3151 0 10381,'-8'9'964,"-12"18"-113,-33 58 0,-14 45-206,47-91-606,3-6-6,-2 0 1,-1-2-1,-36 43 0,22-33-97,18-25-188,-11 4-274,-38 20 0,57-36-67,-4-12 80,4 4 478,0-1 0,1-1 0,0 0 0,0 0 0,0 0 0,0-1-1,1 0 1,0 0 0,1 0 0,0-1 0,0 0 0,-6-13 0,4-4 103,0 1 1,2-1-1,-3-29 0,1 6 467,6 44-432,0 0 1,0 0 0,0 0-1,1 1 1,0-1 0,0 0-1,0 0 1,1-5 0,0-1 66,-1 2 374,-8 8 266,0 1-594,0-1 0,0 2 1,0-1-1,0 1 0,0 0 1,0 1-1,-11 5 0,-57 33 1150,29-14-446,-245 113 3342,187-97-3581,-3-6-1,-140 31 1,61-34-569,-1-8 1,-1-8-1,-289-9 0,386-13-570,-118-21-1,176 19-536,1-1 0,1-2 0,0-1 0,0-2 0,1-1 0,-45-27 0,66 34-2009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9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1 347 9445,'117'-5'860,"9"-18"-80,28-16-344,-1-14-204,7-12-184,17-6-1080,3-19-1808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3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2437 1 11485,'-127'49'1016,"-9"16"-40,-24 16-24,-27 5-332,-23 13-260,-27 12-188,-16-6-124,-20 4-596,3 0-752,-17 11-1256,-10-12-1980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604 1 11193,'0'0'2700,"23"86"-1948,-30 4-220,-9 9-244,-28-3-152,-6 13-40,-20-4-56,-13 0-624,-10-10-496,-1-8-716,1-22-1300,16-25-809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0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10649,'0'0'1420,"20"57"-312,-14 29-172,-6 23-388,10 20-280,-3 13-136,3 10-20,-20 6-68,-7 3-652,-16-4-948,-17 1-1836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754 0 9093,'0'0'1256,"7"47"60,-14 2-136,-9 4 68,-11 8-64,-16 11-244,3 8-347,-30 1-309,3 5-148,-16-5-44,-11 5-876,1-11-773,-17-7-867,0-16-1772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1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920 373 10177,'0'-8'204,"0"0"-1,0 0 1,-1 0-1,0 0 1,-1 1-1,1-1 1,-2 0 0,-3-8-1,6 15-163,-1 0 0,1 0 0,-1 0 0,1 1 1,-1-1-1,1 0 0,-1 0 0,0 1 0,1-1 0,-1 1 0,0-1 0,0 0 0,0 1 0,-1-1 0,-149-100 722,150 101-763,0 0 0,1 0 0,-1-1-1,1 1 1,-1-1 0,1 1 0,-1 0 0,1-1 0,0 1 0,-1-1-1,1 1 1,0-1 0,-1 1 0,1-1 0,0 1 0,-1-1 0,1 0 0,0 1-1,0-1 1,0 1 0,-1-1 0,1 0 0,0 1 0,0-1 0,0 0 0,0-1-3,-1-2-1,0 0 0,0 0 0,1 0 0,-1 0 0,1 0 0,0 0-1,0 0 1,1 0 0,-1 0 0,1 1 0,0-1 0,0 0 0,0 0 0,0 0 0,1 0 0,-1 1 0,1-1 0,4-5 0,1 1-2,0 1 0,0 0 1,0 1-1,1-1 1,0 2-1,1-1 0,-1 1 1,1 0-1,0 1 1,0 0-1,0 0 0,15-3 1,-7 3 2,1 1-1,0 0 1,0 1 0,0 1 0,28 2 0,-45-1 9,0 0 0,0 0 1,0 0-1,-1 0 0,1 0 1,0 0-1,0 1 0,0-1 0,0 0 1,-1 1-1,1-1 0,0 0 0,0 1 1,0-1-1,-1 1 0,1-1 1,0 1-1,-1-1 0,1 1 0,0 0 1,-1-1-1,1 2 0,4 2 19,-1 1 0,0-1 0,0 1 0,0 0-1,-1 0 1,1 0 0,-1 0 0,0 1 0,-1-1-1,0 1 1,1 0 0,-2-1 0,1 1 0,-1 0 0,0 0-1,0 0 1,0 1 0,-1 8 0,-2-4 32,1-1 1,-1 1-1,-1-1 1,0 0-1,-1 0 1,0 0-1,0 0 1,-1 0-1,0-1 1,-11 16-1,-6 2 106,-51 50 0,6-15-267,-2-4 0,-3-2-1,-2-4 1,-95 51-1,75-54-2173,-150 55 0,107-57-1550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1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1190 5 9641,'0'0'2733,"-9"12"-2391,-110 142 53,-101 139-179,-29 137-3,127-211 269,-9-9 208,107-175-280,-2-1 0,-2-1-1,-49 45 1,76-77-379,1 0 1,-1-1-1,0 1 1,0 0-1,0 0 0,0-1 1,0 1-1,0 0 1,-1-1-1,1 0 0,0 1 1,0-1-1,0 1 1,0-1-1,-2 0 1,-8 2 52,0-1 0,0 0 0,0-1 0,0 0 0,0 0 0,-15-4 0,25 4-79,1 0-1,-1 0 0,0-1 1,0 1-1,1 0 0,-1-1 1,0 1-1,0-1 0,1 1 1,-1 0-1,0-1 0,1 0 1,-1 1-1,0-1 0,1 1 1,-1-1-1,1 0 0,-1 1 1,1-1-1,0 0 0,-1 0 1,1 1-1,0-1 0,-1 0 1,1-1-1,-11-24 6,0 0 0,3 0 0,0-1 1,1 0-1,2-1 0,1 1 0,1-1 0,0-39 0,6-7-4,3 0 0,3 0-1,24-94 1,85-211-324,-12 152-1770,-40 96-1113,-27 44-1052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2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744 1169 11417,'4'-1'70,"16"-5"414,1 1-1,29-4 1,-43 9-378,1-1 0,-1 1 0,0 1 0,0-1 0,0 1 0,0 1 0,0-1 0,0 1 0,0 1 0,0-1 0,7 4 0,-5 0-57,0 0 1,0 0-1,0 0 0,-1 1 1,0 0-1,0 1 0,-1 0 1,0 0-1,0 1 0,-1 0 0,0 0 1,-1 0-1,0 1 0,0-1 1,5 19-1,-6-15-36,-1 0 0,0 0 1,-1 0-1,0 0 0,-1 1 0,0-1 0,-1 1 1,-1-1-1,0 0 0,-1 1 0,0-1 1,-7 18-1,-5 10-27,14-39 13,0-1 0,-1 0 0,1 0 0,-1 1 0,0-1 0,1 0 0,-1 0 0,0 0 0,0 0 0,0 0 0,0 0 0,0 0 0,0 0-1,-1 1 1,-24 21-77,-40 26 0,65-49 66,0 1 0,0 0 0,0-1 0,0 1-1,0-1 1,0 1 0,0-1 0,0 0 0,-1 1 0,1-1-1,0 0 1,0 0 0,0 0 0,-2 0 0,-37 3-219,39-3 220,0 0 0,0 0 0,0 0 1,0 0-1,0 0 0,0 0 0,0 0 0,0 0 0,0 0 1,0-1-1,0 1 0,0 0 0,0-1 0,0 1 0,0-1 1,0 1-1,1-1 0,-1 1 0,-1-2 0,-6-3-11,0-1-1,0 1 0,1-2 0,0 1 0,0-1 1,1 0-1,0-1 0,0 1 0,1-1 1,0 0-1,-5-9 0,-1-15-11,0 0-1,2 0 1,1-1-1,2 0 1,-2-34 0,4 28 61,-2 0 0,-2 0 0,-15-44 1,22 81-24,1 0 1,-1-1 0,0 1 0,0 0 0,0 0 0,0 0 0,0 0-1,-1 0 1,1 0 0,-1 0 0,1 0 0,-1 0 0,0 0-1,-3-2 1,1 3-3,1 0 0,-1 0 0,0 1 0,1-1 0,-1 1 0,0 0 0,1 0-1,-1 0 1,0 0 0,1 1 0,-1-1 0,0 1 0,1 0 0,-1 0 0,1 1 0,-1-1 0,1 1-1,0-1 1,-7 5 0,-3 3 2,-1 0-1,1 0 1,-17 18-1,8-4-2,2 1-1,1 1 0,0 0 0,-24 47 1,36-56-2,0-1 0,1 1 0,1 1 0,1-1 0,-4 26 0,7-34 1,-1 0-1,1 0 1,1-1-1,0 1 1,0 0-1,1 0 1,-1 0-1,2 0 1,-1-1-1,1 1 1,0 0-1,5 9 1,-5-10 2,2-1 1,-1 1 0,1 0-1,0-1 1,9 11 0,2-2-5,0-1 0,2-1-1,-1 0 1,2-1 0,0-1 0,0-1 0,1 0 0,0-1 0,1-2 0,26 8 0,-38-13 11,2 1 18,30 7 65,-30-8 431,-18-7-345,-67-43 355,-66-46 843,122 79-1252,1 0 1,0-2-1,1 0 0,0-1 0,-14-21 1,11 7-99,0-1 0,3-1 0,0-1 0,3 0 0,-12-40 0,-37-190 3,51 203-32,-52-434-127,59 447 54,-4-25-1240,-3 0-1,-39-128 1,48 193-1367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881 0 11357,'0'0'1948,"23"66"500,4 11-1043,-27-6 147,-10 0-68,-7 6-472,-16-2-276,-17 11-420,-10 10-208,-24 3-100,-19 3-1296,-24-9-1212,-16 3-205,-10-15-671,3-19-1652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1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0 296 11669,'58'-33'1832,"13"2"-200,25 1-287,0-2-601,13 0-312,-1 0-244,1-1-164,2 5-1188,-15 2-1213,0 7-2495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2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973 0 8825,'0'0'4658,"6"6"-3826,20 29-253,-1 0 1,-2 1 0,-1 1 0,-2 2 0,27 73 0,-39-90-409,-1 0 0,-1 0 0,5 39 0,-10-48-119,0 1 1,-1 0 0,0-1 0,-1 1 0,-1 0 0,0-1 0,-7 23-1,0-13-27,-2-1-1,0 0 0,-1-1 1,-2 0-1,0-1 0,-1 0 1,-35 34-1,1-6-326,-3-2-1,-60 41 1,-126 69-1963,-141 53-3216,183-121 1224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3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34 10513,'0'0'1172,"-43"-33"412,3 66-720,7 39-44,-4 23-320,20 20-216,11 14-100,-4-2-88,10 7-52,10-1-24,-10-4-60,0-5-956,-17-4-900,-16-2-1632,-21-4-1105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1277 572 11681,'0'0'1216,"-7"-4"-934,3 1-268,-1 1 1,1 0-1,-1 0 1,1 0-1,-1 0 1,0 1 0,0-1-1,0 1 1,0 1-1,0-1 1,0 1 0,0-1-1,0 2 1,0-1-1,-5 1 1,-11 5-9,0 2 1,1 0-1,-1 1 1,2 1-1,-1 0 1,-26 21-1,3-4-11,-167 111 5,170-108-5,2 2 0,1 1 0,-37 42-1,67-64 9,-1 0 0,1 0 0,1 0 0,0 1 0,0 0 0,-5 20 0,10-32-4,1 1 1,0 0-1,0-1 0,-1 1 1,1 0-1,0-1 0,0 1 1,0 0-1,0 0 0,0-1 1,0 1-1,0 0 1,0 0-1,0-1 0,0 1 1,1 0-1,-1-1 0,0 1 1,0 0-1,1-1 0,-1 1 1,0 0-1,1-1 1,-1 1-1,1 0 0,0 0 1,6 13-1,1 0 0,1-1 0,0 0 0,0 0 0,2-1 0,-1 0 0,2-1 0,0 0 0,24 17 0,12-3 1,70 24 1,-110-46 126,-5 7 52,8 29-23,-11-39-154,1 0 1,-1 1 0,0-1-1,0 1 1,0-1-1,0 1 1,1-1-1,-1 1 1,0-1-1,0 1 1,0-1-1,0 1 1,0-1-1,0 1 1,0-1-1,0 0 1,-1 1 0,1-1-1,0 1 1,0-1-1,0 1 1,0-1-1,-1 1 1,1-1-1,0 1 1,0-1-1,-1 0 1,1 1-1,0-1 1,-1 0-1,1 1 1,0-1 0,-1 0-1,1 1 1,-1-1-1,1 0 1,0 0-1,-1 1 1,1-1-1,-1 0 1,1 0-1,-1 0 1,1 0-1,-1 0 1,-17 10 63,1 0 1,-2-2-1,1 0 1,-1-1-1,0-1 0,-1-1 1,1-1-1,-1-1 1,-26 2-1,28-4 8,-1-2 0,1 0-1,-1-1 1,1-1 0,-1 0 0,1-1-1,0-2 1,1 1 0,-1-2 0,1-1-1,0 0 1,1-1 0,0 0 0,1-1-1,0-1 1,0-1 0,1 0 0,0-1 0,1 0-1,1-1 1,-15-22 0,6 2-40,1-2 0,1 0 0,2-2 0,-23-76 0,16 24-28,-12-97 1,32 161-31,-52-445-1602,49 306-3158,7 154 3436,1 0-1,4-20 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4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1 220 8953,'86'19'1676,"8"-13"-404,22-16-520,4-20-280,14-7-264,-8-1-112,-6-5-724,-20 0-1712,-23 0-2560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4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44 233 11925,'-44'-47'2372,"44"0"-1092,20-1-1020,4 5-1472,-14-4-6312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 11297,'0'0'1288,"53"43"220,-3 9-120,0 14-299,0 11-281,-13 9-260,-21 4-88,-26 19-160,-33 1-144,-24 8-168,-33 2-724,-10-5-832,-16-1-413,-4-14-619,3-14-1280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4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319 385 10385,'0'0'658,"9"0"-306,0-1-249,-6 0-67,0 0 1,0 1-1,1 0 1,-1 0-1,0 0 1,1 0-1,-1 1 0,0-1 1,0 1-1,0 0 1,4 1-1,39 13 122,-22-6-105,0-1 0,1-1-1,36 5 1,-23-8-74,-29-3-66,-2-10-293,0 1 349,-1-1 0,0 0 0,0-1 0,-1 1-1,-1-1 1,7-18 0,-11 12 34,-7-19 197,5 26 656,-8 16-686,-1 1-70,-1 1-1,1 1 1,1 0-1,0 0 1,0 1-1,1 0 1,-15 25-1,-29 82 487,27-57-285,-26 58 252,-66 140 407,101-231-828,-1 0 0,-2-1 1,0-1-1,-29 27 0,46-49-96,-12 8 288,-21 6 52,35-17-361,0-1 0,1 1-1,-1-1 1,0 1-1,0-1 1,0 1 0,0-1-1,0 0 1,1 0 0,-1 1-1,0-1 1,0 0-1,0 0 1,0 0 0,0 0-1,0 0 1,-1-1 0,-32-1 125,34 2-139,-1 0 0,1 0 0,-1 0 0,1 0 0,-1 0 0,1 0 0,-1 0 0,0-1 0,1 1 0,-1 0 0,1 0 0,-1 0-1,1-1 1,-1 1 0,1 0 0,0-1 0,-1 1 0,1 0 0,-1-1 0,1 1 0,-1-1 0,1 1 0,0 0 0,0-1 0,-1 1 0,1-1 0,0 1-1,-1-1 1,1 1 0,0-1 0,0 0 0,0 1 0,0-1 0,0 0 0,-10-23-60,1 0-1,1 0 1,1-1-1,2 0 1,0 0 0,2 0-1,-1-46 1,18-193-1555,-11 225 1321,46-422-5982,-32 322 2095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1074 0 9213,'-1'14'266,"0"0"1,1 0 0,1-1-1,0 1 1,1 0-1,3 13 1,27 82 1144,-20-74-1146,10 36 62,-3 2 0,13 91 1,-31-146-349,-1 1 1,-1-1-1,-1 0 1,-1 0-1,0 0 1,-1 0-1,-1 0 1,-1-1-1,0 0 1,-1 0-1,-1-1 1,-16 26 0,9-24-430,-69 49-741,84-66 1154,-1 0 1,0-1 0,0 1-1,0-1 1,0 1 0,0-1-1,0 0 1,0 1 0,0-1-1,0 0 1,0 0 0,0 1-1,0-1 1,0 0 0,-2 0-1,-37 2-501,39-2 518,0 0 1,0 0-1,0 0 1,0 0 0,0 0-1,0 0 1,0 0-1,0 0 1,0 0 0,-1-1-1,1 1 1,0 0-1,0-1 1,1 1 0,-1-1-1,0 1 1,0-1-1,0 0 1,-1 0 0,-42-27-227,42 27 244,0 1 0,1-1 0,-1-1 0,0 1 0,1 0 0,-1 0 0,1-1 0,0 1 0,0-1 0,-3-2 0,-25-35 177,22 29 92,-1 3-81,-26-25-93,26 24-17,0 13-12,-26 14 19,16-4-35,10-6-32,-11 9 16,2 0 0,1 2 0,0 0-1,-25 43 1,19-20-20,18-34 7,-2-1-8,-1 2-9,-14 24 185,13-36-29,-2 0-77,6 1-23,0 1 1,0-1-1,0-1 0,0 1 1,1 0-1,-1-1 1,0 0-1,-5-4 0,-27-12 282,27 13-31,1-2 3,-26-19-71,26 20-90,0 3-73,-26-5-47,34 7-31,-1 1 0,0 0 0,0 0 0,0-1 0,0 1 0,0 0 0,0 0 1,0 0-1,0 0 0,0 0 0,0 0 0,0 1 0,0-1 0,0 0 0,0 0 0,0 1 0,-1 0 0,-38 11 9,19-2-20,-23 19 22,21-11-28,0 4 18,-19 24 0,34-36-2,0 0-1,1 0 1,0 1 0,1 0-1,0 0 1,0 1 0,-3 12 0,6-13-1,1 0 0,0 0 0,1 0 1,0 0-1,0 0 0,1 0 0,1 1 1,0-1-1,1 0 0,0 0 1,0 0-1,1-1 0,0 1 0,7 13 1,-3-7 2,-4-9-2,1 0 0,0 0 1,1-1-1,5 8 0,16 27-6,-10-24-13,20 15-36,-28-25-6,-2-20-386,-5 9 446,6-11-3,0 0-1,-2-1 1,1 0-1,-2 0 1,0-1 0,2-21-1,-6 20 9,-1 0 0,0 0 0,-2 1 0,-5-26 0,-25-64 239,20 65 38,10 33 195,-7 18-274,-6 9-117,0 2-1,2-1 1,1 2 0,0 0 0,1 0-1,2 1 1,0 1 0,-12 47-1,4 6 6,-10 97-1,4 82-1479,17-169-227,0 8-1756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5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11525,'0'0'-1256,"10"-49"-800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1007 32 11477,'0'0'1004,"10"-32"372,-70 32-1296,-40 38-48,-37 33-212,-33 25-512,-17 18-888,4 10-1180,3 3-949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307 486 6177,'0'0'5673,"-5"7"-4712,0 3-676,2-5-66,0 1 0,0-1 0,-1 0 0,1 0 1,-8 6-1,4-2-33,-13 16 469,-1-1 0,-2-1 1,-45 36-1,57-52-423,6-3 198,-1-1 0,1 1 0,0 0 0,-7 7 0,2-7 476,-29 11-110,30-11 111,4-13-719,0-8-180,0 0 0,1 0 0,1 0 0,0 0-1,1 0 1,1-1 0,1 1 0,0-1 0,4-19-1,52-254-35,-30 176-167,-20 83-263,5-20-753,-4 12-3263,-6 35 2100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7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0 269 3144,'35'15'439,"1"-1"-1,0-2 0,0-2 1,1-1-1,76 8 0,192-8 830,-304-9-1265,1248-62 2045,-693 25-1697,3543-122-38,-2609 121-282,1257-20-254,-1933 58 189,-334 2 95,795 17 77,-620-5-99,-152-8-64,-460-9-238,-32 1 140,-3 1-486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1 591 4712,'770'-66'4619,"-165"13"-3473,677-27-602,342 37-505,7 24-3,356 22 0,-665 4 2,-13-19-47,-9-39 100,396-125-382,-637 86 356,-618 79-30,-355 17-62,-46-6 1,-30 0-153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8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653 48 3712,'0'0'2369,"-7"-8"-1233,-29-31 3585,29 45-4589,-6 8-91,-1 1-1,2 1 0,0 0 0,-14 25 1,-39 84-18,36-65-12,-91 169 57,-98 199-254,187-363-353,10-22-1749,-18 51 1,36-86-983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9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4480,'0'0'1666,"-1"7"-445,-3 8-824,2 0 0,0 0 0,1 1-1,0-1 1,1 1 0,1-1 0,4 21-1,29 113 1134,-14-70-943,-12-43-421,41 189 343,-36-153-480,3 82 1,-15-119-247,-2 0 0,-1 0 1,-2-1-1,-11 50 0,6-50-1021,-1-1 0,-17 38-1,-7 3-2366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4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 4036,'0'0'3577,"10"61"-2169,-10-4-332,-16-5-148,6 16-276,-7 3-160,7 10-216,-7-1-148,11 6-36,6 10-36,6 0-68,4 12 12,-3 1-504,-7 6-1280,0-1-1676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0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5264,'0'0'4726,"2"8"-3771,3 33-322,-1 1 1,-4 73-1,-1-53-370,4 36 31,4 0-1,33 156 1,71 207-344,-62-276-2706,-32-111-598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5533,'14'-24'968,"-12"20"306,0-2 77,5-16-297,-6 16 1252,0 12-1876,8 97 579,50 220 75,-28-198-905,68 175 1,74 112-3693,-139-335 1525,10 24-1966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0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7825,'0'0'808,"33"18"156,-16 22-200,-1 16-8,-6 21-104,-3 18-184,3 14-76,13 5-64,-6 6 132,20 8-152,-14 1-160,10 4-88,11 4-60,-11-2 20,0-7-20,1-8-648,-8-11-1148,-9-19-1596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6657,'0'0'3644,"23"43"-2604,-6 13-148,-7 30-360,0 19-88,6 10-128,1 12-120,0 12-52,16-6-96,0 6-60,1-6-124,-1-9-1052,-6-6-1560,-11-26-1681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197 110 4532,'2'-7'1545,"2"-18"-9,-3 19 3343,-8 14-4631,-10 12-114,-6 6-8,0 2 0,-30 49 0,40-54-99,2 1 0,1 0 1,1 0-1,1 1 0,-8 43 0,14-58-18,2 0 0,0 0 1,0 0-1,0 0 0,1 0 0,1 0 0,0 0 0,0 0 0,1-1 0,0 1 1,1-1-1,0 0 0,0 0 0,1 0 0,0 0 0,1-1 0,0 0 0,13 14 1,-10-13-1,1 0 1,-1-1 0,1-1 0,1 1-1,0-2 1,0 1 0,0-2-1,1 1 1,-1-1 0,1-1 0,0-1-1,1 1 1,-1-2 0,21 3 0,-17-4-1,1-1 1,-1 0-1,0-1 1,1-1-1,-1-1 1,0 0-1,16-6 1,-24 7-5,1-2 0,-1 1 0,0-1-1,0 0 1,0-1 0,-1 0 0,1 0 0,-1-1 0,-1 0 0,1 0-1,-1 0 1,0-1 0,0 0 0,7-11 0,-6 5 24,0 0 0,-1 0-1,-1 0 1,1 0 0,-2-1 0,0 0 0,-1 0 0,0 0-1,-2-1 1,1 1 0,-1 0 0,-1-1 0,-1 1 0,0-1-1,-5-19 1,0 8 111,-1 1-1,-1 0 1,-2 0 0,0 1-1,-2 0 1,-28-44-1,32 57-93,0 0 0,-1 1 0,-1 0 0,0 0 0,0 1 0,0 1 0,-1-1 0,-1 2 0,1-1 0,-1 2 0,0-1 0,-1 2 0,0 0 0,1 0 0,-20-3 0,11 5-41,-1 1 0,1 1 0,0 1 0,0 1 0,-1 1 0,1 1 0,-34 9-1,52-11-14,0-1 0,0 1-1,0 0 1,1 0 0,-1 0-1,0 0 1,0 0 0,0 1-1,1-1 1,-5 4 0,6-4-401,-1 0-1,0 1 1,0-1 0,0 0-1,0 0 1,0 0 0,0 0 0,0-1-1,0 1 1,-4 0 0,4 8-3006,-12 35-546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1 324 8401,'53'-17'1792,"-3"-8"-356,29-4-364,4-8-320,13-2-292,0-4-248,0 3-120,-13 3-52,-12 6-276,-25 5-1168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10029,'0'0'3416,"0"38"-2176,0 5-4,6 10-151,-6-1-317,0 4-348,10 12-188,-10-3-120,7 7-72,10 5-40,-1 3-1032,-6 6-1205,7 1-1339,10 3-1624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4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90 218 10013,'0'0'839,"-5"3"-317,0-1-490,0 1 0,0 0 0,0 0 0,0 0 0,0 1 0,1-1 0,0 1 0,0 0-1,0 1 1,0-1 0,0 1 0,1-1 0,-5 10 0,5-7-17,0 1 1,0 0-1,0 0 1,1 0-1,0 0 1,1 0-1,0 0 1,0 17-1,1-11 9,1 0 0,1 0 0,0-1 0,1 1-1,1-1 1,0 1 0,1-1 0,0 0 0,1-1 0,0 1 0,15 21-1,-8-18 1,0-1 0,0 0 0,1-1 0,1-1 0,0 0 0,1-1 0,0-1 0,1 0 0,0-1 0,1-1 0,22 8 0,-35-16-22,-1 0 0,1 0 0,-1 0 1,1 0-1,0-1 0,-1 0 0,1 0 0,0 0 1,5-1-1,-5 0 2,-4 1-3,-1 0 0,1 0 0,0 0 0,-1 0 0,1 0 0,-1 0 0,1-1 0,-1 1 0,1 0 0,-1 0 0,1 0-1,-1-1 1,1 1 0,-1 0 0,1-1 0,-1 1 0,0 0 0,1-1 0,-1 1 0,1-1 0,-1 1 0,0-1 0,1 0 0,12-16-3,0-1 0,-1-1-1,-1 0 1,-1 0 0,-1-1-1,0-1 1,-2 1 0,0-1 0,7-39-1,-6 13 98,-3 1-1,-1-1 1,-4-82 0,0 115-2,-2 0 1,0 0 0,0 0 0,-1 0 0,-1 1 0,-8-21 0,9 29-79,1 0-1,-1 0 1,0 0-1,0 0 1,-1 1-1,1-1 1,-1 1-1,0 0 1,0 0-1,0 0 1,-1 0-1,0 1 1,1 0-1,-1 0 1,0 0-1,-1 0 1,1 1-1,-11-3 1,4 2-41,0 2 0,0-1 1,0 2-1,0 0 0,0 0 0,1 1 0,-1 0 0,0 1 1,0 0-1,-19 8 0,11-3-729,0 0 0,1 2 0,0 1 1,0 0-1,-20 16 0,-13 16-3384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5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9021,'0'34'1544,"-6"13"-116,-14 11-112,13 8-116,-10 1-224,17 10-264,0-2-267,0 2-149,17 3-144,10-3-112,-4 4-136,10-10-1325,1 6-1455,9-11-2336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5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10757,'0'0'3096,"-7"43"-2520,7 13-268,7 15-116,3 16-128,13-1-48,4 4 16,6-4-256,11-1-1104,-1 6-1984,7-6-1469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1:55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 10477,'-24'-5'3128,"14"72"-2492,20-1-196,14 16-224,9 3-48,20 7-124,4 1 28,3-1-88,0-7-16,0-9-1012,-10-4-1436,-23-5-1988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0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1 5144,'0'0'2784,"1"6"-2113,4 17-160,-2 0-1,0 30 1,2 10-123,11 156 745,5 37-243,-8-124-660,9 53-6,-13-132-179,13 91 38,12 103-30,-22-170-47,-7-50 1,-1-1 0,1 33 0,-6-43-4,0-11-1,1 0 0,0 0 0,0 0 0,1 0 0,1 7 0,2 16-16,-3-20 149,-3-16-1505,-10-24 778,12 31 543,0 0 0,-1 0 1,1 0-1,0 0 0,-1 0 1,0 0-1,1 0 0,-1 0 1,1 1-1,-1-1 0,0 0 1,0 0-1,-1-1 0,-5-6-180,2 3 26,0 0 0,1 0 0,-2 0 0,-8-5 0,-14-13-256,25 21 423,0-1 0,0 1 0,1 0 0,-1 0 0,-1 0 0,1 1-1,0-1 1,0 1 0,-1-1 0,-5 0 0,0-1-22,4 0 34,0 1 0,0 0 0,0 0 0,0 0 0,0 1 0,-7-1 0,1 0 9,2-1-27,2 0-5,-19-10 44,19 10-3,0-1 28,-22-12 4,22 12 2449,14 12-2319,38 45-36,-3 2 0,53 90 0,-85-127 20,20 26-1,-10-16-18,-16-21-22,0 0-59,14 22-19,-13-22 1490,0-11-1447,2 1-54,-4 2-7,-1-1 0,0 1 0,1-1 0,-1 1 1,0-1-1,0 0 0,0 0 0,0 0 0,0 0 0,0 0 0,-1 0 0,3-5 0,54-63-3,124-160-130,-177 222-379,22-26-5740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1.8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2067 0 7005,'0'0'4365,"-2"7"-4229,-6 24-69,-1-1 0,-2-1 0,-1 0 0,-1 0 0,-27 40 0,14-30-23,-1-1 0,-2-2 1,-42 41-1,30-39-23,0-2-1,-89 56 1,-105 36 54,202-112-59,-1-2 1,0-1-1,-1-2 0,-1-1 1,0-2-1,-52 5 0,78-13-12,0 0 0,0-1 0,0 0 0,0-1 0,1 0-1,-1 0 1,-16-7 0,25 8-7,0 1 0,0-1 0,0 1 0,0-1 0,0 1-1,0-1 1,0 0 0,0 1 0,1-1 0,-1 0 0,0 0 0,0 0 0,1 0-1,-1 0 1,-1-1 0,-8-13-49,1-1 0,0 0 0,0-1 0,2 0-1,0 0 1,1 0 0,1-1 0,-6-35 0,7-162-54,5 137 106,-1 72 32,0 0-6,0-17 2,0 18 28,-4 12-8,-6 10-40,1 1 0,1 0 0,1 1 0,0 0 0,-4 21 0,-16 109 39,18-92 2,-19 69 1,18-92-43,4-10 5,-2-1-1,-19 44 1,23-60-10,-1 0 1,0 0 0,-9 10-1,-3 0 1,-1-2 0,-21 16 0,24-23 21,-25 6-16,33-12-12,1-1 0,-1 1-1,0-1 1,-11 0 0,-18-5-144,35 4 133,0-1 1,-1 1 0,1 0-1,0-1 1,0 1 0,0-1-1,0 1 1,0-1 0,0 1-1,0-1 1,0 0-1,-2-1 1,-30-23-135,20 12 77,-4-16 33,11 13-8,4 7 38,-2-22-38,11 32 77,20 3-12,-27-4-16,1 0 0,0 0 0,-1 0 0,1 0 1,0 0-1,-1 0 0,1 1 0,0-1 0,-1 0 1,1 0-1,-1 1 0,1-1 0,0 0 0,-1 1 1,1-1-1,-1 1 0,1-1 0,-1 1 0,0-1 1,2 2-1,5 5 13,-2-3 1,0 1-1,0 0 0,0 0 1,-1 1-1,0-1 1,0 1-1,0 0 0,-1 0 1,0 0-1,4 12 0,15 60 197,-22-63-60,-6 18 13,6-32-157,-1 0 0,1 0 0,0 1 0,-1-1 0,1 0 0,-1 0-1,1 0 1,-1 0 0,1 0 0,-1 0 0,0 0 0,0 2 0,-9 8 5,-1 0 1,1-1 0,-1 0-1,-1 0 1,0-1 0,0-1-1,-1 0 1,0-1 0,-21 9-1,-11 3-121,0-2-1,-1-1 1,-1-3-1,0-2 1,-79 9-1,118-20-748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2.1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687 1 8205,'0'0'3664,"-44"33"-3476,4 5-180,-3-4 88,0-1-88,-7 5 40,6-1-80,-22 6-280,6 6-680,-24 4-956,-19 3-568,-7 11-41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2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0 233 7397,'0'0'2340,"17"-34"-984,26-4-1056,7 10-144,10 0-40,10 4-100,-3-4 20,0 7-52,-1 2-324,-6 10-768,0 5-3600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2.8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490 0 5573,'-16'44'5657,"11"-37"-5133,-89 135 996,-122 141 0,175-238-3449,23-31-202,-30 14-1016,-4-9-420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58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21 889 8221,'0'0'4859,"-4"-7"-4762,-9-24-71,12 27-28,0 0 0,0-1 0,1 1 1,0-1-1,0 1 0,0 0 0,0-1 1,0 1-1,1-1 0,0 1 0,0 0 1,0 0-1,4-8 0,-2 5-5,1 0 0,0 0 0,1 1 0,0-1 0,0 1 0,0 0 0,7-6 0,5-2-13,0 1-1,0 1 1,1 1 0,34-16 0,-30 16-32,2 1 0,-1 2 0,1 0 0,0 2 0,1 1-1,0 0 1,0 2 0,0 1 0,27 1 0,-20 5 49,1 7 3,31 24-51,-57-31 127,-4 1-93,9 17 2,-9-17 111,-12 2-67,-5 3-32,0 0 1,-1-1-1,0-1 0,0-1 1,-1 0-1,0-1 0,-1 0 1,1-1-1,-23 3 0,-5-1 15,0-2 0,0-2 0,-49-3 0,89-1 25,1 1-1,-1-1 0,0 1 0,0 0 0,0 0 0,1 1 0,-1-1 0,-5 2 0,0 0 70,0-2 2138,4-6-2100,-1 1-120,1-1-1,0 0 1,1-1 0,-1 0 0,1 1 0,0-1-1,1 0 1,0-1 0,0 1 0,0-1-1,1 1 1,0-1 0,1 0 0,0 1 0,-1-13-1,4-21 99,15-78 0,1-17-69,-15 96-72,-1 20 18,-1-1 0,0 0-1,-2 1 1,-3-26 0,3 44 1,-4-22-86,-2-38 0,7 58-118,-3-1-132,-23-46-2002,24 46 494,-1 0-1130,-14-19-725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2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 1 11037,'-33'47'2892,"-10"17"-1992,-3-2-364,-12-5-252,-5 1-164,-3 3-56,-9-2-148,-4-2-652,3-3-656,-2-10-1184,15-5-1620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3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0 4912,'0'0'2232,"-3"8"-1131,-8 27-600,2 1 0,1 0 0,2 0 0,-2 38 0,3 155-106,5-192-299,16 410 39,68 129-132,-55-365-1236,-27-160-363,-1 0 0,-7 57-1,-4-39-876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3.7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17 310 6265,'-6'-31'1071,"5"25"26,0-1-194,-6-19-339,5 19 242,9 13-674,151 126-17,-129-104-99,-1 0 1,-2 2 0,31 45-1,-31-36 4,0-5-41,-4-6 2,-17-23 102,-4-5-66,1 0-1,-1 1 0,1-1 1,-1 0-1,1 1 0,-1-1 0,1 1 1,-1-1-1,1 1 0,-1 0 1,2 0-1,9 4 11,-10-5-24,0 0 0,0 0-1,0 0 1,0 0 0,0 0-1,0-1 1,-1 1 0,1-1 0,2-1-1,-3 2-1,0 0-1,-1-1 1,1 1-1,0-1 0,-1 1 1,1-1-1,0 1 0,-1-1 1,1 1-1,-1-1 1,1 0-1,-1 1 0,0-1 1,1 0-1,-1 1 1,1-1-1,-1 0 0,0 0 1,157-290-1022,-121 226-148,3 2 0,62-78 0,-40 68-891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4.6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2633 7 8261,'-7'-2'718,"2"0"-611,-1 1-1,1 0 0,-1 1 1,0-1-1,1 1 0,-1 0 1,0 1-1,1-1 0,-1 1 0,1 0 1,-1 1-1,1-1 0,-1 1 1,1 0-1,0 0 0,0 1 1,0 0-1,0 0 0,0 0 0,-7 7 1,-18 14 252,2 2 0,-28 31-1,-48 66 198,53-61-359,-40 55 87,53-65-66,-64 69 0,66-87-96,-1 0 1,-1-3 0,-2-1-1,-84 47 1,96-62-117,-1-2 1,0-1-1,0-1 0,-1-2 1,-1-1-1,1-1 0,-1-2 1,0 0-1,-35-1 0,46-4-54,0-1-1,0-1 1,0-1-1,1 0 1,-1-2-1,-23-8 1,33 10-15,1-1 1,0-1 0,0 1 0,1-1-1,0-1 1,-1 1 0,2-2 0,-1 1-1,1-1 1,0 0 0,0 0 0,1-1-1,0 0 1,-8-13 0,4 1-49,1-1 0,1 0 1,1 0-1,-5-24 0,-12-92-46,17 92 159,1-4 13,3 7-10,-3 14 14,4 22 40,-3 17 9,-18 52-22,3 0 1,-14 79-1,10-29-25,-61 172 0,83-277-32,-7-4 18,-27 15 8,35-18-14,1-1 0,-1 0 0,0 1 0,1-1 0,-1 1 0,0-1-1,0 0 1,0 1 0,1-1 0,-1 0 0,0 0 0,0 0 0,0 0 0,1 0 0,-1 0-1,0 0 1,-1 0 0,-32-7 13,29 5-15,1 0 1,0 0 0,0 0 0,0-1 0,0 0 0,1 1-1,-1-1 1,-4-6 0,2 3-5,1-1 0,0 0 0,-4-10 0,7 16 3,1-1-1,0 0 0,0 0 1,0 0-1,0 1 0,1-1 1,-1 0-1,0 0 0,1 0 0,-1 0 1,1 0-1,0 0 0,0 0 1,-1-1-1,2-1 0,-1-2-4,-1 0-1,2 12 30,1 1-12,-1-4-5,0 0 1,-1 0-1,1 0 1,-1 1 0,0-1-1,1 0 1,-2 6-1,1 20 37,0-28-39,0 0 0,0 0 0,0 0 0,0-1-1,0 1 1,0 0 0,0 0 0,0 0 0,-1 0 0,1 0-1,0-1 1,-1 1 0,1 0 0,-1 0 0,0 0 0,-14 28 31,14-28-32,1 1 1,-1-1-1,0 0 0,0 0 0,1 0 1,-1 0-1,0 0 0,0 0 0,0 0 1,0-1-1,0 1 0,0 0 0,-2 1 1,-29 19 27,-2-1 1,-58 26 0,-40 14-8,129-59-27,0 1 0,0-1 1,0 1-1,-1-1 0,1 0 0,0-1 1,-1 1-1,1 0 0,-7-1 0,1 1-2,-27 3-17,27-4 20,2 1-13,0 1-6,-35 9-366,-36 13-872,63-21 99,-21-1-536,19-2-631,-25-8-342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4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494 31 6013,'41'-25'702,"-32"20"2937,-7 13-2909,1 0-649,-1 1 0,0-1 0,0 0 1,-1 1-1,0-1 0,-1 1 0,0-1 1,0 1-1,-1-1 0,0 1 0,0-1 1,-1 1-1,0-1 0,-6 14 0,1-9-25,0-1-1,-1 0 0,0 0 0,-1 0 1,-12 12-1,-56 50 31,53-52-72,-287 244-3428,241-213 419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5.0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0 121 8997,'0'0'192,"44"-30"-168,16 7-8,6-1-44,11 9-512,0 2-940,-11-2-761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5.6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557 10 6845,'0'0'1104,"-7"-1"101,-22-6-161,22 6 1464,0 2-2459,-30 10-4,-17 10-36,9-3-9,4-4 6,-2-4 103,50-17-124,29-22 9,-31 25 4,1 0 0,1 0 1,-1 1-1,12-6 1,-9 6 15,-5 2 7,0-1 1,0 1-1,0-1 0,1 1 0,-1 1 0,1-1 0,8 0 0,-10 12 146,2 1-110,0-1 1,0 0 0,-1 1 0,-1-1 0,0 1 0,3 23 0,-7-20-2,-1 0-1,0 0 1,-1 0 0,0 0 0,-2-1 0,0 1-1,0-1 1,-1 0 0,-12 19 0,3-8-47,-1 0 1,-2-1 0,-39 42 0,42-50-545,0-1-1,-2-1 1,0-1 0,-1 0 0,0-1 0,0-1 0,-2 0 0,1-2 0,-1 0 0,-38 10 0,-9-3-2642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5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561 1 8913,'0'0'2396,"-34"56"-1240,1 2-308,-20-5-252,3 9-220,0-6-160,0 2-124,-4-2-48,4 2-308,-10-11-628,4-7-784,-14-9-5253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6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13 1432,'0'0'-64,"-40"-13"-612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07.2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 1380,'0'0'7068,"-2"7"-7115,0 2 44,1 1 1,0-1-1,1 0 0,0 0 1,0 1-1,3 13 1,16 63 36,-12-58-785,-1 1 0,3 34 0,-7-3-1265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11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290 344 4172,'0'0'2781,"-3"11"-1987,-77 286 1190,-18 66-1411,24 2-437,67-318-135,1 0 26,-14 54 0,18-95 410,58-6-455,8-3-11,-57 2 38,2 0 2,26-2-34,-32 3 12,1-1 0,-1 1 0,0-1 0,1 1 0,-1-1 0,0 0 0,0 0 1,0 0-1,5-3 0,5-2-28,37-10-148,14-7 122,-59 20 60,2-1-26,22-12 41,-22 12 2,-1-2-12,16-16-14,-16 16-64,-6 44-258,6-33 258,5 3-26,0 0-1,1-1 1,-1-1 0,14 6-1,-24-12 89,-1 1 0,1-1 0,0 0 0,0 1 0,0-1 0,0 0 0,0 0 1,0 0-1,-1 0 0,1 0 0,0 0 0,0 0 0,0 0 0,0 0 0,1-1 0,14-3-57,-1-1 0,0 0 0,17-9 0,-17 2-3,-5 0 76,0 0 1,0 0-1,-1-1 1,-1-1 0,0 1-1,0-2 1,-2 1-1,0 0 1,-1-1-1,0 0 1,4-24-1,-2-10 60,-6 7 14,-1 34-57,-7 12-30,-22 8-13,28-12 27,0 1-1,0-1 0,0 1 0,0 0 1,0-1-1,0 1 0,0 0 0,0 0 0,0-1 1,0 1-1,0 0 0,-1 1 0,-24 27-13,15-13 62,1 5 0,-11 33 0,21-41-66,7 16 20,-7-28-2,0 0 0,0-1-1,0 1 1,0-1 0,1 1-1,-1 0 1,0-1 0,0 1 0,1-1-1,-1 1 1,0 0 0,1-1 0,-1 1-1,1-1 1,-1 1 0,1-1-1,-1 0 1,1 1 0,-1-1 0,1 1-1,-1-1 1,1 0 0,-1 1-1,2-1 1,6 6-3,1-1 0,0 0 0,0 0-1,0-1 1,1 0 0,0 0 0,-1-1 0,1-1 0,0 0-1,1 0 1,12 0 0,-12-2 2,-7 0-3,1 0 0,-1-1 0,0 0 0,1 0 0,-1 0 1,0-1-1,8-3 0,41-15-25,-43 14 6,-1 1 0,1-1 0,8-7 0,24-21-7,-33 27-6,-3-2-31,16-26-62,-16 26 50,-14 10-28,-20 2 137,27-3-32,0 0 0,0 0 0,0 0 0,1 0-1,-1 0 1,0 0 0,0 1 0,0-1 0,1 0 0,-1 0-1,0 1 1,0-1 0,1 1 0,-1-1 0,0 1 0,1-1 0,-2 2-1,-27 20-2,16-8-16,-9 19 4,16-18 47,1 12-56,5-27 26,0 1-1,0-1 0,0 1 0,0-1 0,0 0 0,0 1 0,0-1 0,0 0 1,0 1-1,0-1 0,0 1 0,0-1 0,0 0 0,0 1 0,0-1 0,0 0 1,0 1-1,1-1 0,-1 0 0,0 1 0,0-1 0,0 0 0,1 1 0,-1-1 1,0 0-1,0 1 0,1-1 0,-1 0 0,0 0 0,1 1 0,-1-1 0,0 0 1,1 0-1,-1 0 0,0 0 0,1 0 0,-1 1 0,0-1 0,1 0 0,-1 0 1,1 0-1,-1 0 0,14 6-7,0 0-1,1-1 1,-1-1 0,1 0 0,0-1 0,0-1-1,0 0 1,0-1 0,19-1 0,-7-2 1,0-1 0,-1-2 0,48-14 0,63-34-17,-122 44 32,13-13 32,-15 8-12,5-17 5,-2-1-1,-2 0 1,0 0 0,-2-2 0,9-44 0,28-191 26,-33 82-55,-6 52-17,-10 129 12,27-209 8,-9 108-8,13-71-1,-29 170 214,-1 18-110,2 31 206,-2 1 0,-7 68-1,-21 92 383,-49 330-86,55-428-501,-65 190 0,83-280-110,-2 13 20,4-21 527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3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649 12 9009,'0'0'1488,"-40"-12"-944,-11 19 0,-19 19-96,-1 7-80,-5 2-96,5 9-144,6-4-48,7 0-24,15-5 12,-15 12-192,12 4-5840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26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19540 615 928,'0'0'-17,"2"-7"77,9-22 68,-8 22 977,-11-2-969,-25-26-26,14 21-72,-31-13-22,0 5-11,29 16-13,-35-4 202,-1 3 1,0 2-1,-66 2 0,-659-7 1176,654 0-1254,-562-56 75,-523-16 718,1043 82-712,-649-9 260,128 6-339,347 6 220,-595-17 97,120-25-379,403 16-118,227 9 122,-36-1 0,-190-5-54,170 7 112,-331-21 294,-311 17 108,297 32-347,-197 1-130,-132-24-63,343 5 4,-193-4 12,455 0 3,-430-19-46,637 19 39,-787-34 18,855 41 3,-692 15 27,542-4-36,-171 11-23,-319 30 31,-45 20-48,552-52 62,-54 8-8,212-26-11,-23 7 30,8 1-51,29-10 15,-1 1 0,0-1-1,1 0 1,-1 0 0,1 0-1,-1 1 1,0-1 0,1 0-1,-1 1 1,1-1 0,-1 1-1,1-1 1,-1 1 0,1-1-1,-1 0 1,1 1 0,0 0-1,-1-1 1,1 1 0,-1-1-1,1 2 1,-4 4 2,1 0 0,0 1-1,0-1 1,0 1 0,1 0 0,0-1-1,1 1 1,-1 0 0,1 0 0,1 0-1,-1 0 1,1 0 0,0 0 0,1 1-1,1 7 1,16 135 32,-10-70 85,-6-46 41,-1 0 0,-2 0 0,-1-1 0,-10 53 0,-40 130 84,45-189-219,-107 321 688,-39 135-481,118-356-234,-65 300 31,80-337-40,-1 31 27,-9 34-47,13-104 54,-1-5-13,14-37-32,4-5 13,0 0 0,-1 1 0,1-1 1,-1 0-1,0 0 0,-2 5 0,1 1 7,0-1 29,-1-1-30,-8 23-10,8-23 42,3-7-49,0 1 17,0-1 0,0 1 0,0 0 0,0-1 0,0 1-1,0-1 1,-1 1 0,1 0 0,-1-1 0,0 2 0,-1 1 8,1-1 1,0 1 0,0-1 0,0 1-1,0-1 1,0 8 0,-3 24-8,3-27-11,3 1-5,15 43 22,-6-20-5,-3-16-34,15 16 19,-8-17 40,11 2-27,1-1 1,1-2 0,0 0 0,1-2-1,1-1 1,-1-1 0,36 6 0,141 15-94,2-9 0,277-6 1,266-23-91,378-31-433,52 11 551,-870 32 64,530 3 50,54 20-74,-352-5 44,263 12 11,-545-18-3,141 6 38,385 17-62,-3 32 20,344 53 109,-300-75-84,-379-28-25,-129-5-5,274 18 5,-51-5 55,776-57 0,-688-9-22,-265 17-11,-131 7-7,395-35 4,-364 13-17,673-97-59,-121 27 49,-420 72-20,-188 5 197,-193 26-128,28-5 285,8-3 96,-20 3-210,-24 4 40,-3 1-6,21-6 62,-20 6 1344,-3-8-1499,2-3-137,-1-1-1,-1 1 1,0 0-1,-1-1 0,0 0 1,-1 0-1,0 0 1,-1 0-1,0-22 0,-11-32 37,-35-121 0,23 104-75,-28-116 5,-35-139-10,31 121 6,10-2 0,-19-268-1,53 377-6,1 34 9,3-1 1,7-116-1,3 175 4,-3 14-2,0 1 0,0-1 0,0 0 0,-1 1 0,0-1 0,0-7 0,0-27-3,0 30-14,0 2-2,0-21 10,0 21 83,1-1-140,4-27 56,-4 26 32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31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 85 2716,'-6'-6'252,"-8"-4"-143,1 1 0,-1 1 0,0 0 0,-1 0 0,0 2-1,0 0 1,-1 0 0,0 2 0,1 0 0,-2 0 0,1 2 0,0 0 0,-19 0-1,1 4 12,1 0-1,-1 2 1,1 2-1,0 1 0,0 1 1,1 2-1,0 2 1,1 0-1,1 2 0,0 1 1,0 2-1,2 1 1,0 1-1,1 1 0,1 2 1,1 0-1,1 2 1,1 1-1,1 0 0,1 2 1,2 0-1,0 2 1,2 0-1,1 0 0,-12 35 1,18-39-76,1 1 1,2 0 0,0 1 0,-4 41-1,10-58 8,1 0 0,0 0 0,0-1 0,1 1 0,0 0 0,1 0 0,0 0 0,0-1 0,1 1 0,1-1 0,-1 1 0,1-1 0,1-1 0,0 1 0,11 15 0,-5-12 12,1 0 0,0-1-1,1-1 1,0 1 0,1-2 0,0 0 0,0-1-1,1 0 1,23 9 0,16 1 74,78 18 0,-67-21-77,1-4 0,0-2-1,0-4 1,0-2 0,1-3 0,-1-3 0,107-18-1,-158 18-52,0 0 1,0-1-1,-1-1 0,1-1 0,-1 0 0,-1-1 1,1 0-1,-1-1 0,0 0 0,-1-1 1,1-1-1,-2 0 0,0 0 0,0-1 0,-1-1 1,0 0-1,-1 0 0,0-1 0,-1 0 0,-1 0 1,0-1-1,0 0 0,-2 0 0,0-1 0,6-29 1,-6 11-7,-1 0 1,-2 0 0,-1 0 0,-2 0 0,-9-61 0,5 70 5,-1 1-1,0-1 1,-2 1 0,-1 1 0,-1-1 0,0 1 0,-2 1 0,-24-35 0,29 47-10,-1 0 1,0 1-1,0-1 0,-1 1 0,0 1 0,0 0 1,-1 0-1,0 1 0,0 0 0,-15-6 0,10 7 0,0 0-1,-1 1 1,1 0-1,-1 1 0,0 1 1,0 1-1,-17 0 1,2 2-279,-1 1-1,1 1 1,0 2 0,1 1 0,-1 2 0,1 0 0,1 3 0,-53 24 0,66-23-1383,-20 24-368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32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683 96 1496,'0'0'3836,"-7"0"-3023,0-2-589,5 2-163,-1-1 0,1 1-1,0 0 1,0 0 0,-1 0 0,1 0 0,0 0 0,-1 1-1,1-1 1,0 0 0,0 1 0,0 0 0,-1 0 0,-1 1-1,-56 17 199,-94 47-1,117-46-230,0 1 0,1 2-1,-54 45 1,59-42 24,1 1 1,2 2 0,-40 51 0,60-69-38,1 0 0,0 0 1,1 1-1,0 0 1,1 0-1,0 0 1,1 1-1,0 0 1,1 0-1,1 0 1,0 0-1,0 0 1,2 0-1,0 1 1,1 13-1,1-9 38,2 0-1,0 0 0,1-1 0,0 1 0,2-1 0,0 0 0,0-1 0,2 1 0,0-2 0,1 1 0,1-1 0,0-1 1,1 0-1,0-1 0,1 0 0,21 16 0,1-3-2,1-1-1,1-2 1,1-2 0,1-1 0,1-2-1,60 18 1,-26-15-23,0-3 1,140 15-1,-167-29 37,0-1 0,0-3-1,50-6 1,-78 4-19,1-2-1,0 0 1,37-15-1,-46 15-34,-1-1-1,1-1 1,-1 0 0,0 0-1,0-1 1,-1 0-1,15-15 1,-11 6-23,0 0-1,0-1 1,-2 0-1,0-1 1,-1-1 0,-1 1-1,-1-1 1,-1-1-1,0 0 1,-1 0 0,-1 0-1,3-40 1,-4 6-10,-2-1 1,-3 0-1,-13-88 1,7 92 37,-2 0 1,-24-75-1,25 102 2,-2 0-1,0 1 0,-1 0 0,-2 0 0,0 2 0,-1 0 0,-20-23 0,25 34-16,-1 0 0,0 1 0,-1 0 0,0 0 0,0 1 0,-1 1 0,0 0 0,0 1 0,-1 0 0,0 1 0,0 0 0,0 1 0,-1 0 0,1 1 0,-1 1 0,0 0 0,-20 0 0,8 3-197,-1 1 0,0 1 1,1 1-1,0 2 1,0 0-1,0 2 1,1 1-1,0 1 1,1 0-1,0 3 0,0 0 1,1 1-1,1 1 1,1 1-1,-33 31 1,2 10-1911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39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627 0 2256,'-11'5'373,"-31"15"412,0 3 1,-49 35-1,50-26-639,1 2 1,2 2-1,2 2 1,1 1-1,2 1 0,1 2 1,-26 48-1,38-56-29,3 1 1,0 1-1,2 0 1,2 1-1,2 0 0,1 1 1,1 0-1,3 1 1,1-1-1,0 41 0,5-63-86,2-1-1,-1 1 1,2-1-1,5 21 1,0-18 293,15 20-108,-23-37-205,1 1 1,0-1-1,0 0 0,0 1 0,0-1 1,0 0-1,0 0 0,0 0 0,1 0 1,-1 0-1,0 0 0,0 0 0,1 0 1,1 0-1,15 11 17,0-1 0,1-1 1,0-1-1,0-1 0,1 0 1,0-2-1,1 0 0,28 4 0,-18-8-7,0 0-1,0-3 1,0 0-1,-1-2 1,1-1-1,0-2 1,-1-1-1,0-1 1,-1-1-1,0-2 1,0-1-1,-1-1 1,-1-2-1,0-1 1,32-24-1,-40 25-21,0 0 0,-1-2 0,0 0 0,-2-1 0,0 0-1,-1-2 1,24-39 0,-24 26 24,-1-1 0,-1 0 0,-2-1-1,-2 0 1,-1-1 0,-1 0 0,-3 0 0,0 0-1,-4-71 1,-1 91 18,-1 0 0,-1 0 0,0 0 0,-1 1-1,-1-1 1,0 1 0,-1 0 0,-9-16 0,9 21-29,0 1-1,0-1 1,-1 1 0,-1 0 0,1 1 0,-1 0-1,-1 0 1,1 1 0,-1 0 0,-1 0-1,1 1 1,-16-7 0,8 6-7,-1 0 1,0 2-1,0 0 0,0 2 1,-1 0-1,-24-1 1,15 2-38,1 2-1,-1 2 1,-39 6 0,59-7-113,1 0 0,0 1 0,-1 0 0,-9 4-1,5-1-111,2-2-838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40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1105 118 3620,'-42'-21'648,"34"17"48,-2 0 7,-30-15-257,20 13-148,4 4-234,0 0-1,0 2 0,0 0 1,0 1-1,0 1 0,0 0 1,1 1-1,-19 6 0,-1 4 88,0 2-1,2 2 0,0 1 1,-36 26-1,-116 99-38,117-86-93,-92 101 0,130-124-26,1 1 1,3 2-1,0 1 0,-38 78 0,59-104 27,0 0-1,0 0 1,2 0-1,-1 1 1,1 0-1,1 0 0,1 0 1,-1 0-1,2 0 1,0 0-1,2 17 1,0-20 4,0-1 1,1 1 0,0-1 0,1 1 0,0-1 0,0 0-1,1-1 1,0 1 0,0-1 0,1 0 0,0 0 0,1-1 0,-1 1-1,2-1 1,11 9 0,0-3-3,-1 0-1,2-2 1,0 0 0,0-2-1,23 9 1,110 26 59,-88-30-62,1-2 0,-1-3 0,2-4 0,-1-2 0,0-3-1,1-3 1,80-14 0,-116 12 1,0-2-1,-1-2 1,1-1 0,-2-1-1,1-1 1,-2-2 0,34-20-1,-45 23-13,-1-1 0,0-1-1,-1 0 1,-1-1-1,0 0 1,0-1 0,-2-1-1,0 0 1,0-1-1,-2 0 1,0-1 0,11-27-1,-14 23 17,0-1 0,-1 0 0,-1-1-1,3-41 1,-6-97 171,-4 132-150,-1 0 0,-2 0 0,0 1 0,-2-1 0,-1 1 0,-2 1 0,-1 0 1,-1 0-1,-1 1 0,-1 1 0,-1 0 0,-23-28 0,23 35-170,0 1 1,-1 0 0,-2 1 0,1 1-1,-2 0 1,0 2 0,-1 0 0,0 1-1,-1 1 1,0 1 0,-1 1-1,-1 1 1,1 1 0,-1 1 0,-40-7-1,49 12-457,-1 0 0,-16 1 0,-28 8-1441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4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20 4120,'-15'-4'147,"11"3"-63,1 0 1,-1 0 0,1 0-1,-1 0 1,1 1 0,-1 0 0,0 0-1,1 0 1,-1 0 0,-3 1-1,-27 1 650,33-2-683,-1 0 0,1 1-1,-1-1 1,1 0 0,-1 1 0,1-1 0,-1 1 0,1-1-1,-1 1 1,1-1 0,-2 2 0,-18 9 86,1 0 0,1 1-1,0 1 1,1 1 0,0 1 0,1 0 0,-28 34 0,11-6-28,2 2-1,2 0 1,2 3 0,2 0 0,-28 74 0,45-97-87,1 0 1,1 0-1,2 1 0,0-1 1,1 1-1,2 1 1,1-1-1,1 0 0,1 0 1,1 0-1,1 0 1,2 0-1,11 38 0,-10-45-2,1-1 0,0 0-1,2 0 1,0-1-1,0 0 1,2-1 0,0 0-1,1-1 1,0 0-1,1-1 1,1 0 0,27 20-1,-13-14-5,2-2 0,0-1 0,1-2 1,0-1-1,1-1 0,64 16 0,-55-21-2,-1-1 0,1-2 0,0-1-1,0-3 1,61-5 0,-74 1-3,0-1 0,0-2-1,-1-1 1,0-1 0,-1-1-1,0-2 1,0 0 0,-1-2-1,32-20 1,-37 18-5,1 0-1,-2-1 1,0-1 0,-1-1-1,-1 0 1,0-2 0,-2 0-1,0 0 1,-1-1 0,16-35 0,-13 15 67,-2-1 0,-2-1 0,-1 0 0,-3 0 0,-1-1 0,-2 0 0,-3 0 0,-1-1 0,-4-49 0,0 66 13,-2 0 0,0 1 0,-2-1 0,-1 1 0,-1 0 1,-1 0-1,-24-47 0,25 60-73,0 0 0,-2 0 0,1 1 0,-1 0 0,-1 1 0,0 0 0,-1 0 0,-1 2 1,1-1-1,-1 2 0,-1-1 0,0 2 0,0 0 0,-26-10 0,25 13-10,0 1 0,0 1 0,0 0 0,0 1 0,0 1 0,0 0 0,0 1 0,-1 0 0,1 2 0,0 0-1,0 0 1,0 2 0,0-1 0,1 2 0,-21 9 0,16-6-130,0 2 0,1 0 0,1 1 0,0 1 0,0 0 0,1 2 0,1 0 0,0 0 0,1 1 0,-23 32 0,33-42-62,1 1-1,-1-1 1,1 0 0,0 1-1,0 0 1,0 0 0,1 0-1,0 0 1,0 0 0,1 0-1,0 0 1,0 0 0,0 1-1,1-1 1,0 1 0,0-1-1,0 0 1,3 11 0,1-7-405,0 1 1,1 0 0,10 15-1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4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883 129 4540,'-11'-10'-84,"-2"-3"90,3 3 87,-1 0 0,0 1-1,-14-9 1,-19-15 263,33 25-24,0 5-106,10 2-225,-6-2 37,-1 1-1,1 0 0,-1 0 0,0 0 0,0 1 0,0 0 0,0 0 1,-1 1-1,1 0 0,0 1 0,0-1 0,-12 4 0,6 3 124,1 0 0,-1 1 0,1 0 0,1 1 0,0 1 0,0-1 0,-18 22 0,22-24-87,-60 63 175,3 3 1,4 2-1,3 3 1,3 2-1,4 3 0,-44 97 1,73-125-219,8-7-1,11-29 10,3 28 42,15-42-63,0 1-22,0 0 0,1-2 0,0 0 1,0-1-1,0 0 0,0-2 0,0 1 0,0-2 0,1 0 1,-1-2-1,0 1 0,18-5 0,9-7-1,-1-2 0,-1-1 0,46-27 0,112-78-44,-125 65 42,-1-4 1,90-98-1,-132 127 193,-2-1-1,-1-1 1,-1-2 0,37-66-1,-60 93-152,0 0-1,0-1 0,-1 1 1,0-1-1,-1 1 1,0-1-1,2-15 0,-4 19-23,0 0 0,0-1 0,-1 1 0,1 0 0,-1 0 0,0 0 0,-1 0 0,1 0 0,-1 0 0,0 1-1,0-1 1,-5-7 0,6 10-7,1 1 0,-1 0 0,0 0 0,0 0 0,0 0 0,0 1-1,0-1 1,0 0 0,0 0 0,0 0 0,0 1 0,0-1 0,0 1 0,0-1-1,-2 0 1,-13-6 0,1 0 0,-1 1 0,0 1 0,-1 0-1,1 1 1,-1 1 0,-30-2 0,21 6-5,0 0-1,1 2 1,0 1 0,-1 1 0,1 2-1,1 0 1,-40 17 0,1 6-7,-94 61 0,94-52 13,-104 88 0,144-106-91,1 0 0,1 2 0,1 0 0,1 1 0,1 1 0,1 1 0,-17 33 0,30-50-141,0-1-1,0 1 1,1 0-1,0 0 1,0 0 0,1 0-1,1 0 1,-1 0-1,1 1 1,1-1 0,0 1-1,0-1 1,2 10-1,1-10-266,0 0 0,0 0 0,1 0 0,5 9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42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1160 90 8169,'-9'-34'132,"9"33"-129,0 0-1,0 1 0,0-1 0,-1 0 0,1 0 0,0 1 0,-1-1 0,1 0 0,0 1 0,-1-1 0,1 0 1,-1 1-1,1-1 0,-1 1 0,1-1 0,-1 1 0,1-1 0,-1 1 0,0-1 0,-1 0 0,-4-4 0,-1 1 0,0-1 0,0 1 0,0 0 0,0 1 0,-1 0 0,0 0 0,1 0 0,-1 1-1,0 0 1,0 1 0,0 0 0,-11 0 0,4 1 2,0 2 1,0-1-1,0 2 0,1 0 1,-17 6-1,-74 34 15,24 0-6,1 3 1,2 3-1,2 4 1,3 3-1,-74 75 0,110-96 6,2 2 0,1 1 0,2 2 0,2 1 0,-39 69 0,62-97 3,1 0-1,0 0 1,1 1-1,1-1 1,0 1-1,0 0 0,2 0 1,0 0-1,0 1 1,1-1-1,1 1 0,0-1 1,1 0-1,1 1 1,5 20-1,-3-23 17,1 0-1,9 17 1,-13-27-34,0 0 1,0 0-1,1-1 1,-1 1-1,0 0 1,1-1-1,-1 1 1,1 0-1,0-1 1,-1 0-1,1 1 1,2 0 0,20 16 15,1-1 1,0-1 0,1-1-1,47 18 1,-47-24-8,0-2 0,0-1 0,1-2 0,0 0 0,0-2 0,0-1 0,0-1 0,47-6 0,-39 0-14,0-1-1,0-2 1,-1-2 0,0-1-1,-1-1 1,34-20 0,-20 6 33,-2-2 0,-1-2 1,-1-2-1,-2-1 0,-1-3 1,-2-1-1,-2-2 0,56-78 1,-71 87 153,33-65 0,-49 87-177,-2 1 1,1-1-1,-1 0 1,-1 0-1,1 0 1,-2 0-1,1-1 1,-1 1-1,-1-1 0,1 1 1,-2 0-1,-1-12 1,2 20-15,0 1 1,0-1-1,0 0 0,0 1 1,0-1-1,-1 0 1,1 1-1,0-1 0,0 1 1,-1-1-1,1 1 0,0-1 1,-1 1-1,1-1 1,-1 1-1,1-1 0,0 1 1,-1-1-1,1 1 0,-1 0 1,1-1-1,-1 1 1,0 0-1,1 0 0,-1-1 1,1 1-1,-1 0 0,1 0 1,-1 0-1,0-1 1,-13-5-338,-1 1 1,1 1-1,-1 0 1,1 0-1,-1 1 1,0 1-1,-26 0 1,-59 6-2375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2:59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1664,'0'0'2356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31 1336,'0'0'308,"0"-6"68,2-18 1230,3 46 2373,1 30-586,-3-23-4533,-5 346 2935,-1-13-629,5-312-1054,10 128 118,-9-140-206,1-9 6,-3-28-23,-1 0 0,0-1 0,0 1 0,1 0 0,-1 0 0,0 0 0,0 0 0,0 0 0,0 0 0,0 0 0,0 0 0,0 0 0,0 0 0,-1 0 1,1 0-1,0 0 0,0 0 0,-1 0 0,1 0 0,-2 1 0,-1 10-1434,-2-18 822,1-2 396,-21-22-857,-15-13-183,-4-1 199,16 13 767,20 23 128,0-1 55,-25-26 55,24 26 53,4 2 25,-17-25-15,16 24 14,2 2 112,-14-20 137,13 19 2394,8 14-2420,54 120 369,-4-15-192,-35-68-259,31 52 0,-35-73-155,-11-18 56,1 0 76,11 15 1,-11-15 5,2-3 2,-2-1-148,1 1 1,-1-1-1,1-1 0,-1 1 0,1-1 0,-1 1 0,1-1 1,0-1-1,-1 1 0,1-1 0,-1 1 0,1-1 1,-1-1-1,0 1 0,1-1 0,-1 1 0,7-5 1,14-13-5,0-1 0,36-38 1,-36 33-7,34-39-10,16-16-7,-25 33 5,-46 43 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3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787 43 6645,'0'0'1176,"7"-7"-266,18-21-299,-19 21 2875,-25 9-3285,0 1 1,0 1-1,1 1 1,-1 0 0,1 1-1,-29 15 1,-28 13 127,29-15-87,1 2 0,2 2 1,-64 43-1,43-18 46,-73 61 543,121-94-659,2 0 0,0 1 1,0 0-1,2 1 0,0 0 0,-13 27 0,17-26 132,1 0 1,0 0-1,-5 27 1,9-35-30,1 1 0,1 0 0,0-1 0,0 1-1,1 0 1,3 21 0,2-16 643,6 5-582,0 0 0,2-1-1,0-1 1,1 0 0,0-1-1,2 0 1,0-1 0,27 21-1,-11-15-126,0-2-1,1-2 1,1 0-1,1-3 1,1-1 0,0-1-1,0-2 1,2-2-1,-1-1 1,41 4-1,-2-5-130,0-4 0,1-3 0,0-3-1,79-13 1,-97 6-240,1-2-1,-1-3 0,-1-2 0,-1-3 1,0-2-1,69-37 0,-72 25-4371,97-79-1,-120 87 2879,14-14-1751,-4 3-950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0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1137 0 2292,'0'0'7786,"-8"4"-7546,-12 4-133,-19 8 83,-54 30 0,-70 60-67,152-97-127,6-5 11,0 1-1,0-1 1,0-1-1,-1 1 1,-7 3 0,5 2-3,-26 26-38,26-27 24,18 0-37,2 3 42,-2-3 3,1 1 0,0-1-1,0-1 1,0 0 0,1 0 0,18 7-1,4-2-3,-26-9 20,-1 1 13,22 12-23,-22-11 153,-17 3-141,4-3-16,-10 8 0,-1 0 0,0-1 0,-28 15 0,7-12 5,0-2 0,0-1 0,-1-2 0,-1-2 0,1-2 0,-76 3 0,109-8-46,1-1 0,-1 0 0,0-1 0,1 1 0,-1-1 0,-7-3 1,2 2-43,-8-4-189,-14-9 20,25 12 97,8 0 43,0 0 97,0 0-1,1 0 1,-1 0 0,1 0-1,-1 0 1,3-5 0,0 1-1,-3 6 15,0 0-1,0 1 1,0-1-1,1 1 1,-1-1-1,0 1 1,0-1-1,0 1 1,1-1-1,-1 1 1,0-1 0,1 1-1,-1-1 1,0 1-1,1-1 1,-1 1-1,0 0 1,1-1-1,-1 1 1,1 0-1,-1-1 1,1 1-1,-1 0 1,1-1-1,-1 1 1,1 0-1,0 0 1,32-19-25,-32 18 26,1 1 1,-1-1-1,0 0 1,0 1-1,0-1 1,1 1-1,-1-1 1,0 1 0,1 0-1,-1 0 1,0-1-1,3 1 1,36-3 17,-39 2-12,0 1-1,1 0 0,-1 0 1,1 0-1,-1 0 1,0 0-1,1 0 0,-1 0 1,1 1-1,-1-1 1,2 1-1,30 9 136,-24-7 135,-4 5 106,-3-5-340,2 3 13,0-1 0,-1 1-1,0 0 1,0 0 0,0 0-1,-1 0 1,0 0-1,0 0 1,0 1 0,-1-1-1,0 1 1,0 7-1,-3-5 1,1-1-1,-2 0 0,1 0 0,-1 0 1,-1 0-1,1 0 0,-1-1 0,-1 0 1,1 0-1,-8 8 0,-2 3 49,-2-1-1,-26 23 0,11-16-234,0-1 0,-2-2-1,0-1 1,-1-2-1,-1-1 1,-73 24 0,89-38-1100,-26 0-561,44-3 1610,-1 0 0,1 0 0,-1 0 0,1 0 0,-1 0 0,1 0 0,-1 0 0,1 0 0,-1-1 0,1 1 0,-3-2 0,-40-13-2108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7237,'0'0'3536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1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2488,'0'0'4701,"9"9"-4271,3 2-300,33 35 419,7 15-197,-18-22-198,-26-29-30,-5-4-50,1 0 0,-1 1 1,1-2-1,9 11 0,-4-5 2,1 8 111,1 12-77,-8-23-44,-12 0-32,-26 24-13,33-30-20,1-1-1,0 0 1,0 0 0,0 0 0,-1 0 0,1 0-1,-1-1 1,1 1 0,-1 0 0,1 0-1,-1-1 1,-1 1 0,-95 30-101,80-29-51,-22-4 11,39 2 133,0 0 0,0 0 0,0 0 1,0 0-1,0-1 0,0 1 0,0 0 1,-1 0-1,1-1 0,0 1 0,0-1 1,1 1-1,-1-1 0,0 1 0,0-1 1,-1 0-1,-32-22-124,33 22 126,0 1-1,0-1 0,0 0 1,0 1-1,0-1 1,1 0-1,-1 0 0,0 0 1,0 0-1,0 0 0,1 0 1,-1 0-1,1 0 1,-1 0-1,1 0 0,-1-2 1,-10-22-18,2 0 0,-8-33 0,17 56 21,0 1 0,0 0 0,-1-1 0,1 1 0,0 0 0,0-1 0,0 1 0,0 0 0,1-1 0,-1 1 0,0 0 0,2-3-1,9-38 5,-11 41 0,0-1 0,1 1 1,-1-1-1,1 1 0,0-1 1,-1 1-1,1-1 0,0 1 1,0-1-1,0 1 0,2-2 1,25-35-10,-20 29-20,0 1-1283,25-25-615,-24 25-567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3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1502 76 4368,'0'0'3192,"-7"8"-2847,-37 43 102,10-10-321,33-40-117,0 0 0,0 1 0,0-1-1,0 0 1,0 1 0,0-1 0,1 0 0,-1 1-1,0-1 1,1 1 0,-1 0 0,0 2 0,-4 13 34,1-3-1,0 0 0,0 0-1,1 1 1,-1 18 0,9-24 80,13 26 0,-14-26 49,4-5-115,26 12-22,-33-15-33,0-1 0,0 1 1,0-1-1,0 1 1,0-1-1,1 0 1,-1 1-1,0-1 1,0 0-1,0 0 1,1 0-1,-1 0 1,2 0-1,37 0 14,-39 0-16,0 0 1,0 0 0,-1 1-1,1-2 1,0 1-1,0 0 1,0 0-1,-1 0 1,1 0 0,0 0-1,0-1 1,0 1-1,-1 0 1,1 0 0,0-1-1,-1 1 1,1-1-1,0 1 1,-1-1-1,1 1 1,0-1 0,28-22 10,-15 9 9,13-21-22,-16 16-37,0-10 34,8-33 0,-17 54 68,-2 1-13,0-22 40,0 22 105,-30 8-27,1 1 1,-1 2 0,-49 12-1,-85 36 257,29-9-321,-60 5 78,142-38-155,36-6-25,10-2 3,1-1 1,0 0-1,-1 0 1,1 0-1,-13-1 1,-18 0 27,27 0-66,6-10-25,-14-29 40,17 38 15,1 1 0,-1-1 0,1 0 0,0 0 0,-1 0 0,1 0 0,0 0 0,-1 0 0,1 0 0,0 0 0,0 0 1,0 0-1,0 0 0,0 0 0,0 0 0,0 0 0,0 0 0,1-2 0,2-8-13,-2 5 17,1 1 1,-1 0-1,0-1 0,-1 1 0,0-8 1,9 5 21,24-23-41,-25 23 390,-8 17-313,0 29 12,1-37-65,-1 1 0,0-1 0,-1 1 0,1-1 0,0 0 0,0 1 0,-1-1 0,1 1-1,0-1 1,-1 0 0,0 1 0,0 0 0,-3 11 10,1-5-13,0 0 0,-1-1 1,1 1-1,-8 10 0,-11 20 6,8-19-16,5-7 9,4-5 2,0 0 0,-1-1 0,0 1 0,-1-1 1,-7 5-1,4 0 2,4-5 2,0 0-1,0 0 1,-1-1-1,1 0 1,-13 6-1,-21 16-10,20-17 26,-20 5-4,30-11-24,2-6 10,-25-4-60,24 4-69,8-6-20,-4-75-68,8 65 136,30-78-173,-32 95 242,-1-1 0,1 1-1,0-1 1,0 1 0,0-1 0,0 1-1,0 0 1,0-1 0,0 1-1,3-2 1,48-50-121,-18 18 71,-16 21 39,-6 8 22,-3 2-4,-1-1 0,0 1 1,12-10-1,6-5-31,-19 15 31,-2 12 69,12 27-26,-12-26 1,-4-1 24,6 23 41,-5-23 38,-6 0 15,-16 42 206,4-15-243,5-19-62,-33 31 3,10-14-20,16-20-9,-42 19-7,20-9-34,38-21 3,-1-1 0,1 1 0,-1-1-1,1 1 1,-1-1 0,0 0-1,1 0 1,-1 0 0,0-1 0,0 1-1,-5 0 1,6-1 5,0 0 0,0 0 1,1 1-1,-1-1 0,0 0 0,0 1 1,1-1-1,-1 1 0,0 0 0,1-1 1,-3 3-1,-4-3-23,-26 0 8,26 0-26,0-9-20,-30-34 32,12 1 3,21 34 104,-2 18 10,-57 82 220,61-86-278,0 0 1,-1-1 0,0 1-1,-1-1 1,1 0 0,-9 8-1,2-3 5,-39 43 189,32-38-65,-22 11 37,30-19 235,3-5-263,-22 4-23,28-6-147,1 0 0,-1 0 0,1 0 0,-1 0 0,1 0 0,-1 0 0,1 1 0,0-2 1,-1 1-1,1 0 0,-1 0 0,1 0 0,-1 0 0,1 0 0,-1 0 0,1 0 0,-1 0 0,1-1 0,0 1 0,-1 0 0,1 0 0,-1-1 0,1 1 1,0 0-1,-1-1 0,1 1 0,0 0 0,-1-1 0,1 1 0,0 0 0,0-1 0,-1 1 0,1-1 0,0 1 0,0-1 0,0 1 0,0 0 0,-1-1 1,1 0-1,-3-3 1,-3-5-5,-1 0 1,2 0 0,-1-1 0,1 0 0,1 1 0,0-2 0,-6-19 0,8 8-5,0 0 0,1 0 1,2 0-1,0 0 0,5-25 0,27-108-372,-27 130 209,12-33-1428,13-50-2585,-15 61 1352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3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9013,'0'0'1340,"40"-15"1600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3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9545,'0'0'4524,"53"6"-4556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3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244 452 9725,'-3'-10'227,"0"-1"-202,0 0 0,1-1 0,1 1 0,0-1 0,0 0 0,1 1 0,0-1 1,1 0-1,1 1 0,0-1 0,0 1 0,8-20 0,-3 18-21,0-1 1,1 2-1,0-1 0,19-20 0,45-40-6,-68 69 0,26-22-17,35-24-1,-47 40 4,20-7 18,-20 13 14,27 1 181,-42 11 158,13 27 95,-16-34-430,1 0 1,-1 0-1,1-1 0,-1 1 1,0 0-1,0 0 1,0 0-1,1-1 1,-1 1-1,0 0 1,0 0-1,0 0 1,0 0-1,0 0 0,0-1 1,0 1-1,-1 0 1,1 0-1,0 0 1,0-1-1,-1 1 1,1 0-1,-1 1 0,-6 19 109,-1 0 0,-1-1-1,-1 0 1,-1-1-1,0 0 1,-24 29-1,14-26-165,-1-1 0,-1 0 0,-1-2 0,-1-1 0,-1-1 0,-41 20 0,33-20-994,-1-2 0,-1-1 0,-1-2 0,-68 13 0,38-15-1417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3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6297,'0'0'1904,"26"67"-1796,-9-11 8,-10 2-132,3 4-948,-20 4-788,3 1-357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4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838 177 7093,'0'0'2055,"7"4"-1761,22 11-142,-22-12-64,-3 7-6,1 2-74,0-3-1,-1 1-1,-1 0 1,5 17-1,-8-22-5,1 0 1,0 0-1,-1 0 1,0 0-1,0 0 0,-1 1 1,1-1-1,-1 0 0,0 0 1,-1-1-1,1 1 0,-4 8 1,1-5-7,0 0-8,0 1-1,0-1 1,-1 0-1,0 0 1,-1-1-1,1 0 1,-1 0 0,-14 12-1,-7 4-222,12-14-86,-21 6-14,19-10 34,-16-1 45,16-6 81,-16-8 74,24 8 1098,11 10-537,10 31-16,1 0 0,2-1 1,29 51-1,-6-9 0,-36-76-401,-1-1 1,1 1-1,-1-1 1,0 1 0,0 0-1,0-1 1,0 1-1,-1 0 1,1 7 0,-1 3 53,2 23 212,-2-36-299,0-1 1,0 1-1,0-1 0,0 1 1,0 0-1,0-1 0,0 1 1,0-1-1,0 1 0,-1-1 1,1 1-1,0-1 0,0 1 1,0-1-1,-1 1 1,1-1-1,0 1 0,-1-1 1,1 1-1,-1-1 0,1 1 1,0-1-1,-1 0 0,1 1 1,-1 0-1,-8 8 25,-1 0 0,1-1 0,-2 0 0,1 0 0,-1-1 0,0 0 0,0-1 0,-1-1 0,-16 7 0,5-7 5,1 0 0,-1-1 0,0-1-1,0-1 1,0-1 0,0-1 0,-26-4 0,32 2-23,0-1-1,1 0 1,-1-1 0,1-1 0,0-1 0,1-1 0,-1 0-1,1 0 1,1-2 0,-22-15 0,8-1 2,2-1 1,1-2-1,1 0 1,1-1-1,1-2 0,2 0 1,-25-53-1,38 70-14,0 0 0,2-1 0,-1 1 0,2-1 0,0 0 0,1-1 0,0 1 0,1-1 0,1-30 0,2 33-3,0 1 0,2-1-1,-1 1 1,1 0 0,1 0 0,0 0 0,1 0 0,0 1 0,1 0 0,0 0 0,1 0 0,16-19 0,-6 10-24,2 2 0,0 0 0,1 1 0,42-28 0,-22 21-811,84-37-1,-89 48-731,0 2 0,73-14 0,-23 11-1239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1 309 7925,'53'34'1332,"-13"-21"124,20-16-264,7-7-532,3-14-300,30-14-160,3-5-128,14-6-168,-7-12-844,10-1-1080,-10-4-1300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10753,'0'0'2676,"33"-39"-2064,30 6-240,13 9-204,2-2-88,6-4-92,-9 2-452,-9-8-1112,-15-11-2628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6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3544,'0'0'4152,"4"-6"-3192,9-19-232,-10 19 648,-1 17-788,19 288 859,-11-146-1120,1 90 50,-6-121-303,-2 8-142,-22 218 0,10-240-1891,6-91 250,-8 14-403,8-23-115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6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71 239 5020,'-37'-31'1279,"30"24"45,3 1-91,-14-19-275,14 19 602,8 15-1402,27 50-106,3-2-1,2-1 0,44 52 1,-46-67-44,3 7-3,56 53 0,-89-98-4,-1 0-1,1 0 1,-1 0-1,0 1 0,0-1 1,0 1-1,3 6 1,0-1 5,-1-1 426,3-7-232,21 5-92,-29-5-106,0-1 0,1 0-1,-1 0 1,1 0 0,-1 0-1,1 0 1,-1 0 0,1 0-1,-1 0 1,0 0 0,1 0-1,-1 0 1,1 0 0,-1 0-1,1 0 1,-1 0 0,0-1-1,1 1 1,-1 0 0,1 0-1,-1 0 1,0-1 0,1 1-1,-1 0 1,0 0 0,1-1-1,-1 1 1,0 0 0,1-1-1,-1 1 1,0 0 0,0-1-1,1 1 1,-1-1 0,0 1-1,0-1 1,53-73 27,44-83-1,-85 138-28,16-30 1,0-1-29,3 1-1,68-83 1,-81 112-41,55-57-44,-64 69-252,0 1-1,0 0 0,1 0 1,0 1-1,1 0 0,19-8 1,10 3-2362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7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1617 28 4232,'0'0'984,"6"-4"151,16-15 104,-17 14 1850,-10 7-2980,-50 14-88,-101 46-1,128-49-13,1 2 0,0 1 0,2 1 0,0 1 0,-33 32 0,30-23-16,20-15 35,-4 13-10,12-24-16,0-1 0,-1 1-1,1 0 1,0-1 0,0 1 0,0 0 0,-1-1 0,1 1 0,0 0 0,0-1 0,0 1 0,0 0 0,0 0 0,0-1 0,0 1-1,0 0 1,1 1 0,3 26 29,-4-27-28,0 0 0,0-1 0,0 1 0,1-1-1,-1 1 1,0 0 0,0-1 0,0 1 0,1-1 0,-1 1 0,0-1 0,0 1-1,1-1 1,-1 1 0,1-1 0,-1 1 0,0-1 0,1 1 0,-1-1 0,1 1-1,-1-1 1,1 0 0,-1 1 0,2-1 0,12 10-1,1-2 0,0 1 0,0-2 0,1 0 0,0-1 0,0-1 0,1 0 0,-1-1-1,27 3 1,-4-3-3,1-1-1,0-2 1,43-5-1,-42-1 3,-35 4 236,-12 5-190,-183 94 97,32-20 31,125-60-133,1 2-1,-44 34 0,61-40-14,7-6-18,2-3-4,0 1 0,0-1 0,1 0 0,0 1 0,0 0 0,0 0 0,1 1 0,0-1 0,0 0 0,1 1 0,-3 9 0,0 23-13,10 2 11,-5-40 0,0 0 0,1 0 0,-1 0 1,0 0-1,0 0 0,1 0 0,-1 0 0,1 0 0,-1 0 0,1 0 0,-1 0 1,1-1-1,0 1 0,-1 0 0,2 1 0,32 33 13,-26-29-11,0 0-1,0-1 1,12 6-1,21 9 3,-39-18-2,1 0-1,-1-1 0,1 0 0,0 0 0,-1 0 0,1 0 0,0 0 0,0 0 0,0-1 1,0 0-1,3 1 0,2-1 3,-1 2 420,-14-3-374,-365-57 602,262 39-245,76 13-300,1-1 0,-1-1 0,1-3 0,-47-20 0,66 21-81,8 5-31,-1-1 0,1-1 1,-7-8-1,10 10-3,0-1 0,-1 0 0,2 0 0,-4-8 0,6 13 5,0 1 1,-1-1-1,1 1 0,0-1 0,0 1 1,-1-1-1,1 1 0,0-1 0,0 1 0,0-1 1,0 0-1,0 1 0,0-1 0,0 1 1,0-1-1,0 0 0,0 1 0,1-1 0,-1 1 1,0-1-1,0 1 0,0-1 0,1 0 1,10-26-16,-11 27 16,1-1-1,-1 1 1,0-1 0,0 0 0,1 1-1,-1-1 1,0 1 0,1-1-1,-1 1 1,0-1 0,1 1 0,-1-1-1,1 1 1,-1 0 0,1-1 0,-1 1-1,1 0 1,-1-1 0,1 1-1,-1 0 1,1-1 0,0 1 0,7-3-4,0-1 1,0 2-1,0-1 1,0 1 0,1 0-1,12-1 1,-7 7-8,-14-4 12,5 3 5,0 0 1,1 0-1,-1 1 0,8 7 1,-8-6-2,0 0 0,-1 1 1,1 0-1,-1 0 0,-1 0 0,1 1 1,-1-1-1,0 1 0,0-1 1,-1 1-1,0 0 0,0 0 1,-1 0-1,0 1 0,0-1 1,-1 14-1,-1-4 10,0 0 1,-2 0-1,0-1 1,-1 0-1,0 0 1,-11 23-1,9-26 0,-1 0 1,0-1-1,-1 1 0,0-2 0,-1 1 0,0-1 1,-1 0-1,0-1 0,-1-1 0,-23 18 0,5-9-127,0-1 0,0-1 0,-50 19 0,32-19-1286,-1-2-1,0-2 0,-77 8 1,72-16-971,10-6 39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8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898 0 5741,'0'0'3366,"3"7"-3197,8 22 65,-11-28-225,1-1 0,-1 1 0,0 0 0,0-1 1,1 1-1,-1 0 0,0 0 0,0-1 0,0 1 1,0 0-1,0-1 0,0 1 0,0 0 1,0 0-1,0-1 0,0 2 0,-5 23 106,5-24-111,0 0-1,0 0 1,0 0 0,-1-1 0,1 1-1,0 0 1,-1-1 0,1 1 0,0 0-1,-1 0 1,1-1 0,-1 1 0,1-1-1,-1 1 1,1 0 0,-1-1 0,1 1-1,-2 0 1,-33 32 46,-49 36-1,47-42 170,0 1-1,1 3 1,2 0-1,1 3 1,2 0 0,2 2-1,-47 73 1,48-60 109,-87 161 847,43-79 1,37-68-442,25-49-246,-15 11-37,19-19-11,-1-2 14,-19 12-42,25-15-393,0-1 0,1 1 0,-1-1 0,0 1 0,1-1 0,-1 0 0,0 1 0,1-1 1,-1 0-1,0 0 0,0 0 0,1 1 0,-1-1 0,0 0 0,0 0 0,0 0 1,0 0-1,-28 0 178,28 0-187,1 0 0,-1 0 1,0 0-1,0 0 0,1 0 1,-1-1-1,0 1 0,1 0 0,-1 0 1,0 0-1,1-1 0,-1 1 0,0 0 1,1-1-1,-1 1 0,1 0 0,-1-1 1,0 1-1,1-1 0,-1 0 0,-7-6 7,1 0 1,0 0-1,1 0 0,0-1 0,0 0 0,1-1 0,0 1 0,0-1 1,1 0-1,0 0 0,0 0 0,1-1 0,-2-13 0,0-3-37,1 1 0,2-1 0,1 0-1,2-28 1,17-103-59,-15 136-47,1 0 0,1 0 0,1 0 0,1 1 0,1-1 0,1 2 0,17-31 0,-9 22-652,1 2 0,1 0 1,1 1-1,2 1 0,0 1 1,1 1-1,39-28 0,-56 46 248,-1 1 0,1-1 0,0 1 0,1 0 0,-1 0 0,8-1 0,7-4-351,32-17-1636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0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4916,'0'0'3721,"0"87"-2681,0-1-440,0 8 4,-10 7-176,10 8-268,-7-4-8,7-6-112,0-3 8,0-6-24,0-14-52,0-4-116,-17 14-3104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10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1089 350 4548,'-64'-64'756,"51"51"55,0 1-109,-43-36-166,42 37-192,2 1-176,-34-29-54,34 29 112,11-2-240,-3-38-8,2 37-34,18 3-15,46-31 48,-46 31-22,48 5-96,-52 4 109,-8 14-15,12 41 90,-15-52-42,-1-1 0,1 1 0,-1-1 0,0 1 0,1 0 0,-1-1 0,0 1 0,0 0 0,0-1 0,0 1 0,0 0 0,0-1 0,-1 1-1,0 2 1,-10 51 60,3-28 0,-15 23-33,23-48-23,-1 0 0,0-1 0,0 1 0,0 0 0,-1 0 0,1 0 0,0-1 0,-1 1 0,1-1 0,-1 1 0,1-1 0,-1 0 0,0 1 0,-2 1 0,-78 59 62,63-47-54,-40 23 1,42-31-18,-30 11-1,20-13 26,-31 1-14,44-4 36,7-15-70,1-2 27,0 0 0,1-1 1,0 1-1,1-1 0,1 0 0,-1-18 1,4 32 2,0 0 1,0 0-1,0 0 1,0 0-1,0 0 1,1 0-1,-1 1 1,1-1-1,0 0 1,-1 0-1,2-2 1,4-13 21,-3 7-26,1 1 0,0-1 0,0 1 0,10-15 0,13-24-46,-21 36-22,-10 25-125,-11 37 181,11-38-11,-7 2 40,-34 39 1,34-39 39,-4-1-57,-48 41-1,48-41 60,2-1 52,-38 33-40,38-34 69,-1 2-79,-44 41 55,32-27 22,-18 27-29,25-26 0,-30 57 315,5-4 137,36-63-491,0-1 168,-18 32-1,-1-4 100,20-34 458,-4-1-578,-36 31 27,35-30 1053,8-24-1230,-2-8-59,1 1 0,0-1 0,2 0 0,-3-42 1,9 36-10,0 0 1,2 0 0,10-37 0,33-76-296,36-55-3014,-33 104-300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10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10385,'0'0'3108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43:11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9721,'0'0'876,"69"-3"-312,-2-3-260,16-7-156,4 4-96,6 3-620,7 2-2468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5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1580 316 6021,'13'0'1709,"-1"1"1,29 6 2919,-61-6-4472,0 0 0,0-1 0,0-2 0,0 0 1,-31-7-1,5-2-175,-54-22 1,87 28 7,-1-1 0,1-1 0,0 0 0,1-1 0,0 0 0,-21-20 0,27 24-25,1-1 1,1 0 0,-1 0-1,1 0 1,0-1 0,0 1 0,1-1-1,-1 0 1,1 0 0,1 0 0,-1 0-1,1-1 1,0 1 0,0-1 0,1 0-1,-1-8 1,4 3-225,8-16 11,-10 27 236,0 0 1,0 0-1,1 1 0,-1-1 0,0 0 0,1 1 0,-1-1 1,0 0-1,1 1 0,-1-1 0,1 0 0,-1 1 0,1-1 0,-1 1 1,1-1-1,1 0 0,3-4-1,0 1 0,0 0 0,1 1-1,0-1 1,-1 1 0,1 0 0,0 0 0,1 1 0,-1 0 0,0 0 0,1 0-1,-1 1 1,1 0 0,-1 0 0,1 1 0,0 0 0,-1 0 0,1 0 0,0 1-1,-1 0 1,11 3 0,12 6 22,0 1 0,-1 1-1,0 1 1,-2 2 0,1 1 0,-2 1-1,45 38 1,-36-21 33,-10 0 27,-19-27 12,-10-2-21,-2 3-58,-1 0 0,0-1 0,-1-1 0,0 1 0,0-1 1,0-1-1,-1 0 0,0 0 0,0-1 0,0 0 1,0 0-1,-1-1 0,-17 2 0,-12 1 7,0-1 0,-60-2 1,71-3-25,-302-9-79,269 4-50,0-3-1,0-3 0,-80-26 1,-18-23-275,153 57 331,3 2 79,1 0 0,-1 1 0,1-1 0,0 0 0,-1-1 0,1 1 0,-4-3 0,2 2 43,27 13 152,-1 1-1,0 2 0,-1 0 1,31 28-1,-22-14 234,-1 1 1,32 41-1,-44-49-10,0 1-1,-2 0 1,-1 1-1,0 1 1,12 33-1,-22-48-265,-1-1 0,1 1-1,-1 0 1,-1-1 0,0 1 0,0 0-1,-1 0 1,0 0 0,0-1-1,-1 1 1,0 0 0,-1 0 0,1 0-1,-2-1 1,1 1 0,-2-1 0,1 0-1,-1 0 1,-8 13 0,-1-3-91,-1-2-1,-1 0 1,0-1 0,-1 0 0,0-1 0,-1-1-1,-1-1 1,0 0 0,-21 9 0,-27 11-273,-89 29 1,110-45-1125,0-3 0,-1-2 0,0-1 0,-55 3 0,7-13-3392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6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12997,'0'0'2120,"23"19"-1884,6-6-160,8 0-40,-9-5-208,-8 3-1040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9533,'0'0'1410,"7"2"-167,101 16 526,-94-16-1693,1-1 0,-1-1 0,0 0 1,1-1-1,25-6 0,-37 7-63,-1-1-1,1 1 1,-1-1 0,1 0-1,-1 0 1,1 0 0,-1 0 0,0-1-1,0 1 1,4-4 0,1 0 18,2-3 111,3-12 46,-9 15 76,-2-1 65,4-18-1,-4 19 137,-8 3-422,-30 0-39,32 3-19,0 0 0,0 1 0,0-1 0,-8 5 0,13-6 15,-6 3-463,-1 4-796,-20 32-936,23-31 1388,1 0-1,-1 0 1,-2 12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6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2014 379 8833,'-8'6'1509,"-3"2"-1291,0 0 0,0-1 1,-1 0-1,0-1 1,0-1-1,-1 0 1,0 0-1,1-1 0,-15 2 1,9-4-156,0-1-1,0-1 1,0-1 0,0 0 0,1-1 0,-1-1 0,-25-8 0,27 3-7,3-1-46,0 0 0,-17-17 1,25 22-14,1-1 0,0 1 0,0-1 0,0 0 0,1-1 0,-1 1 0,1 0 0,1-1 0,-1 0 0,1 1 0,-3-10 0,3 2-9,1 1 0,0-1 1,1 1-1,1-1 0,0 0 0,0 1 1,1 0-1,7-24 0,1 7-28,1-1 0,17-32 1,-20 49 17,-8 13 22,3-4-8,1 0 1,-1 0-1,1 0 1,7-6-1,-8 9 5,0-1 0,1 0-1,-1 1 1,0 0 0,1-1-1,6 0 1,-10 2 3,13 1 16,-3 3-11,1 0 0,-1 1 0,-1 0 0,1 1 0,-1 0 0,0 1 0,0 0 0,-1 0 0,15 16 0,8 13 89,26 42-1,-34-47-9,2 3 53,123 176 510,-138-194-556,-1-1 0,0 1 0,-2 1 0,0 0 0,0 0 1,7 34-1,-12-41 2,-1 1-1,0-1 1,0 1 0,-1 0 0,-1-1-1,0 1 1,0-1 0,-1 1 0,0-1-1,-1 1 1,0-1 0,-1 0 0,-6 11-1,2-5 35,-2 0 0,0-1-1,0 0 1,-2-1-1,0 0 1,-21 19 0,12-15 7,-1-1 0,-1-2 0,-43 24 0,10-14-24,0-2 1,-1-3-1,-77 18 0,31-15-61,-1-5 0,-203 11 0,225-29-50,1-2 0,-1-4-1,1-4 1,-110-28 0,138 24-10,-98-42 1,123 43-2,0-1 1,1-2 0,1-1-1,-45-37 1,48 33-11,1-1-1,1 0 1,2-2 0,0 0 0,-24-42 0,33 48 14,0 0 0,2-1 0,0-1 0,2 0 0,0 0 0,1 0-1,1 0 1,1-1 0,-1-25 0,4 22-84,1-1 0,1 0 0,1 1-1,2-1 1,0 1 0,1 0 0,18-40-1,-8 28-838,2 1-1,1 1 1,2 1 0,31-38-1,6 1-2862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6.9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9969,'0'0'1124,"28"13"-348,-5-5-176,14 0-520,-8 0-24,-1 5-100,24-5-6420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7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29 9413,'0'0'1532,"14"-24"920,15 19-2032,8 10-280,6 3-80,-6 5-32,0-5 24,-8 0-32,8 3-1400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7.8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1438 390 4136,'0'0'5651,"-7"5"-4632,-17 16-278,10-13-266,3-3-455,0-2 0,-1 0 0,1 0 0,-1-1-1,1 0 1,-1-1 0,0-1 0,0 0-1,0 0 1,0-1 0,1-1 0,-1 0 0,0 0-1,1-1 1,0-1 0,-1 0 0,1 0-1,1-1 1,-1-1 0,-13-8 0,14 6-132,0-1 1,0 0-1,1 0 0,0-1 1,1 0-1,0 0 1,1-1-1,0 0 1,0 0-1,1-1 0,1 0 1,0 0-1,-4-15 1,6 17 39,0 0 0,1-1 0,0 1 1,1-1-1,0 1 0,0-1 0,1 1 1,1-1-1,0 0 0,0 1 0,1-1 0,0 1 1,1 0-1,0 0 0,1 0 0,4-10 1,-7 19 64,-1 0 0,1 0 1,-1 0-1,1 1 0,0-1 1,-1 0-1,1 0 1,0 0-1,0 1 0,0-1 1,-1 0-1,1 1 0,0-1 1,1 0-1,5-4 5,1 1 0,-1 0 1,1 0-1,0 0 0,0 1 0,0 0 0,0 1 0,1 0 0,-1 0 0,0 1 1,1 0-1,0 0 0,-1 1 0,1 0 0,13 2 0,-1 4 11,0 0 0,-1 1 0,0 2 0,0 0 0,0 1-1,-1 1 1,-1 0 0,0 2 0,24 21 0,-39-32 4,0 1-1,0-1 1,0 1 0,0-1-1,-1 1 1,0 0 0,4 5-1,8 14 204,1-1-4,-11-15 389,-14-2-306,-23 11-133,0-1 1,-53 14-1,32-15 84,-59 23 0,92-28-115,0 1 0,0 1-1,1 2 1,1 0 0,-30 23-1,18-7 393,2 0 0,1 2 0,-42 59 0,-57 111 1731,120-187-2143,-135 207 1078,120-192-1142,0 0 0,-2-1 0,-1-2 0,-2 0 0,-38 27-1,53-44-196,0 0 0,-1-1 0,0-1 0,0 0 0,-1 0-1,1-2 1,-1 1 0,0-2 0,-24 3 0,28-5-286,-1 0 0,1-1 1,-1-1-1,1 0 0,-1 0 0,1-1 1,0 0-1,0-1 0,-1 0 1,2-1-1,-1 0 0,0 0 0,1-1 1,-11-7-1,2-2-1809,-21-21 0,39 35 2243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8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7869,'0'0'1492,"20"24"4,9 24-348,16 26-348,-2 11-152,9 18-188,-4 3-260,12-4-64,-11-8-52,2-4-84,-8-13-420,-12-11-1640,-11-13-2420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8.2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34 10321,'28'-34'3524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9.2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2074 330 7117,'-5'-14'124,"0"-1"1,2 1 0,0-1-1,0 0 1,1 0 0,1 0-1,1 0 1,0 0 0,1 0-1,0 0 1,2 0 0,-1 1-1,10-28 1,-5 27-77,12-17-61,-18 31 13,-1 0 1,1 0-1,0 0 0,-1 0 1,1 0-1,-1 0 1,1 0-1,0 1 1,0-1-1,0 0 0,-1 1 1,1-1-1,0 0 1,0 1-1,1-1 0,37-20 24,-36 20-20,0-1-1,1 1 0,-1 0 0,0 0 1,1 1-1,-1-1 0,1 1 0,-1-1 0,1 1 1,3 1-1,34 8 92,-40-9-85,1 1 0,-1-1 1,0 1-1,0-1 0,1 1 0,-1 0 0,0-1 0,0 1 1,1 0-1,-1 0 0,0 0 0,1 1 0,32 28 136,-32-29-131,-1 0 0,0 0 1,0 0-1,0 0 0,0 1 1,0-1-1,0 0 1,0 1-1,0-1 0,0 0 1,1 3-1,10 25 350,-1 1 0,11 43 0,-22-73-344,0 1 0,0-1 0,0 1 1,0 0-1,1-1 0,-1 1 0,0 0 0,0-1 0,-1 1 1,1 0-1,0-1 0,0 1 0,0 0 0,0-1 0,-1 1 1,1 0-1,0-1 0,0 1 0,-1-1 0,1 1 1,0 0-1,-1-1 0,0 1 0,-49 77 664,49-77-674,0 1 1,0-1 0,0 0-1,0 0 1,0 0-1,0 0 1,-1 0 0,1 0-1,0 0 1,-1 0-1,-1 1 1,-12 7 21,0 0-1,-1-1 1,0 0-1,-34 10 1,31-14-15,-1-1 0,0 0 1,0-2-1,-39-1 0,42-7-9,-30-23-23,36 21 10,1-2 0,0 1 1,0-1-1,1-1 0,0 1 0,-12-23 1,-1-8-31,9 5 36,10 30-15,1 0-4,-8-20 7,8 20-20,21 33-33,-14-18 58,0-1-9,-5-6 15,-1 1-1,1-1 0,0 1 0,1-1 1,-1 1-1,0-1 0,0 1 0,1-1 0,-1 1 1,1-1-1,-1 1 0,1-1 0,0 0 0,-1 1 1,2 0-1,-1 0 0,0 0 0,0 0 0,0 0 0,0 0 1,0 1-1,0-1 0,-1 0 0,1 0 0,-1 0 0,0 1 0,0-1 0,0 0 1,0 0-1,0 4 0,1 3 9,-3 27 22,-2-6-29,-2-13 31,-13 18 2,19-34-32,-1 1 1,0-1-1,0 1 0,0-1 0,0 1 0,0-1 0,0 0 0,-1 1 0,1-1 0,0 0 0,-2 1 0,-37 31 18,20-20-35,-18 5 15,37-17 1,0 0-1,-1-1 1,1 1-1,0-1 0,0 1 1,-1-1-1,1 0 1,-1 1-1,1-1 1,0 0-1,-1 0 1,1 0-1,-2 0 1,-19-1-24,1 0 0,-27-7 0,47 8 17,0 0 1,0 0-1,0-1 1,0 1-1,1 0 1,-1-1-1,0 1 0,0-1 1,0 1-1,0-1 1,1 1-1,-1-1 1,0 0-1,1 1 1,-2-2-1,-12-11-41,4 5 2,0-1 0,1 0 0,0-1-1,1 0 1,-10-14 0,-5-13 11,3 3 9,17 27 16,-2 15 100,-8 13 52,-1-1 0,-1-1 0,0 0 0,-2-2 0,0 0 0,0 0 1,-35 23-1,22-20 31,-1-2 1,-1 0-1,0-3 1,-61 21-1,38-20 65,0-3-1,0-2 1,-2-2-1,1-3 0,-1-2 1,-93-7-1,91-2 209,0-3-1,-64-16 0,88 14-216,0-1-1,0-2 0,1-1 1,-50-29-1,71 35-149,0 0-1,1-1 1,0-1 0,1 0-1,0 0 1,1-1 0,0-1-1,-10-15 1,16 21-78,0-1 0,0 1 1,0-1-1,1 0 0,0 0 0,1-1 1,0 1-1,0 0 0,0-1 0,1 0 0,0 1 1,1-1-1,0 0 0,0 1 0,0-1 1,1 0-1,3-13 0,7-13-134,-3 19-246,21-22-2148,39-38 0,-51 62-1029,38-25-855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9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12313,'0'0'4249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9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1 482 11221,'80'-8'1088,"14"-18"-180,23-14-380,12-5-292,17-13-144,-1-6-76,-8-10-1020,-19-3-1896,-18-13-2013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09.8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0 164 9657,'37'-28'1196,"20"3"24,23 5-312,20-5-408,18 5-300,-1 3-80,-3 1-88,-5 8-1544,-29 4-3056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38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2264,'0'0'2827,"-7"3"-2810,-22 8 55,22-8 140,-1 2-226,-22 17-13,22-17 2861,17 0-2722,25 15-28,-18-13-8,-9-5-58,-4-1-14,-1 0 1,1-1 0,0 1-1,0-1 1,-1 1 0,1-1-1,0 0 1,0 0 0,-1 0-1,1 0 1,4-1 0,18-2 32,-19 2-38,2 0 33,22-4 98,-22 4 880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0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610 1201 4320,'4'-2'1507,"20"-8"5707,-24 12-7134,0 0 0,-1 0-1,1 1 1,-1-1 0,0 0-1,1 0 1,-1 0 0,0 1-1,0-1 1,-3 3 0,-1 5 73,-2 3-39,-1-1 1,0 1 0,-1-1-1,-1-1 1,1 0-1,-2 0 1,0-1 0,0 0-1,-22 14 1,-11 5 209,-61 28 1,89-48-138,10-6 632,5-4-703,-1 1 0,0 0 0,1 1 0,-1-1-1,0 0 1,1 0 0,-1 1 0,0-1 0,1 1 0,-1 0 0,1-1-1,-3 2 1,3-1 94,0 0 1,-1-1-1,0 1 0,1 0 0,-1-1 1,1 1-1,-1-1 0,0 0 0,1 1 1,-1-1-1,1 0 0,-3 0 0,-4-12 478,-2-6-573,0 0 0,2 0 0,-1-1-1,2-1 1,-6-24 0,2-29-19,2-1 0,2-82 0,6 126-84,-1-187 126,-6-119-218,3 302-42,-1 0 0,-2 0 0,-1 1 0,-2-1 1,-1 2-1,-28-52 0,32 69-1041,-1 2 0,-1-1 0,-20-21 1,25 29 767,2 2-519,-9-11-904,6 0-1890,-6-9 114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0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72 6405,'1'7'1009,"5"17"-272,0-11-240,0-7-444,0 1 0,0-1 0,0 0 0,1-1 0,0 1 0,0-2 0,1 1 0,-1-1 0,1 0 0,15 6 0,-14-6-18,-6-2-11,-1-1-1,1 0 1,-1 0 0,1 0-1,0 0 1,0 0 0,-1-1 0,1 1-1,3-1 1,19 3 313,-19-2 607,-2-8-664,-2 3-248,2-2-7,-1 1 1,-1-1-1,1 0 0,-1 0 0,3-11 0,-4 14-20,-1 0-1,0 0 1,0 0 0,0 0-1,0 0 1,0 0-1,0 0 1,-1 0-1,1 0 1,-1 0-1,0 0 1,0 0 0,0 0-1,-1 1 1,1-1-1,-1 0 1,1 1-1,-1-1 1,-2-2-1,-2-3-5,0 2 0,0-1 0,0 1-1,-1 0 1,0 0 0,0 0 0,-1 1 0,1 0-1,-1 1 1,0 0 0,0 0 0,-11-3-1,-12 3 26,19 5-17,5 0-13,4 0 4,0-1-1,1 1 0,-1 0 0,0 0 1,1 0-1,-1 0 0,0 1 0,1-1 0,-3 3 1,-26 13 39,31-17-35,-1 0 0,0 1 1,0-1-1,1 1 0,-1-1 0,0 0 0,1 1 1,-1 0-1,0-1 0,1 1 0,-1-1 0,1 1 1,-1 0-1,1-1 0,-1 1 0,0 1 0,-3 3 1,3-3-2,-1 0-1,1-1 1,0 1 0,-1 0-1,1 0 1,0 0-1,0 0 1,0 0 0,1 0-1,-1 0 1,1 0 0,-1 0-1,0 4 1,-4 22 20,4-27-20,1-1 1,0 1-1,0-1 0,0 1 0,0-1 0,0 1 1,0-1-1,0 1 0,0-1 0,0 1 1,0-1-1,0 1 0,0 0 0,0-1 0,0 1 1,0-1-1,0 1 0,1-1 0,-1 1 1,0-1-1,0 0 0,1 1 0,-1-1 0,1 1 1,2 6 3,-2-4-13,0-1 0,0 1 1,1-1-1,-1 1 0,0-1 0,1 0 0,0 0 0,0 0 1,-1 0-1,1 0 0,3 2 0,14 14-778,-19-18 690,1 1 0,-1-1 0,0 1 1,1-1-1,-1 0 0,1 1 0,-1-1 0,1 0 0,-1 1 0,1-1 1,-1 0-1,1 0 0,0 1 0,-1-1 0,1 0 0,-1 0 1,1 0-1,-1 0 0,1 0 0,1 0 0,33 4-2941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1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1481 16 5148,'-5'-2'1395,"-19"-12"2446,30 19-3544,5 3-197,28 22 120,-1 2 1,54 57-1,-88-78-171,-3-7-39,0 1-1,-1-1 0,0 1 1,0-1-1,0 1 1,-1 0-1,1-1 1,-1 1-1,0-1 1,-1 1-1,1-1 0,-1 0 1,0 1-1,0-1 1,0 0-1,0 0 1,-1 0-1,1-1 1,-1 1-1,0-1 0,0 1 1,-1-1-1,-4 4 1,-6 5-7,-1-1 1,-1-1 0,1 0-1,-1-1 1,-1-1-1,0 0 1,0-1 0,0-1-1,-1-1 1,0 0 0,0-1-1,0-1 1,-30 1-1,42-14-76,2 4 61,0-1 0,0 1 0,1-1 0,0 0 0,0 0 0,1-1 0,0 1 0,0 0 0,1-1 0,0 1 0,0-1 0,1-12 0,1 6-7,0 1 0,2-1 0,0 1 0,0 0 0,1 0 0,6-14 0,3-1-16,27-43 1,-20 38 44,-7 11-39,-11 18 39,0 9 66,5 43 365,-7-47-428,0-1 0,0 1-1,0-1 1,0 1 0,0-1-1,0 1 1,-1-1 0,1 1 0,0-1-1,0 1 1,0-1 0,0 0-1,-1 1 1,1-1 0,0 1 0,0-1-1,-1 0 1,1 1 0,0-1 0,-1 0-1,1 1 1,0-1 0,-1 1-1,-15 14 128,0 1 0,-1-2 0,0 0 0,-32 18 0,-90 43 281,77-43-217,-11 5-1,-69 40 96,124-65-265,-110 72 110,116-72-140,-7 13 31,19-25-34,-1 0 1,1 1 0,0 0-1,-1-1 1,1 1-1,-1-1 1,1 1-1,0 0 1,0-1-1,-1 1 1,1-1-1,0 1 1,0 0-1,0-1 1,-1 1-1,1 0 1,0 0-1,0-1 1,0 1-1,1 1 1,-1 31 64,0-32-64,-1 0 0,1 0 0,0 0 0,1-1 0,-1 1 1,0 0-1,0 0 0,0 0 0,0-1 0,1 1 0,-1 0 0,0 0 0,1 0 0,-1-1 0,0 1 1,1 0-1,-1-1 0,1 1 0,0 1 0,11 13 9,1-1 1,1 0-1,0-1 1,0 0-1,1-1 1,21 13-1,101 62-22,-121-72 17,21 31-6,-29-37 9,-1 1 0,9 17 0,-10-16-1,-1 0 0,-1 1 0,0-1-1,3 16 1,-6-20-2,0 0 0,0-1 0,-1 1 0,0-1-1,0 1 1,0 0 0,-1-1 0,0 1 0,0-1 0,-3 8-1,-13 23 136,16-36-122,0 1-1,1 0 1,-1-1-1,-1 0 1,1 1-1,0-1 1,0 0-1,0 1 1,-1-1-1,-1 1 1,-18 17 122,-1-2 0,-1-1 0,-1 0 1,0-2-1,-48 21 0,37-23 179,-1-1 1,1-3 0,-1 0 0,-1-3-1,1 0 1,-1-3 0,0-1-1,0-2 1,0-1 0,-47-10-1,64 8-12,1-2 0,0-1 0,1 0 0,-26-15 0,21 5 169,-1-4-292,-71-65 419,79 70-451,0-1-1,1-1 0,-22-33 0,33 44-108,-14-29 179,10 18-73,2 2-124,0 0 0,1 0 0,1-1-1,0 1 1,1-1 0,1 0 0,0-20 0,2-4 32,4 22-87,13-29 36,45-132-1855,-28 57-4100,-31 114 5242,0-2-185,-4-5-3002,-4-18-389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2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433 1107 5452,'0'0'1719,"2"4"-1044,4 16 42,-6-20-695,0 0-1,0 0 1,0 1-1,0-1 0,0 0 1,0 1-1,0-1 1,1 0-1,-1 1 0,0-1 1,0 0-1,0 0 1,0 1-1,0-1 0,-1 0 1,1 1-1,0-1 1,0 0-1,0 1 0,0-1 1,0 0-1,0 0 1,0 1-1,0-1 0,-1 0 1,1 0-1,0 1 1,0-1-1,0 0 0,-1 1 1,-7 8 203,0 1 1,-1-1-1,0-1 1,-1 1-1,1-1 0,-2-1 1,1 0-1,-1-1 1,-19 9-1,8-5 102,0-2 0,-2 0-1,1-1 1,-30 4 0,-3-9 806,45-2-792,9 0-255,0 0 1,0 0-1,0 0 1,0 0 0,0-1-1,0 1 1,0 0-1,0-1 1,0 0-1,0 1 1,1-1 0,-1 0-1,0 0 1,-2-1-1,-1-1 140,-8-5 408,7 2-555,0-1 0,1 1 0,-1-2 0,1 1 0,1-1 0,0 1 0,0-1 0,0 0 0,1-1 0,0 1 0,0-1 0,-2-14 0,2-2-45,2-1 0,0 1 0,1 0 0,7-45 0,-2 18 2,1-19 3,22-228 50,-13-5-75,-16 268-202,-1 0 0,-3 0 0,-14-62 0,17 93-501,-1 0-217,-10-17-131,9 17-260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2.8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 10089,'0'0'3040,"-8"40"-660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3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849 290 7969,'12'-27'846,"-5"10"-375,0 0 1,2 1-1,0 0 0,0 1 0,19-23 0,-12 21-375,1 1-1,1 1 0,0 1 0,28-17 1,-34 24-89,1 0 1,1 0 0,0 1-1,0 1 1,0 0 0,0 1-1,28-4 1,-38 7-5,1 1 0,-1 0 0,1 0 1,-1 0-1,0 1 0,8 1 0,19 12 27,-30-14-28,-1 0 1,1 0-1,-1 1 0,1-1 1,-1 0-1,1 1 1,-1-1-1,0 0 0,1 1 1,-1-1-1,1 1 1,-1-1-1,0 0 0,1 1 1,-1-1-1,0 1 1,0-1-1,1 1 0,-1-1 1,0 1-1,0-1 1,0 1-1,1 0 0,-1 0 1,2 5 19,0 1 1,-1-1 0,0 1-1,0 0 1,0-1 0,-1 1-1,0 0 1,0 0 0,-1-1-1,0 1 1,0 0 0,0-1-1,-1 1 1,0-1 0,0 0 0,-1 1-1,-4 8 1,-9 11 90,-1 0 1,0-1-1,-2-1 0,-26 26 1,-95 79 468,61-58-153,-243 203 900,275-236-1261,-181 132 100,123-95-104,4-9-304,84-59-718,-18 2-828,34-9 1639,1 0 0,-1 1-1,0-1 1,0 0 0,0 0 0,0 0-1,0 0 1,1 0 0,-1 0-1,0 0 1,0 0 0,0 0 0,0 0-1,0 0 1,0-1 0,1 1-1,-1 0 1,-1-1 0,-41-14-3473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3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 7153,'0'0'1244,"29"-5"196,-1 21-148,1 26-260,8 19-256,0 16-168,-2 21-216,10 8-172,-10 8-124,2 0-20,-9-3-24,1-5-76,-12-12-556,-3-4-1488,-8-21-2392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3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10329,'0'0'1864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4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2555 227 8285,'6'-25'511,"1"1"1,1 0 0,12-23-1,-17 39-441,0 1 1,1 0-1,0 1 0,0-1 0,1 1 0,0 0 0,0 0 1,1 0-1,-1 1 0,1 0 0,0 0 0,1 0 1,12-7-1,-12 9-46,-1 1 1,1-1 0,0 1-1,0 0 1,1 1 0,-1 0-1,0 0 1,13 1 0,-16 0-21,0 0 0,0 1 0,0 0 1,0 0-1,0 0 0,0 0 0,0 1 1,0 0-1,-1-1 0,1 1 0,-1 1 1,1-1-1,-1 0 0,0 1 0,0 0 0,5 5 1,-2-1 2,-1 0 1,0 1 0,0 0 0,-1 0-1,0 0 1,0 0 0,-1 1 0,0-1-1,-1 1 1,1 0 0,-2 0 0,1 0-1,-1 0 1,-1 0 0,0 0 0,0 1-1,-1-1 1,0 0 0,0 0 0,-1 0-1,0 0 1,-6 13 0,3-6 5,-2-1 0,0-1 0,-1 1 0,0-1 0,-1 0 0,0-1 0,-2 0 0,1-1 0,-1 0 0,-1 0 0,0-1 0,-15 9 0,4-4-9,-1-2 0,0 0 1,-1-2-1,-1-1 0,0-1 0,-1-1 0,1-1 1,-2-2-1,1 0 0,-37 2 0,56-9-7,0 1 0,0-1 0,0 0 0,0 0 0,0-1-1,0 0 1,1-1 0,-1 1 0,1-2 0,0 1 0,0-1 0,-7-4 0,9 4-6,0 1 1,1-1 0,-1 1-1,1-1 1,0-1 0,0 1-1,0 0 1,1-1 0,-1 0-1,1 0 1,0 0 0,1 0-1,-1-1 1,1 1 0,0-1-1,-1-5 1,1-3-21,1 1-1,1-17 1,0 19 14,3 1-7,6-10 16,-6 16 86,0 10-27,1 2-39,-1 0 0,0 1 0,0-1 0,0 1 0,-1 0 0,-1-1 0,0 1 0,0 0 0,0 0 0,-1 0 0,-1 0 0,1 0 0,-1 0 0,-1-1 0,0 1 0,0 0 0,-1-1 0,0 1 0,0-1-1,-7 11 1,-7 10 22,13-23-12,-5 2 0,-25 24 3,17-19-2,-17 6-5,33-18-17,0-1-1,-1 1 1,1-1-1,0 1 0,0-1 1,0 1-1,0-1 1,0 0-1,0 1 0,-1-1 1,1 0-1,0 0 0,-3 0 1,-3 1-1,0-1 1,0 0-1,0-1 0,-10-1 1,12 0-6,-1 0 0,1 0-1,-1 0 1,1-1 0,0 0 0,0 0 0,0 0 0,0 0 0,1-1 0,-1 0 0,1 0-1,0 0 1,0-1 0,0 1 0,1-1 0,0 0 0,0 0 0,0 0 0,0 0-1,1-1 1,0 1 0,0-1 0,-2-10 0,-1-8-20,1 0 0,1-1 0,1 0 0,2-26 0,0 41 16,0 7 4,0 0-1,0 1 1,0-1-1,0 1 1,1-1-1,-1 1 1,1-1 0,-1 1-1,1-1 1,1-2-1,0-1 1,0 0 118,-10 10 85,3-2-148,-193 99 1910,134-72-939,-86 26 0,26-19 252,-1-6 1,-174 20-1,225-43-790,-1-3-1,1-4 1,-1-2-1,1-4 1,-112-23-1,148 19-398,-1-2 0,1-1 0,1-2 1,0-1-1,-43-27 0,74 40-100,0-1 0,0 0 0,0 0 0,1-1 0,0 1 0,-10-11 0,3 1-23,0 4-68,9 7-84,0 0 0,0-1 0,0 1-1,0-1 1,1 1 0,-1-1 0,-3-8 0,-8-13-2417,-15-36-1,25 50 1228,1 1 0,0-1 0,0 1 0,-1-17 0,3-10-3395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4.5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12493,'37'9'2336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1284 1 4204,'0'0'3555,"3"6"-2730,4 10-588,-2 0 0,0 0 1,0 0-1,-2 0 0,0 1 0,-1 0 0,0-1 1,-2 1-1,0 0 0,-4 30 0,2-29-160,-2-1 1,0 1-1,0-1 1,-2-1-1,0 1 0,-13 25 1,13-33-71,0 0 0,0 0 1,0-1-1,-1 1 0,0-1 1,-1-1-1,0 0 0,0 0 1,-1 0-1,0-1 0,0 0 0,-12 5 1,7-4-21,-1-1-1,0-1 1,0-1 0,0 0 0,-1-1-1,0 0 1,1-1 0,-1-1 0,0-1 0,-23-1-1,29-4-330,-12-12-26,21 17 357,1-1 0,-1 1 0,1-1 0,-1 1 0,1 0 0,-1-1 0,1 1 0,0-1 0,-1 0-1,1 1 1,-1-1 0,1 1 0,0-1 0,0 1 0,-1-1 0,1 0 0,0 1 0,0-1 0,0 0-1,0 1 1,-1-2 0,-2-12-72,0 0-1,1 0 1,-1-25-1,3 33 65,0 0 1,1 0-1,-1-1 0,1 1 0,1 0 0,-1 0 0,1 0 0,0 0 0,1 0 0,-1 1 0,1-1 0,0 1 0,0-1 0,6-5 0,-4 3 13,-2 4 9,-1 0 0,1 1 0,0 0 0,0-1 0,1 1 0,5-5 0,16-13 316,-23 28-145,0-3-151,-1 0-1,-1 0 1,1 0-1,-1 0 0,1 1 1,-1-1-1,0 0 1,-1 0-1,1 0 1,-1 1-1,0-1 1,0 0-1,0 0 0,0 0 1,-1 0-1,0 0 1,0-1-1,0 1 1,0 0-1,0-1 0,-1 1 1,-3 3-1,-5 4 24,0 0-1,-1-1 1,0 0-1,0-1 1,-1 0-1,-20 10 1,-87 37 22,111-52-61,-30 11 4,-2-2 0,-42 8 0,81-20-6,0-1 0,0 1 0,1-1 0,-1 0 1,0 1-1,0-1 0,1 0 0,-1 0 0,0 0 0,0-1 0,1 1 0,-1 0 0,-3-2 0,0 1 4,5 1-6,-1 0 0,0 0 0,1 0 0,-1 0 0,1 0 0,-1 0 1,1-1-1,-1 1 0,1 0 0,-1 0 0,1 0 0,-1-1 0,1 1 0,-1 0 0,1-1 0,0 1 0,-1 0 0,1-1 0,-1 1 0,1 0 1,0-1-1,-1 0 0,-3-3-6,-1-1 0,1 0 0,0 0-1,1 0 1,-1-1 0,1 1 0,0-1 0,1 0 0,-1 0 0,1 0 0,0 0 0,1 0 0,-1 0 0,0-11 0,1 3-9,2 0-1,-1 0 1,5-18 0,1-7-13,0 3 2090,-11 42-1499,-55 66 655,-56 64 383,89-108-1430,-1 0 1,-49 36-1,56-49-511,0 0-1,0-2 1,-2 0 0,1-2 0,-31 11-1,41-22-1866,-14-6-1106,20 4-961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4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0 478 11357,'66'0'1296,"19"-21"-284,18-16-408,20-8-348,23-16-100,11-3-124,3-15-848,-14 2-1732,-23-16-2716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4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0 249 11597,'117'-40'916,"20"-5"-452,1 5-200,-7 3-136,-8 3-72,-15 10-436,-28 8-1692,-23 3-1996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5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558 168 9933,'0'0'6369,"-1"-7"-6442,0-3 50,1 1 0,0-1 0,0 1-1,1 0 1,0-1 0,1 1 0,0 0-1,6-15 1,-8 23 21,0 0 0,1 1 0,-1-1 1,0 0-1,1 1 0,-1-1 0,1 0 0,-1 1 0,1-1 0,0 1 0,-1-1 1,1 1-1,0-1 0,-1 1 0,1-1 0,1 0 0,60-43-57,-52 40 45,13 2-8,-17 1 6,-3 10 72,1 1 22,-1 1-1,0-1 0,-1 1 1,0-1-1,-1 1 1,0 0-1,0 0 0,-1-1 1,-1 1-1,0 0 0,0 0 1,-1-1-1,0 1 0,-7 15 1,-4 7 27,-2-1 1,-1-1 0,-2 0 0,0-1 0,-3-1 0,-34 39 0,-9 0-195,-89 73-1,127-118-798,-1-2-1,-1 0 0,-1-2 0,-1-1 1,-1-1-1,-37 14 0,-4-8-3153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5.5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7945,'0'0'3304,"23"64"-2764,-17 10-156,8 11-184,-6 13-132,1 5 20,-9 3-40,-9 8-588,-5 0-1484,-9-8-1656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6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1653 446 12597,'-53'-54'3188,"30"35"-2211,20 18-921,1-1 0,0 0 0,-1 0 0,1 0 0,0 0 0,0 0 1,0 0-1,0-1 0,-1-3 0,-3-2-47,0 0-1,1-1 1,0 0 0,0 0 0,1 0-1,0 0 1,1-1 0,0 1 0,1-1-1,0 0 1,0 0 0,1 0 0,0 0-1,1 0 1,0 0 0,2-13 0,3 4-75,0 1 0,1 1 1,8-18-1,-4 11-1,-9 23 61,-1 0 1,0 1 0,0-1 0,1 0 0,-1 0 0,1 1 0,-1-1 0,1 1-1,-1-1 1,1 0 0,-1 1 0,1-1 0,-1 1 0,1-1 0,-1 1 0,1-1-1,0 1 1,0-1 0,8-6-28,28-17-73,-35 23 105,1-1-6,1-1 1,0 1 0,0 0 0,0 0 0,0 1-1,0-1 1,0 1 0,0 0 0,0 0 0,0 0-1,1 1 1,-1-1 0,0 1 0,1 0 0,-1 0 0,0 1-1,1-1 1,-1 1 0,0 0 0,6 2 0,19 12-24,-16-5 12,0 5 9,-1-3 7,-1 1 0,-1 0-1,17 27 1,-24-35 3,-1 0-1,0 0 1,1 0 0,-2 1-1,1-1 1,-1 1-1,0-1 1,0 1-1,0-1 1,-1 1-1,0 0 1,0-1-1,0 1 1,-1-1-1,1 1 1,-4 9 0,0-4 4,-1 0 1,0 0 0,-1-1-1,0 1 1,-1-1 0,0-1 0,-1 1-1,1-1 1,-18 15 0,-5 1 3,-56 37 1,48-38 2,-2-2 0,0-2 0,-44 16 0,-131 30-14,170-55 13,0-1 0,-84 5 0,111-14-29,0-1 0,0-1 0,1 0 0,-1-1 0,1-1-1,-1-1 1,1 0 0,0-1 0,0-1 0,-24-12 0,35 14-15,-1-1 0,0 1 1,1-1-1,0 0 0,0 0 1,1-1-1,-1 0 0,1 0 1,0 0-1,1 0 0,-1-1 1,-6-14-1,9 15 9,0 0-1,0 0 1,0-1 0,1 1-1,0 0 1,0-1-1,1 1 1,0-1-1,0 1 1,0-1 0,1 1-1,0-1 1,0 1-1,0 0 1,1-1 0,5-10-1,-2 7 4,1-1 0,0 1 0,0 1 0,1-1 1,0 1-1,1 0 0,0 1 0,0 0 0,1 0 0,0 1 0,1 0 0,-1 1 0,1 0 0,0 0 1,1 1-1,12-5 0,-9 5-10,1 0 0,0 1 1,0 0-1,1 1 0,-1 1 1,1 1-1,-1 0 0,1 1 1,-1 0-1,1 1 0,17 4 1,-31-5 23,1 1 1,-1-1-1,0 1 1,0 0 0,1-1-1,-1 1 1,0 0-1,0 0 1,3 2-1,0 0-6,-4-3 12,-1 1 0,0-1-1,1 0 1,-1 0 0,1 0-1,-1 0 1,0 1 0,1-1-1,-1 0 1,0 0 0,1 1-1,-1-1 1,0 0 0,0 1-1,1-1 1,-1 0 0,0 1-1,0-1 1,1 1 0,-1-1-1,0 0 1,0 1 0,0 0-1,10 20 6,-10-20-2,0-1-1,1 1 0,-1 0 1,0-1-1,0 1 0,0-1 1,0 1-1,1 0 0,-1-1 0,0 1 1,0 0-1,0-1 0,0 1 1,0-1-1,-1 1 0,1 0 1,0-1-1,0 1 0,0 0 0,-1-1 1,1 1-1,-6 18 6,-1-1 0,-1-1 1,0 1-1,-1-1 0,-1-1 0,-17 23 0,-86 94 3,57-71-11,6-3 28,-60 90 0,90-117-10,2 1 0,1 1 0,1 0 0,2 1 0,-10 38 0,11-26 0,1-3 66,-14 84-1,5 17 1663,21-142-1607,-1 1 0,0-1 0,0 1 0,0-1 0,0 0-1,0 1 1,-1-1 0,-3 6 0,0-1 75,2-1 330,-8-1 18,-4 1-208,0 0 1,-27 7-1,34-11-236,0-2 0,-1 1 0,1-1 0,0 0 0,-1-1-1,1 0 1,0 0 0,-17-3 0,14 0-53,-1-2 0,1 1-1,0-1 1,0-1 0,1 0 0,-1 0 0,1-1 0,1-1-1,-1 1 1,1-2 0,1 1 0,-1-1 0,1 0 0,-9-15-1,0-1-36,1-1-1,2 0 0,0-2 0,-15-43 0,12 16-38,2 0 0,3 0 1,-10-104-1,17 66-1384,10-146 1,33-9-6294,-31 214 6090,12-56-3120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6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0 188 7653,'109'-29'1208,"14"-3"-600,14 0-368,3-5-64,-3 8-860,-14 0-2348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7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989 438 7921,'0'0'1849,"9"0"-1694,12 1-76,-1 2 1,0 0 0,-1 1-1,1 1 1,-1 1-1,24 11 1,118 58 523,7 26-61,-177-94-419,-5 3-107,-2 0-1,1-1 1,-1-1 0,-1 0 0,1-1 0,-1-1 0,-25 6 0,-16 1-7,-63 6 1,24-10 10,-116-5 0,195-5-14,-1 0-1,0-1 1,1-1 0,-1-1 0,1-1 0,0 0 0,-23-10-1,40 14-5,1 1-1,-1 0 1,0 0-1,1-1 1,-1 1-1,1 0 1,-1 0-1,1-1 0,-1 1 1,1-1-1,-1 1 1,1-1-1,-1 1 1,1 0-1,-1-1 1,1 0-1,0 1 0,-1-1 1,1 1-1,0-1 1,0 1-1,-1-1 1,1 0-1,-13-29-17,12 29 18,1 0 0,-1 0 0,1 0 0,0 0-1,-1 0 1,1 0 0,0 0 0,0 0 0,0 0 0,0 0 0,0 0 0,0 0-1,0 1 1,0-1 0,0-2 0,2-6-4,0 0 0,0 0 0,1 0 0,0 0 0,0 1 0,1-1 0,9-14 0,-4 9-1,1 1 0,-1 0 0,2 1 0,18-17 0,1 2 29,-24 22 8,-1-1 38,14-16-6,-14 16-31,-17 6-34,1 1-1,-1 0 0,0 1 1,1 0-1,-1 0 1,1 2-1,0-1 1,0 1-1,0 1 1,1 0-1,-17 11 0,-25 16 22,9 6 31,39-34-40,1-1 0,-1 0-1,1 1 1,0-1 0,0 1 0,0 0 0,0 0-1,-2 6 1,-1 0 13,6-9-20,-1-1 0,0 1 0,1-1 1,-1 1-1,1 0 0,0-1 0,-1 1 1,1 0-1,0 0 0,-1 0 0,1-1 1,0 1-1,0 0 0,0 0 0,-1 0 1,1-1-1,0 1 0,0 0 0,0 1 0,0 30 100,0-31-100,0-1-1,0 1 1,0 0 0,0-1 0,0 1 0,0-1 0,0 1 0,1 0-1,-1-1 1,0 1 0,0-1 0,0 1 0,1-1 0,-1 1-1,0 0 1,1-1 0,-1 1 0,0-1 0,1 0 0,-1 1-1,0-1 1,1 1 0,-1-1 0,1 1 0,-1-1 0,1 0-1,-1 1 1,2-1 0,16 14 24,0 0 0,1-1 0,1-1 0,1-2 0,34 15 0,103 37 82,-144-53-64,11 13 54,-19-17 110,-7 3 2,-5 22-49,6-30-160,0 1-1,0-1 1,0 1 0,0-1-1,0 1 1,-1-1 0,1 1-1,0-1 1,0 1 0,-1-1-1,1 1 1,0-1 0,0 0-1,-1 1 1,1-1 0,-1 1-1,1-1 1,0 0 0,-1 1-1,1-1 1,-1 0 0,1 1-1,-1-1 1,1 0 0,-1 0-1,1 0 1,-1 1 0,1-1-1,-1 0 1,1 0 0,-1 0-1,1 0 1,-1 0 0,0 0-1,-31 9 65,-1-1-1,0-1 0,0-2 0,0-2 1,0-1-1,-1-1 0,-43-5 0,28-4 500,1-2 0,0-2 0,-86-34 0,132 45-484,0 0 0,-1 0 1,1 0-1,1 0 0,-1 0 0,0-1 0,0 1 1,-3-4-1,-20-18 302,-24-27 0,38 38-312,1-1 0,1 0-1,0-1 1,0 0 0,-9-23 0,2-10-7,3-1 0,1 0 0,-5-57 0,15 90-56,-35-285 63,24 193-1391,11 102-130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7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849 0 9785,'0'0'2090,"-5"10"-1190,-56 159 1971,42-112-2513,-2-2 1,-32 59-1,34-79-316,-2-1 0,-1-1 0,-1-2 1,-33 35-1,16-27-166,-1-1 1,-2-2 0,-1-3 0,-51 30 0,47-34-1569,-101 41 1,60-38-1813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8.1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458 0 7469,'49'42'3328,"2"22"-2004,-14 2-112,-23 0-112,-5 3-344,-18 5-296,-28 3-188,-14 0-136,-21 5-128,-13 0-200,-32 0-1124,-1 3-1384,-10-3-2188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9.3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3023 377 3020,'0'0'10661,"-1"-6"-10617,1 0-48,-1 1 1,1 0-1,0 0 0,0-1 0,1 1 0,0 0 0,0 0 1,0-1-1,1 1 0,-1 0 0,4-6 0,0 1-4,0 1 0,1 0 1,0 0-1,0 0 0,9-8 0,7-5 10,0 2-1,2 0 1,27-17 0,-27 20-6,1 1 1,0 2-1,52-23 1,-64 35-39,15 2-1,-27 0 42,0 0 0,-1 0-1,1 0 1,-1 0 0,1 0 0,0 0 0,-1 0-1,1 0 1,-1 0 0,1 1 0,0-1 0,-1 0-1,1 0 1,-1 1 0,1-1 0,-1 0 0,1 1 0,-1-1-1,1 0 1,-1 1 0,1-1 0,-1 1 0,0-1-1,1 1 1,-1-1 0,1 1 0,4 5 3,1-1 0,-1 1 0,0 0-1,-1 0 1,0 1 0,0-1 0,0 1 0,-1 0 0,1 0 0,-2 0 0,1 1 0,-1-1-1,0 1 1,-1-1 0,0 1 0,0 0 0,0 11 0,-3-4 12,-1 1 1,-1-1-1,0 0 1,-1 0-1,-1 0 1,0-1-1,-9 17 1,14-30-12,-1 1 0,1 0 0,0 0 0,0-1 0,-1 1 0,1 0 1,-1-1-1,0 0 0,1 1 0,-3 1 0,-33 24-2,0-1 1,-2-2-1,-1-2 1,0-1 0,-2-2-1,-43 13 1,57-24-54,-1-1 0,-49 5 0,63-10-19,0-2-1,-1 0 1,1-1 0,0-1-1,0 0 1,-29-8 0,1-3-242,42 12 295,0 1 0,0 0 0,0 0-1,0-1 1,1 1 0,-1-1 0,0 1-1,0-1 1,0 1 0,0-1 0,1 0 0,-1 1-1,0-1 1,0 0 0,1 1 0,-1-1 0,1 0-1,-2-1 1,-10-13-64,1 0 0,0-1 0,1 0 0,1-1 0,0 0 0,2 0 1,0-1-1,0 0 0,-3-20 0,1-11 14,-3-16 261,11 60 106,-8 12-167,-25 19 68,20-10-26,-20 37 143,3-2-59,12-23-169,14-21 82,-2-1-133,-22 19-15,28-24-22,0 0 1,0-1 0,0 1-1,0 0 1,0 0-1,0-1 1,0 1 0,0 0-1,0-1 1,0 1-1,-1-1 1,0 1 0,-33 9-4,35-9 3,-1-1 0,0 0 0,0 1 0,1-1 0,-1 0 0,0 0 0,0 0 0,0 0 0,1 0 0,-1 1 0,0-2 0,0 1-1,0 0 1,1 0 0,-1 0 0,-1 0 0,-4-2-6,-17-3-58,16-3-2,-7-9 38,0 1 0,-13-24 0,24 34 23,-1 1-27,-11-17 18,14 22 12,1-1 0,0 1 0,0-1 0,-1 1 1,1 0-1,0-1 0,-1 1 0,1-1 1,-1 1-1,1 0 0,-1-1 0,1 1 1,-1 0-1,1-1 0,-1 1 0,1 0 1,-1 0-1,1 0 0,-1-1 0,0 1 1,-15-4 18,0 1 0,1 0 0,-1 1 1,0 1-1,-27 2 0,-87 13 401,65-6-51,-67 9 378,-119 11 842,-82-5 1025,0-14 1,-338-36 0,638 24-2586,-82-12 146,80 9-230,27 4-389,3-6-716,1 1 680,0-1 0,0 1 0,0-1 0,1 0 1,1 0-1,-1-1 0,1 1 0,1 0 0,-2-15 0,4 6-356,0 1 0,1-1 0,1 1 0,0-1 0,1 1 0,1 1 0,0-1 0,2 1 0,13-27 1,21-19-3169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0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9973,'45'-14'1132,"6"-1"-196,7 0-424,5-2-172,3 3-208,-3 2-28,-5 1-124,-7 1-452,-6 10-4836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9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0 11289,'-34'16'2572,"-3"-7"-748,80 11-1840,22-4-508,7 1-508,-12 3-160,5 1 12,-16-1-192,-12 1-676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19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0 222 9693,'0'0'1152,"43"-37"-868,23 4-152,5 1-132,9-5 0,-8 0-1352,-7-8-2168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0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0 205 7897,'43'-32'908,"14"8"-32,23 0-168,15 3-448,-1 0-64,0-3-92,-5 8-780,-18-5-1876,-25 0-1289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0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1 446 7469,'0'0'3267,"3"-5"-3118,1 1-125,-1 0 1,1 0-1,0 0 1,1 0-1,-1 1 1,1 0-1,-1 0 1,1 0-1,0 1 1,0-1-1,0 1 0,7-2 1,15-4 55,34-5 0,-16 4-29,27-7 20,123-35-24,-165 41-47,0-1 0,-1-2 0,-1 0 0,34-23 0,-34 14-12,-28 22 13,1-1-1,0 1 1,-1-1 0,1 1 0,-1-1 0,1 0-1,-1 1 1,1-1 0,-1 0 0,0 1 0,1-1 0,-1 0-1,0 1 1,0-1 0,1 0 0,-1-1 0,1-3-4,1 0 0,-1 0 0,-1 0 0,1 0 0,-1 0-1,1 0 1,-2 0 0,1 0 0,0 0 0,-1 0 0,0 1 0,0-1 0,0 0 0,-1 0 0,0 0 0,0 1 0,0-1 0,0 1 0,-1 0 0,0-1 0,0 1 0,-4-5 0,-1 2 0,1 1-1,-1 0 1,0 0 0,0 1 0,-1 0 0,0 0 0,0 1 0,0 0 0,0 1 0,-1 0 0,1 0-1,-11-1 1,-4 0-1,0 2-1,0 0 1,-47 3 0,52 1 0,2 2 1,-1-1 0,0 2-1,1 1 1,-33 14 0,50-20 1,-1 1 1,0-1 0,1 0-1,-1 0 1,1 1 0,-1-1 0,0 1-1,1-1 1,-1 1 0,1-1-1,-1 1 1,1-1 0,-1 1-1,1-1 1,0 1 0,-1-1 0,1 1-1,0 0 1,-1-1 0,1 1-1,0 1 1,-4 6 6,1 1-1,0 0 1,1 0 0,0 0 0,1 1-1,-1-1 1,2 0 0,-1 0-1,2 1 1,-1-1 0,1 0 0,0 1-1,1-1 1,3 11 0,6 13 31,2-1 0,1-1 1,20 35-1,63 90 186,-53-88-131,-13-17-31,27 59-1,-46-83-86,-2 0 1,0 1-1,-2 0 0,6 35 1,-12-52-182,-1 0 0,-1 1 0,0-1 1,-1 13-1,-11 38-2552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0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10493,'0'0'4720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4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560 422 7841,'0'0'5758,"0"-6"-5624,-1 1-103,1 3-25,0 1 0,-1-1 0,1 0 1,0 0-1,0 1 0,0-1 0,0 0 0,0 1 1,1-1-1,-1 0 0,0 1 0,1-1 1,0 0-1,-1 1 0,2-3 0,4-13-3,-3 4-7,1-1 1,1 2-1,1-1 0,0 0 1,0 1-1,1 0 0,1 1 0,13-17 1,-3 10-31,2 0 0,1 1 1,0 1-1,1 1 0,0 1 1,25-11-1,-13 9 3,2 2-1,0 1 1,57-12 0,8 8 32,0 5 0,121 1 0,-176 10-13,-11-3 44,-28 4 488,-15 2-463,-17 7 80,0 2-1,0 0 1,-33 22 0,-75 57 567,66-44-352,-428 344 3031,38 41 88,292-266-2916,158-158-542,0 0 58,-22 21-64,22-21-705,-2-65-13606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4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11213,'14'-29'2024,"1"-8"-1144,22 5-824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4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855 0 7185,'-6'10'1832,"-5"9"-1246,1 1 0,0 0 0,2 0-1,0 1 1,2 0 0,-5 24-1,1 23 400,-19 102 694,22-141-1442,-1-1 0,-1 0 0,-23 47 0,-2-13 212,30-56-392,-25-10 5,29 4-61,-1-1-1,1 1 1,-1 0 0,1 0-1,-1 0 1,1 0 0,-1 0 0,1 0-1,0-1 1,-1 1 0,1 0-1,-1 0 1,1-1 0,0 1 0,-1 0-1,1-1 1,0 1 0,-1 0-1,1-1 1,0 1 0,-1-1 0,1 1-1,0 0 1,0-1 0,0 1-1,-1-1 1,1 1 0,0-1-1,0 1 1,0-1 0,-11-20 10,2-1 1,1 0-1,-9-35 0,-11-79 26,16 75 0,6 40-16,-2-17 350,4 8-108,3 22 3,-12 16-224,1-1-1,0 2 1,0 0 0,1 0 0,0 1-1,1 0 1,-14 18 0,-58 88-3,58-77-41,-2 0 34,-7 14-1315,-3-2 0,-1-2 0,-58 60 1,24-47-3176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4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0 159 9845,'58'-8'1272,"7"-3"-392,7-15-408,8 2-244,0 0-104,0-5-852,-15-8-2084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5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1472 1 9841,'0'24'355,"1"0"-1,1 0 1,1 1 0,1-1-1,2-1 1,0 1 0,1-1-1,14 31 1,48 78 38,-60-116-326,-7-13-45,-1-1-1,0 1 1,1 0 0,-1 0 0,0-1 0,0 1-1,0 4 1,1-1 168,-3-3-111,1-1 1,-1 1 0,1-1-1,0 0 1,0 1 0,0-1-1,0 1 1,0-1 0,0 1-1,1-1 1,0 4 0,-10-5 32,-21 6-71,-35 7 434,-103 35-1,80-11 535,-123 73 0,-73 69 696,72-18-1130,103-76-472,50-40-169,20-14-556,-1-1 0,-1-3 0,-77 40 0,110-64-48,-1-1-1,1 0 1,0 0 0,-1-1 0,1 0 0,-1 0 0,0-1 0,0-1 0,-15 0 0,18 0-135,1-2 1,0 1-1,0-1 0,0 0 0,-6-3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0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8685,'0'0'4964,"-25"54"-4228,17 4-160,3 0-264,-8 6-140,1-1-84,-9 1-128,1 1-476,-5-4-720,-5-3-1208,-3-11-1996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5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1772 0 11805,'6'53'860,"-49"33"8,-37 28 76,-29 21-136,-28 8-108,-23 3-332,-23 2-203,-11-2-85,6-6-24,-1-10-160,15-8-1381,5-8-1587,18-16-2312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5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10005,'0'0'1172,"37"66"-112,-9-1-232,1 4-64,2 5-256,-11 7-196,-20 1-140,-5 4-68,-10-1-36,-16-3-168,-3-3-1036,-18-7-1776,-14-11-2116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498 453 9825,'36'16'777,"-36"-15"-741,1-1 1,0 0-1,0 1 1,-1-1-1,1 0 1,0 1 0,0-1-1,-1 1 1,1-1-1,-1 1 1,1 0-1,0-1 1,-1 1-1,1 0 1,-1-1 0,1 1-1,-1 1 1,4 3 73,0 1 1,0 0-1,-1 1 1,0-1 0,0 0-1,1 8 1,-3-11-85,0 1 1,-1-1 0,1 0-1,-1 0 1,0 1-1,0-1 1,0 0 0,-1 1-1,1-1 1,-1 0-1,1 1 1,-1-1 0,0 0-1,-1 0 1,1 0-1,0 0 1,-1 0 0,-3 5-1,-7 7-8,-1-1-1,0 0 0,-1 0 1,-1-2-1,0 0 1,-1 0-1,0-1 1,-1-1-1,0-1 1,-22 9-1,-7 0 10,-2-1-1,-85 17 1,115-30 54,0-1 0,-1-1 0,-29 0 0,47-2-74,1 0 1,-1 0-1,1 0 0,-1 0 1,1 0-1,-1 0 0,1 0 1,-1 0-1,1 0 0,-1 0 0,1 0 1,-1-1-1,1 1 0,-1 0 1,1 0-1,-1-1 0,1 1 0,-1 0 1,1 0-1,0-1 0,-1 1 1,1 0-1,-1-1 0,1 1 0,0-1 1,0 1-1,-1-1 0,1 1 1,0 0-1,-1-1 0,-2-4 9,0 0 0,0 0 0,0 0 0,0-1 0,1 1 0,0-1 1,0 1-1,0-1 0,1 0 0,0 0 0,0 1 0,0-1 0,1 0 0,0-8 0,2 1-4,1 0 0,1 1 0,-1-1 1,2 1-1,0 0 0,11-19 0,48-69 18,-44 72-25,94-124 41,-71 99-1140,-2-1 1,59-107-1,-74 96-2840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13461,'0'0'5421,"6"58"-4653,16 19-248,1 13-308,6 16-140,8 8-40,-8 8-32,-9 0-192,-6-3-1368,-20-9-889,-17 0-1347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0 10797,'25'9'159,"0"1"0,-1 1 0,0 1 1,0 1-1,-1 2 0,-1 0 0,-1 1 0,0 1 1,-1 1-1,-1 0 0,0 2 0,-2 0 0,0 1 0,22 37 1,-37-53-139,1-1 0,-1 1 0,0 0 0,0 0 0,0 0 0,-1 0 0,0 0 0,0 0 0,0 1 0,-1-1 0,1 0 0,-1 0 0,0 1 0,-1-1 0,1 0 0,-1 1 0,0-1 1,-3 8-1,3-12-16,1 0 1,0 0-1,-1 0 0,1 0 1,-1 0-1,1-1 1,-1 1-1,1 0 1,-1 0-1,0-1 1,1 1-1,-1 0 1,0-1-1,-1 2 1,-9 6 54,-1 0 0,0 0 0,0-1 0,0-1 0,-1 0 1,0 0-1,-1-2 0,1 0 0,-1 0 0,-24 3 0,-5-2 479,0-2 0,-62-4 0,58 0-91,1 3 0,0 1 0,0 3 0,-74 18-1,119-24-441,0 1 0,-1-1 0,1 0 0,0 1 0,0-1 0,0 1 0,0 0 0,0-1 0,0 1 0,0 0 0,0 0 0,-2 1 0,-10 8 141,1 1-1,0 0 0,1 0 0,0 2 1,0-1-1,1 1 0,1 1 1,1 0-1,-8 15 0,9-11 242,2 1 0,0 0 0,1 0 0,1 0-1,0 0 1,2 1 0,0 24 0,4 3 668,16 87 1,-3-60-282,4-2 0,34 84 0,72 132 758,-119-272-1454,34 74 336,122 273 879,-28 7-467,-117-310-669,-6-30-88,-9-22 332,-49-70-16204,3-11 8433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75 4440,'0'0'1265,"-7"3"-27,-29 18 518,7-5-737,25-10-571,-11 19 53,11-14-44,4 18 295,7-25-516,17 14-68,-12-12-56,11 0-48,-11-7-30,19-12-4,0-11 14,-30 23-38,-1 0 1,1 1 0,0-1-1,-1 1 1,1-1 0,-1 0-1,1 1 1,-1-1 0,1 0-1,-1 0 1,1 1 0,-1-1-1,0 0 1,1 0 0,-1 0-1,0-1 1,6-19 177,-1 0-1,-1 0 1,2-25-1,-9 35 134,-8-10 26,8 16 233,-2 1-550,-14-10-16,19 14-11,-1-1 0,1 1 0,-1 0 0,1-1 0,-1 1 0,1 0 0,-1 0 0,1-1 0,-1 1 0,0 0 0,1 0 0,-1 0-1,1 0 1,-1 0 0,1 0 0,-1-1 0,0 1 0,1 1 0,-2-1 0,-26 0-151,27 0 107,0 0 1,0 0-1,0 0 1,1 0-1,-1 0 1,0 0-1,0 0 1,0 0-1,1 0 1,-1 1-1,0-1 1,0 0-1,1 1 1,-1-1-1,-1 1 1,-23 13-1765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3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50 3076,'0'0'870,"-4"-8"142,-15-33 4372,11 44-5178,-27 11-29,17-3-14,6-1-67,-1 1 1,2 1-1,-1-1 1,2 2-1,-1 0 1,2 0-1,0 0 1,-9 18-1,11-15 83,1-1-1,-8 32 0,12-40-131,1 0 1,0 0 0,0 1-1,0-1 1,1 0 0,0 0-1,1 0 1,2 12 0,-3-16-23,1 1 0,0-1 0,0 0 0,0 0 0,1 0 0,-1 0 0,1 0 0,2 4-1,1 0 18,4 6 63,16 12-44,-19-19-7,0-2-28,19 12-9,-19-12-2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8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1268 181 4048,'0'0'2618,"0"-7"-1901,0-23 1468,7 29-1284,1 1-759,0 0 0,-1 1 1,1 0-1,-1 0 0,1 1 0,-1 0 0,0 0 1,0 1-1,1 0 0,-2 0 0,1 1 1,6 4-1,5 1-8,0 2 1,-1 0 0,0 1-1,-1 1 1,0 0-1,15 18 1,-26-25-70,-4-1-21,3 16-22,-4-20-21,0-1-1,0 1 1,0-1-1,0 0 1,0 1-1,0-1 1,0 0-1,0 1 1,0-1-1,0 0 1,0 1-1,0-1 1,0 1-1,0-1 1,0 0-1,0 1 0,-1-1 1,1 0-1,0 1 1,0-1-1,0 0 1,-1 1-1,1-1 1,0 0-1,0 0 1,-1 1-1,1-1 1,0 0-1,0 0 1,-1 1-1,1-1 1,-1 0-1,-8 8-7,0-1 0,-1-1 0,1 0-1,-1 0 1,-1-1 0,1 0 0,-1-1-1,1 0 1,-23 5 0,18-6-56,1-1 1,0 0-1,-1-1 0,0-1 1,1 0-1,-1-1 0,-23-4 1,31 4-267,3-8-84,0 4 373,1 0 0,0 0 0,0-1 0,1 0 0,0 1 0,0-1 0,0 0 0,0 0 0,1 0 0,0 0 0,1-1 0,-1 1 0,1 0 0,0 0 0,1 0 0,-1 0 0,1 0 0,1-1 0,-1 1 0,3-5 0,3-1 1,0 0-1,1 1 0,0 0 0,17-16 0,-23 25 38,14-11-41,18-10 47,-25 18-7,-3 4-29,25-1 209,-29 9-19,1 1-76,-1 0-1,0 1 0,1 15 0,-2-20-43,-1 0-1,-1 0 1,1 0 0,0-1-1,-1 1 1,0 0-1,0 0 1,0 0-1,0-1 1,0 1-1,-1-1 1,0 1 0,-3 5-1,-3 0 0,1 0-1,-2-1 1,1 0 0,-1 0-1,0-1 1,-1 0 0,0-1-1,0 0 1,0 0-1,-1-1 1,-15 5 0,-8 1-15,-1-1 0,-50 8-1,49-13-18,1-1 0,-1-1 0,0-2 0,1-2 0,-1-1 0,-55-11 0,72 8-5,1-1 0,-1-1 0,-20-11 0,38 17 0,0 1 1,0-1-1,0 1 0,0-1 1,0 1-1,0-1 0,0 0 1,1 0-1,-1 1 0,0-1 1,0 0-1,1 0 0,-1 0 1,0-1-1,-47-73-64,48 74 66,-1 0 0,1 1 0,-1-1 0,1 0 0,0 0 0,-1 0 0,1 1 0,0-1 0,0 0 0,-1 0 0,1 0-1,0 0 1,0 0 0,0 0 0,0-1 0,-1-5-6,1 4 2,-1 0 1,1 0-1,0 1 1,0-1-1,0 0 0,0 1 1,0-1-1,1 0 1,-1 0-1,1 1 0,1-3 1,3-17 1,-5 22 1,0 0 1,0-1-1,0 1 1,0 0-1,0 0 1,0 0-1,0-1 1,1 1-1,-1 0 1,0 0-1,0-1 1,0 1-1,0 0 1,0 0-1,0 0 1,0-1-1,0 1 1,1 0-1,-1 0 1,0 0-1,0 0 1,0-1-1,0 1 1,1 0-1,-1 0 1,0 0-1,0 0 1,0 0-1,1 0 1,-1 0-1,0 0 1,0-1-1,0 1 1,1 0-1,-1 0 1,0 0-1,0 0 1,1 0-1,-1 0 1,0 0-1,0 0 0,0 0 1,1 0-1,-1 1 1,1-1-1,5 0 3,0 1 0,0 0-1,1 1 1,-1-1-1,0 1 1,0 0-1,0 1 1,-1-1-1,1 1 1,-1 0 0,8 6-1,11 9 29,26 25 1,-40-34-27,63 56 146,84 79 128,-133-118-206,-1 0 1,-1 1-1,-1 1 1,18 33 0,-32-49-36,-1 0 1,-1 1 0,0-1 0,5 19 0,-9-26-20,0 0 0,0 1 0,-1-1 0,1 0 0,-1 0 0,0 1 0,-1-1 0,1 0 0,-1 0 0,0 0 0,0 0 0,-1 0 0,1 0 1,-5 8-1,0-4 30,0 0 1,-1 0 0,0 0 0,-1 0 0,1-1 0,-2-1 0,1 1 0,-1-2 0,0 1-1,-1-1 1,1 0 0,-13 4 0,-9 5 104,-1-3 1,-59 16-1,44-16-2,-1-2-1,-1-2 1,1-3-1,-1-1 1,0-3-1,0-2 1,0-2-1,0-2 1,1-2-1,-1-3 1,-53-17-1,83 21-9,1-2 1,0 0-1,1-1 0,-1 0 1,2-2-1,-1 0 0,1-1 0,1 0 1,-27-29-1,32 30-74,1-1 1,1 0-1,0-1 1,0 0-1,2 0 1,-1 0-1,2-1 0,0 0 1,0 0-1,1 0 1,1 0-1,0-1 1,0-26-1,2 14-32,2 0 0,1 0-1,1 0 1,2 0 0,0 1 0,16-45 0,-4 28-233,2 0-1,2 1 1,26-39 0,-31 54-2356,21-50-1,-17 25-2537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8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89 204 8777,'0'0'3226,"7"-1"-2853,22-4-159,-22 3-74,-1 2-37,25 0 23,-26-9-75,3-10-29,0-1 0,7-27 1,-15 46-21,0 0 0,0 0 1,0 1-1,0-1 1,0 0-1,1 0 1,-2 0-1,1 0 0,0 0 1,0 0-1,0 1 1,0-1-1,0 0 1,-1 0-1,1 0 0,-1-1 1,-10-30 51,8 24 1,-7 2-3,-28-19-45,37 25-8,0-1 0,0 0 1,0 0-1,-1 1 0,1-1 1,0 0-1,0 1 0,-1-1 0,1 1 1,0 0-1,-1-1 0,-2 1 1,-34-5 14,37 4-14,0 1 1,1 0-1,-1 0 0,0 0 0,0 0 0,0 0 0,0 0 0,0 0 1,0 0-1,0 0 0,1 0 0,-1 0 0,0 0 0,0 1 0,0-1 1,0 0-1,-1 1 0,-26 12-51,21-9-75,1 5-349,-14 30-1103,14-30-1517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9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972 744 7629,'38'-41'1406,"-37"40"-1298,1-1-1,-1 1 1,0 0 0,0 0-1,0 0 1,1 0 0,-1 0-1,0 0 1,1 0 0,-1 0-1,4 0 1,4-4 34,1 1 1,0 1 0,1-1-1,-1 2 1,1-1-1,-1 2 1,1-1-1,0 1 1,-1 1-1,1 0 1,0 1 0,0 0-1,-1 0 1,14 4-1,-6 2-53,0 0 0,-1 1-1,1 1 1,-2 1 0,1 0 0,17 16 0,-21-11 41,-7-4-102,0-1 0,0 1 1,-1 1-1,0-1 0,-1 1 1,0-1-1,-1 1 0,-1 0 1,2 18-1,-4-30-23,0 1 0,0 0 0,0 0 0,0-1 0,0 1 0,0 0 0,0-1 0,0 1 0,-1 0 0,1 0 0,0-1 0,-1 1 0,1 0 0,0-1 0,-1 1 0,1 0 0,-1-1 0,1 1 0,-1-1 0,0 2 0,-6 6-3,-1 1 1,0-1 0,0 0-1,-1-1 1,0 0 0,0 0-1,0-1 1,-1 0 0,0 0-1,0-2 1,-18 7 0,15-8-5,1 0 1,-1-1-1,0-1 0,0 0 1,1-1-1,-1 0 1,0-1-1,0-1 1,1 0-1,-14-4 1,6 0-5,1 0 1,0-1-1,0-2 1,1 0-1,-18-12 1,20 8 13,-24-28 1,2 1 2,30 32 39,2 1 23,-17-20-16,18 20-11,3 16-2,2-2-40,-1 0-1,1 0 1,1-1 0,-1 1 0,1 0 0,0-1 0,0 1 0,1 0 0,0-1 0,0 0 0,1 1-1,0-1 1,0 0 0,0 0 0,1-1 0,0 1 0,0-1 0,0 0 0,1 1 0,6 5 0,7 3-1,1-1 0,1 0 1,0-1-1,0-2 0,1 0 1,0-1-1,1-1 0,0 0 1,0-2-1,46 6 0,-24-8 34,-8-6-36,-29 1 105,-12-33 46,5 34-150,0-1-1,0 1 1,0-1-1,0 1 1,0-1-1,0 1 1,0 0-1,-1-1 1,1 1-1,0-1 1,0 1-1,0-1 1,-1 1-1,1 0 1,0-1-1,-1 1 0,1 0 1,0-1-1,-1 1 1,1 0-1,0-1 1,-1 1-1,1 0 1,-1 0-1,1-1 1,-1 1-1,1 0 1,-1 0-1,1 0 1,0 0-1,-1 0 1,1 0-1,-1 0 1,1 0-1,-2 0 1,-30-11 91,0 2 0,-1 2-1,0 1 1,-43-3 0,-37 5 194,42 3 281,1-3 1,-130-24 0,179 22-472,0-2 1,1 0-1,0-1 1,-33-20 0,36 15 10,-15-17-82,2-2-1,1 0 0,2-2 0,1-1 0,2-2 1,-36-74-1,58 108-24,-41-95 79,-36-129 0,31 67-257,46 152-211,-2 2-538,1 0 391,-4-9 122,-2 4-4685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0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7 7785,'0'0'3232,"37"-7"-1028,9 47-1252,-21-5-72,-5 9-72,-7-8-207,-18 8-161,-3-1-196,-17 1-116,-8 3-8,-17-5-188,-3 2-568,2-11-629,-7-5-531,8-9-1020,-1-12-1272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9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 8021,'9'117'4085,"-6"-92"-3405,0 0 1,-1 0-1,-2 0 0,-1 0 1,0-1-1,-10 44 0,3-40-578,-2 0 0,-1-1 0,-1 0 0,-1 0 0,-2-2 0,0 0 0,-2 0 0,0-2 0,-2 0 0,0-1 0,-2-1 0,-38 30 0,49-44-728,0 0 0,-1-1 0,0 0 0,-1-1-1,1 0 1,-1-1 0,0 0 0,0-1 0,0-1 0,-1 0-1,-21 1 1,-31-4-4337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29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1 5412,'0'0'8049,"9"1"-7547,25 4 0,-33-5-469,0 1 1,0-1-1,0 0 0,0 0 1,0 1-1,0-1 1,0 0-1,0 1 1,0-1-1,0 1 1,0-1-1,0 1 1,0 0-1,0-1 0,0 1 1,0 1-1,21 15 294,-1 2 0,0 0 0,-2 1 0,20 26 0,-33-38-204,-1 0 1,0 0-1,0 0 0,-1 0 0,0 1 1,-1-1-1,0 1 0,0 0 0,-1 0 1,0 0-1,0 1 0,-1-1 0,0 0 0,-1 1 1,0-1-1,0 1 0,-3 13 0,-1-11-34,1-1 0,-2 0 0,1 0 0,-1-1 0,-1 1 0,0-1 0,0 0 0,-1 0 0,-1-1 0,-15 16-1,0-4-135,-1 0-1,-49 31 0,38-31-1379,0-1 0,-1-2-1,-1-2 1,-1-1 0,-77 18 0,35-16-2970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0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98 3028,'0'0'5710,"-9"-5"-5596,-42-26-12,19 14-25,30 15-72,0 1-1,0 0 1,0 0 0,0 0 0,-1 0 0,1 0 0,0 0-1,0 0 1,-1 1 0,1-1 0,0 1 0,-4-1 0,4 1 8,-1 0 0,0 0 0,0 0 0,0-1 0,0 0 0,1 1 0,-1-1 0,-4-2 0,-22-8 103,22 8 171,0 1-92,-22-6-56,22 5 203,1 11-273,-30 36 156,9-4 115,22-34-308,3-4-17,0 1-1,0-1 0,0 1 1,1-1-1,-1 1 0,1-1 1,0 1-1,0 0 0,-2 6 1,-11 31 31,-10 18 60,22-53 117,2-2-195,0-1 0,-1 0 1,1 0-1,-1 0 0,1 0 0,-1-1 1,0 1-1,1 0 0,-1 0 0,0 0 0,-2 2 1,0 1 31,1 1 567,2 0-657,0 15 9,0-15 89,0 0-80,0 25-2139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53 6653,'-13'-49'4209,"11"45"-2809,4 9-841,5 23-40,43 140 1236,-12-69-1045,62 119 1,-35-96-560,73 127-171,-122-225-299,12 24-240,-12-4-3076,-4 0-166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786 956 7041,'7'-4'1277,"21"-12"-121,-27 16-1099,0-1-1,0 1 1,-1 0 0,1-1-1,0 1 1,0-1-1,-1 1 1,1 0-1,0 0 1,0 0 0,0-1-1,0 1 1,-1 0-1,1 0 1,2 0 0,25 0 590,-21 0-188,1 4-147,20 12-127,-21-12-93,-2 3-65,16 20 7,-15-20 88,-15 0-156,0 0-16,-1 0-1,0-1 0,0 0 0,0 0 1,-1-1-1,-22 7 0,-4-4-216,20-8 46,-21-5 29,29 3 2,4-5 4,2 4 167,-1-2 0,0-1-1,1 1 0,-1-1 1,1 0-1,0 0 1,1 0-1,-1 0 0,1-1 1,0 1-1,-1-11 0,3 13 17,1 0 0,-1 1 1,1-1-1,0 0 0,0 0 0,0 1 0,0-1 0,1 1 0,2-5 0,20-29 36,-12 24 37,17-8 80,-29 20-138,1 0 1,0 1 0,0-1-1,0 1 1,-1-1 0,1 1-1,0-1 1,0 1 0,0-1-1,0 1 1,0 0 0,0 0-1,2-1 1,25-4 128,-20 3 157,-4 9-60,15 20 98,-18-27-312,-1 1-1,1 0 1,-1-1-1,1 1 0,-1 0 1,0-1-1,1 1 0,-1 0 1,0-1-1,1 1 0,-1 0 1,0 0-1,0 0 1,0-1-1,0 1 0,0 0 1,0 0-1,0-1 0,0 2 1,0 6 55,0 0 1,-1-1 0,0 1-1,0 0 1,-1-1 0,0 1-1,0-1 1,-1 0-1,0 0 1,0 0 0,-1 0-1,0 0 1,0-1-1,-1 1 1,1-1 0,-10 9-1,2-4 38,0-1-1,0-1 0,-1 0 0,-1-1 1,1 0-1,-1-1 0,0 0 1,-1-1-1,0-1 0,-22 5 1,9-5 359,0 0 0,0-2 0,0-2 0,-47-2 0,70 1-321,1 0 1,0 0-1,0-1 0,0 1 1,-1-1-1,1 0 1,0-1-1,0 1 0,-4-3 1,-2 0 146,8 4-241,1-1 1,-1 1-1,1 0 0,-1-1 0,1 0 1,0 1-1,-1-1 0,1 0 0,0 0 1,0 0-1,0 0 0,-1 0 0,0-1 1,-16-15 120,1-1 0,1-1 1,0 0-1,1-1 1,2-1-1,-21-38 0,11 2-108,2-1-1,-16-72 0,-14-124-72,21 96-18,19 102-1,-17-75-80,22 106-102,5 23 94,1-1 0,-1 1 0,0 0 0,0-1 0,0 1 0,0 0 0,0 0 0,0 0 0,-1 0 0,1 0 0,-3-3 0,-11-17-1679,11 16-462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3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1509 584 8701,'-6'-8'1271,"0"1"-1120,1 0-1,0 0 1,0 0-1,0-1 1,1 0-1,0 0 1,1 0-1,-1 0 1,2-1-1,-1 1 1,1-1 0,0 0-1,1 0 1,0 0-1,1 1 1,0-12-1,4-10-101,1 0 0,2 0-1,1 1 1,1 0 0,2 0 0,0 1-1,2 1 1,1 0 0,27-38 0,-34 56-53,0 1 1,0-1 0,1 1 0,0 1 0,1-1 0,0 2 0,0-1 0,0 1 0,1 0-1,0 1 1,16-6 0,-18 8 1,0 1-1,0 0 1,0 0-1,0 1 1,1 0 0,-1 0-1,0 1 1,1 0-1,-1 0 1,0 1-1,0 0 1,0 1 0,0 0-1,0 0 1,0 0-1,8 5 1,-9-4 3,-1 1 0,0-1 0,1 2 0,8 7 0,-2-1-3,-1 1 0,0 0 0,-1 1 0,-1 0 0,0 0 0,15 29 0,-21-36 7,-1 1 0,-1 0-1,1-1 1,-1 1 0,0 0 0,-1 1 0,1-1 0,-1 0 0,-1 0-1,1 0 1,-1 1 0,-1-1 0,1 0 0,-1 0 0,-1 1-1,1-1 1,-1 0 0,0 0 0,-5 8 0,-1 0-7,0-1 1,-1 0-1,-1-1 0,-1 0 1,0 0-1,0-1 0,-23 18 1,-100 65-21,105-77 22,-38 27 7,1 2 1,2 2-1,-72 74 0,127-113 2,1 0-1,0 0 1,0 0 0,1 1 0,0 0 0,1 1 0,0 0-1,1 0 1,-7 22 0,10-28 12,1 0 0,0 0 1,1 0-1,-1 0 0,1 0 0,0 0 0,0 0 1,1 0-1,0 0 0,0 0 0,1 0 1,-1 0-1,1-1 0,0 1 0,1-1 0,-1 1 1,1-1-1,0 0 0,1 0 0,-1 0 0,1 0 1,8 8-1,-3-5 27,0-1 0,0 0 0,0-1 0,1 0 0,0 0-1,14 5 1,65 19 127,-41-14-92,-41-14 189,-6-9-249,2-20-42,-3 27 18,1-1 0,-1 1 0,0-1 0,0 1 0,0-1 0,0 0-1,0 1 1,-1-1 0,1 1 0,0-1 0,0 1 0,0-1 0,0 1 0,-1-1-1,1 1 1,0-1 0,0 1 0,-1-1 0,1 1 0,0-1 0,-1 1 0,1-1-1,0 1 1,-1 0 0,1-1 0,-1 1 0,1 0 0,-1-1 0,1 1 0,-1 0-1,0-1 1,-17-14-11,-1 1-1,0 0 0,-1 2 1,-27-13-1,-285-91 38,60 26-66,226 71 60,1-2 0,0-1 0,-71-50 0,91 55-16,1-2 0,1 0-1,0-2 1,1 0 0,-20-27 0,37 40-4,0 1 0,0-1 1,1 0-1,0 0 0,0-1 0,1 1 0,0-1 1,0 0-1,-1-9 0,4 11 1,-1 0-1,1 0 1,0 0 0,1 0-1,-1 0 1,1 0-1,1 1 1,-1-1 0,1 0-1,1 0 1,-1 1 0,1 0-1,4-8 1,-6 13 0,2-5 2,0 1 1,0 0-1,1 0 1,-1 0-1,6-5 1,0 3-10,0 0 0,1 0 0,-1 1 0,1 0 1,1 1-1,-1 0 0,1 0 0,0 1 1,0 1-1,0 0 0,1 0 0,-1 1 0,1 1 1,-1 0-1,23 0 0,-22 5-7,16 15 9,-25-16 3,0 0 1,0 0-1,0 0 1,-1 0 0,1 0-1,-1 1 1,0-1-1,0 1 1,0 0 0,-1-1-1,1 1 1,-1 0-1,0 0 1,1 6 0,-1-3-1,-1 0 0,0 0 0,0 0 0,-1 0 0,1 0 0,-2 0 1,-2 12-1,-4 2 4,0 0 0,-1-1 0,-2 0 1,-14 23-1,-11 9 56,-48 52 1,-4 5 372,4 4 233,-66 95 898,120-160-945,1 1 0,-32 76 0,46-86-177,3 1-1,1 0 0,2 1 1,1 0-1,3 0 1,-1 64-1,6-81-84,2 0 0,0-1 0,1 1 0,2 0 0,0-1 0,2 0 0,17 42-1,-17-49-189,1-1-1,1 0 1,1 0-1,0-1 0,1 0 1,0-1-1,1 0 1,0-1-1,1 0 0,1-1 1,24 15-1,-11-10-58,1-2 1,1-1-1,0-2 0,1-1 0,0-1 0,59 10 1,-6-9-16,114 0 0,-42-10 3,206-28 0,-249 12-72,-1-6-1,168-55 1,-233 62-17,-6 1-26,9-4-38,-20 7 40,-22 8-26,1 1-13,22-9-268,-22 8-720,-2-2-1008,1-2 1117,3-2-308,7-8-2914,13-13 586,0-5-951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15 136 7233,'-6'-13'417,"5"11"-75,-1 0 1,1-1-1,0 1 1,0-1-1,1 1 1,-1-1-1,0 1 1,1-1-1,-1-4 1,7 5 258,19-9-103,-23 10-461,-1 0 0,1 1 0,-1-1 0,1 0 0,-1 1 0,1 0 0,-1-1 0,1 1-1,-1 0 1,1 0 0,0-1 0,-1 1 0,1 1 0,-1-1 0,1 0 0,0 0 0,1 1 0,2 0 67,69-4 759,-44-2-404,-23 3-369,-1 1 2503,-6-6-2298,0-28-10,-8 35-227,-2-2-31,4 1 17,0 1 0,0-1 1,0 1-1,0 0 0,-6 1 0,-22 2 118,18 0-39,-12 7-36,20-7 515,16 1-515,20 14-20,-27-18-66,0 1 0,-1-1 0,1 1 0,0-1 0,0 0 0,0 1 0,-1-1 0,1 0 0,0 1-1,0-1 1,0 0 0,0 0 0,0 0 0,0 0 0,-1 0 0,3 0 0,75-7-15,-70 6 116,-1-4-81,21-14-53,-21 14-43,-15 2-1011,7 3 1039,-21-8-1865,-47-8 0,18 14-1718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725 0 5485,'8'4'1394,"18"10"240,43 31 1,-36-22-738,36 18 1,-27-22-685,0-1 0,63 15 0,-39-14-91,-60-18 969,-14 5-1049,-176 113 1328,-291 249-1,106-30-679,356-327-951,0 0 0,-1-1 0,0-1 0,-24 13 0,30-18-523,0-1 0,-1 0 0,0 0 1,0 0-1,-11 1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6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801 0 7437,'0'0'5048,"-9"45"-3788,-19 0-108,-15 4-124,-9 9-287,-13-2-357,-1 6-184,-14-5-64,0-4-136,0-3 0,0-10-820,9-8-905,-9-6-1115,14-15-1532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7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45 10561,'-6'-45'3044,"-3"95"-2720,4 19-4,10 24 52,4 15-68,14 6-108,-3 0-88,3-5-52,5-3-44,9-8 8,-8-11-56,0-15-820,-15-10-1228,-6-17-2100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58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6553,'31'11'4760,"-4"0"-3664,4 6-1120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1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8361,'0'0'5032,"5"54"-4224,7 4-100,9 0-260,-9 11-108,1-1-132,0-3-112,-13 8-64,0-5-468,-13 4-480,0-4-784,-20 1-1796,3-8-1121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1401 0 7177,'0'0'1343,"3"8"0,18 42 48,-8-23-653,15 48 0,-19-42-427,2 3 195,-2 0 0,7 62 0,-15-86-427,-1-1-1,0 1 1,0-1-1,-1 1 1,-1-1-1,0 0 1,0 0 0,-1 0-1,-1 0 1,0 0-1,0 0 1,-1-1-1,-7 12 1,1-8-43,0 0 1,0-1-1,-1 0 0,-1-1 1,0 0-1,-1-1 1,0 0-1,-31 17 1,8-9-37,-1-1 0,-66 20 0,82-31 6,-1 0 0,0-2 0,0-1 0,0 0-1,-1-2 1,-31-1 0,47-1-9,1-1-1,-1 0 0,1-1 0,-1 0 1,1 0-1,-1 0 0,1-1 1,0 0-1,-13-8 0,15 8-3,1-1 1,0 1-1,0-1 0,0 0 0,1 0 0,-1 0 1,1-1-1,0 1 0,0-1 0,0 0 0,1 0 0,0 0 1,0 0-1,0 0 0,-2-8 0,3 3-2,1 1-1,-1 0 1,1-1-1,1 1 1,-1 0-1,2 0 1,-1-1-1,1 1 1,1 0 0,0 0-1,0 1 1,1-1-1,0 1 1,0-1-1,7-9 1,-1 7-21,-7 7 27,1 0 0,-1 1 0,1 0 0,0 0 0,0 0 0,0 0 0,0 1 0,1-1 0,-1 1 0,1 0-1,-1 0 1,1 1 0,0 0 0,-1-1 0,1 1 0,0 1 0,0-1 0,0 1 0,0 0 0,0 0 0,7 1-1,18 8 10,-30-9-5,1 0-1,0 0 1,-1 1 0,1-1 0,0 0 0,-1 1-1,1-1 1,0 0 0,-1 1 0,1-1 0,-1 1-1,1-1 1,-1 1 0,1-1 0,-1 1 0,1 0 0,-1-1-1,0 1 1,1 0 0,-1-1 0,0 1 0,1 1-1,9 15 36,-1 0-1,-1 1 0,-1 0 1,0 0-1,-1 1 0,-1 0 1,-1 0-1,2 19 0,-6-19 96,-1 0 0,0-1-1,-2 1 1,0-1-1,-1 1 1,0-1-1,-2-1 1,0 1-1,-1-1 1,-1 0-1,0 0 1,-2-1-1,0 0 1,-21 26-1,3-9 33,-2-2-1,-1-1 1,-1-1-1,-1-2 0,-50 32 1,-10-4-474,-3-3-1,-190 74 1,249-112-1311,0-2 0,-70 14-1,31-20-3019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0 159 10801,'86'-3'1376,"8"-13"-336,1-5-464,-7-3-268,-2 0-160,-12-10-200,-8-3-1216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8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52 727 9193,'-2'6'1427,"-1"0"-1023,2-4-250,-1 0 0,1 0 0,0 0 0,1 0 0,-1 0 0,0 0 0,0 1 0,1-1 0,0 0 0,-1 0 0,1 3 0,5 2 611,14 23-245,-19-29-501,1 0 0,0 0-1,-1 0 1,1 0 0,0 0-1,-1 0 1,1 0 0,0-1-1,0 1 1,0 0 0,0-1-1,0 1 1,0 0 0,0-1-1,0 1 1,1-1 0,133 63 336,-133-62-352,0 0 0,1 0 0,-1 0 0,1 0 0,-1 0 0,1 0 0,0 0 0,-1-1 0,1 0 0,-1 1 0,5-1 0,1 0-4,-7 1 1,1-1-1,-1 1 0,1-1 0,0 0 0,-1 0 1,1 1-1,0-1 0,-1 0 0,1 0 1,0-1-1,-1 1 0,1 0 0,0 0 1,-1-1-1,3 0 0,12-2-49,-23-3 35,-96-60 120,22 15 829,72 45-791,1 0 0,0-1 1,0 0-1,1-1 0,0 0 1,0 0-1,1 0 0,0-1 1,0 1-1,1-2 0,0 1 0,1 0 1,0-1-1,0 0 0,1 0 1,0 0-1,1-1 0,0 1 1,1 0-1,-1-21 0,4-2-123,1 0 0,2 1 0,1 0-1,1 0 1,14-38 0,-3 21-630,32-62 0,4-10-6537,-39 76 2220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8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1254 10465,'-7'-10'283,"-4"-5"52,1-1 1,1 0 0,0 0 0,2 0 0,-1-1-1,2 0 1,-5-21 0,6 9-70,2-1-1,2 0 1,3-60 0,22-90 159,-12 100-340,1-7-50,4 1 1,46-143-1,-47 183-81,-13 32 21,-2 10-32,0 1 0,0-1 1,1 0-1,-1 1 1,1-1-1,0 1 0,3-5 1,8-15-530,-10 18-133,6-3-164,12-8-76,1 0 1,0 1-1,1 2 0,1 0 0,31-11 1,18-1-2003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9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1268 0 6769,'0'0'6501,"-8"4"-6321,-50 31-147,1 1 0,2 4 1,2 1-1,-94 95 0,129-117-26,1 1 0,0 0 1,2 2-1,0 0 0,-13 28 0,23-40-1,1 0 0,0 0 0,0 0 0,1 0-1,1 1 1,0-1 0,0 1 0,1 0 0,0-1 0,1 1-1,0 0 1,1 0 0,0 0 0,0-1 0,6 17 0,6 6 61,1 0 0,2 0 0,2-2 0,30 42 0,-26-41 268,-2 1 1,0 0-1,22 57 0,-39-82-208,-1 0-1,1 0 1,-2 0-1,1 0 1,-1 1-1,0-1 1,-1 0-1,0 0 1,0 1-1,-1-1 1,0 0-1,0 1 1,-1-1-1,0 0 1,-1 0-1,1-1 1,-1 1-1,-1 0 1,0-1-1,0 0 0,0 0 1,-1 0-1,0 0 1,0-1-1,-1 0 1,0 0-1,0 0 1,0-1-1,-8 6 1,-2-1-57,0 0 1,-1-1 0,1-1 0,-2 0-1,1-2 1,-1 0 0,-24 5-1,4-3 13,-2-3-1,-54 2 0,73-6 68,1-1 0,0-2 0,0 0 0,0 0 0,0-2 1,0-1-1,1 0 0,0-2 0,0 0 0,0-1 0,1-1 0,0 0 1,1-1-1,0-2 0,0 1 0,-24-24 0,18 11-102,1 0-1,1-2 1,1 0 0,1-1-1,1-1 1,2-1-1,1 0 1,1-1 0,2-1-1,-15-54 1,21 61-79,1 0 0,2-1 0,0 0 0,1 0 0,2 0 0,0 0 0,2 0 0,1 0 0,1 0 0,1 1 0,1-1 0,1 1 0,1 1 0,21-42 0,109-157-6507,-91 151 1977,-9 12-730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1767 331 8801,'-23'-6'1422,"18"4"444,0 2-1455,-14 0-166,14 0 105,1 7-206,-14 21-43,7-10-27,-26 33 1,12-26-72,-5-2 2,24-19 9,1-2-23,-14 6-22,19-8 30,0 0 1,0 0-1,0 0 0,-1 0 0,1 0 0,0 0 0,0 1 1,0-1-1,0 0 0,-1 0 0,1 0 0,0 0 0,0 0 1,0 0-1,0 0 0,-1 0 0,1 0 0,0 0 0,0 0 0,0 0 1,0 0-1,-1 0 0,1 0 0,0 0 0,0 0 0,0 0 1,-1 0-1,1 0 0,0 0 0,0 0 0,0-1 0,0 1 1,0 0-1,-1 0 0,1 0 0,0 0 0,0 0 0,0 0 1,0-1-1,0 1 0,0 0 0,-1 0 0,1 0 0,0 0 1,0 0-1,0-1 0,0 1 0,0 0 0,0 0 0,0-1 1,-2-2-5,0 0-1,0 0 1,1-1 0,0 1 0,-1-1 0,1 0 0,0 1 0,1-1 0,-1 0 0,1 0 0,-1 1 0,1-1 0,1-5 0,0 3 0,0 0 0,1 0-1,0 0 1,0 0 0,0 0-1,1 0 1,0 1 0,3-6 0,48-57-13,-47 58 14,-3 6 2,1 4-22,14 0 60,-19 0-34,0 0-1,0 0 1,0 0-1,0 0 1,0 0-1,0 0 1,1 0-1,-1 0 1,0 0-1,0 0 1,0 0-1,0 0 1,0 0-1,1 0 0,-1 0 1,0 0-1,0 0 1,0 0-1,0 0 1,0 0-1,1 0 1,-1 0-1,0 0 1,0 0-1,0 0 1,0 0-1,0 0 1,0 0-1,1 1 1,-1-1-1,0 0 1,0 0-1,0 0 1,0 0-1,0 0 1,0 0-1,0 0 1,0 1-1,0-1 1,0 0-1,0 0 1,0 0-1,1 0 1,-1 0-1,0 0 1,0 1-1,0-1 1,0 0-1,0 0 0,0 0 1,0 0-1,0 0 1,0 1-1,-1-1 1,1 0-1,0 0 1,0 5 62,0 0-1,-1 0 1,0 0 0,0 0 0,0 0-1,-1-1 1,0 1 0,0 0 0,0-1-1,0 1 1,-1-1 0,-5 7-1,-3 2 93,0 0 0,-21 18-1,12-14-129,-1-1 0,-1-1 0,0-1 0,-1 0 0,-26 10 0,6-7 12,-89 25-1,119-39-13,0 0-1,-1-1 1,-16 0 0,26-2 120,-4-3 0,-20-5-29,27 8-111,1 0 0,-1-1-1,0 1 1,1 0 0,-1 0 0,0 0-1,1-1 1,-1 1 0,1 0 0,-1-1-1,1 1 1,-1 0 0,1-1 0,-1 1-1,1-1 1,-1 1 0,1-1 0,-1 0-1,-14-17 54,10 7-6,0-46-31,5 51-38,7 14-40,3 5 86,0 0 0,-1 0 0,-1 1 0,0 0 0,-1 1-1,-1 0 1,0 0 0,-1 0 0,-1 1 0,0-1 0,-1 1-1,-1 0 1,1 19 0,-2-17 93,-1-1-1,-1 0 1,-1 1 0,0-1-1,-1 0 1,-1 0-1,0 0 1,-2-1 0,1 1-1,-2-1 1,-1-1-1,-18 30 1,8-21 65,-1-1 1,-1-1-1,-1-1 0,0-1 1,-2-1-1,-1-1 0,0-1 1,-30 16-1,12-10 52,-1-3 0,-1-1 0,-1-3 0,-60 15 1,71-23 154,1-2 1,-1-1 0,0-1 0,0-2 0,-45-4-1,60 1-153,0-2 0,1 0 0,-1-1 0,1-1 0,-1 0-1,1-2 1,1 0 0,-1-1 0,1 0 0,-30-22 0,35 20-179,1 0 1,0-1 0,1-1-1,0 0 1,1 0 0,1 0-1,-1-1 1,2-1 0,0 1 0,1-1-1,0 0 1,1-1 0,-6-27-1,6 17-35,1 1-1,1-1 1,1 0-1,1 0 1,1 0-1,1 0 1,9-43-1,3 15-112,3 1 0,2 1 0,2 0 0,2 2 0,49-80 0,-36 72-1043,8-15-5552,53-116 1,-69 129 1896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49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11417,'0'0'900,"37"5"2152,0-13-2672,-8-2-160,14 2-992,-6 8-6024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50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1434 619 8313,'0'0'3272,"-4"2"-1938,-20 9 1817,24-16-3025,1-5-110,1-1-1,1 2 1,0-1-1,0 0 1,1 0-1,8-15 1,4-10-54,15-38-311,4 2 0,2 1 0,56-76 0,-73 119 199,2 0-1,37-33 0,-54 56 147,0 1-1,0-1 1,1 1-1,0 0 1,-1 0-1,1 1 1,0-1-1,0 1 1,0 1-1,1-1 1,-1 1-1,0 0 1,1 1-1,-1-1 1,1 1-1,-1 0 1,0 1-1,1 0 1,8 2 0,11 3 3,-1 1 0,1 1 1,30 14-1,-33-12-5,-22-10 5,-1 0 0,1 0 0,-1 0 0,0 0-1,1 0 1,-1 1 0,0-1 0,1 0 0,-1 0-1,0 0 1,1 1 0,-1-1 0,0 0 0,0 1 0,1-1-1,-1 0 1,0 0 0,0 1 0,1-1 0,-1 1-1,0-1 1,0 0 0,0 1 0,0-1 0,0 0-1,1 2 1,0 3 8,1 0-1,-1 1 0,0-1 0,0 1 1,0-1-1,-1 1 0,1 0 0,-1-1 1,-1 1-1,1-1 0,-1 1 1,0 0-1,-1-1 0,1 0 0,-1 1 1,0-1-1,0 0 0,-1 0 1,1 0-1,-1 0 0,-7 9 0,-6 4 48,0 1 0,-1-2 0,-1 0-1,-1-1 1,-36 23 0,-116 58 77,132-77-128,-30 14 12,-2-3 0,-1-3 0,-1-4-1,-1-3 1,-1-3 0,-147 16 0,210-32-8,0-1 0,1-1 0,-1 1 0,1-2 0,-1 0 0,1 0 0,-13-4 0,19 4-5,0-1 0,0 0 0,0 0 0,0 0 1,1 0-1,-9-6 0,5 1-3,1-1 0,-1 1 0,2-1 0,-1-1 1,1 1-1,0-1 0,1 0 0,0 0 0,0 0 0,1-1 0,1 0 1,-1 0-1,-3-20 0,2-2 13,0-1-1,2 0 1,2-34 0,1 61 235,-3 15 267,-13 51 770,-26 60 0,16-58-583,-2-1-1,-3-2 1,-65 93-1,63-109-528,-3-1-1,-74 68 0,84-87-979,-1-2 0,-1-1 0,-1-2 0,0 0 0,-56 23 1,73-37-115,1 0 0,-1-1 0,-15 3 1,-35-1-4195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5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849 246 9161,'0'0'2947,"-5"-6"-2497,0 0-382,1-1 0,-1 0 0,1 0 0,-6-14 0,9 17-62,0 0 1,-1 0-1,1 0 0,1 0 0,-1-1 0,1 1 0,-1 0 0,1 0 0,0 0 0,1-1 1,-1 1-1,1 0 0,2-7 0,-1 5-7,1 0-1,-1 0 1,2 0 0,-1 0 0,1 1 0,0 0-1,0 0 1,0 0 0,0 0 0,1 0 0,7-5 0,6-2-9,38-22 0,-41 26-19,-15 7 29,1 1 0,-1 0 1,0 0-1,0 0 1,1 0-1,-1-1 1,0 1-1,1 0 1,-1 0-1,0 0 1,1 0-1,-1 0 1,0 0-1,1 0 0,-1 0 1,0 0-1,1 0 1,-1 0-1,0 0 1,1 0-1,-1 0 1,0 0-1,0 0 1,1 0-1,0 1 1,18 4 37,-15-4 116,1 8 172,1 1-168,-1 1 0,-1 0 0,0 0-1,0 0 1,-1 0 0,0 1 0,-1-1 0,-1 1-1,1 0 1,-2 0 0,0-1 0,0 1 0,-1 0-1,-1 0 1,0-1 0,0 1 0,-1-1 0,-5 13 0,-1-6-46,-1-1 0,0-1 1,-1 0-1,-1 0 1,-1-1-1,0 0 1,-1-1-1,0-1 1,-1 0-1,0-1 1,-1-1-1,-25 14 1,-16 5-120,0-3 1,-90 29 0,-85 15-1871,191-62 394,1-1-1,-2-2 0,-74 0 1,35-11-1978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0:5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815 13 6065,'5'-2'1261,"14"-7"189,-19 9-1397,1 0 0,-1 0 0,1 0 0,-1-1 0,1 1 0,-1 0-1,1 0 1,-1 0 0,1 0 0,-1 0 0,1 0 0,-1 0 0,1 0 0,-1 0 0,1 0 0,-1 0-1,1 0 1,-1 1 0,1-1 0,-1 0 0,1 0 0,-1 0 0,1 1 0,-1-1 0,1 1 0,11 5 263,-1 0 0,0 1 1,0 0-1,-1 1 1,0 0-1,0 1 1,-1 0-1,0 0 0,11 16 1,-9-9 33,0 0 0,-2 0 1,0 1-1,0 1 0,-2-1 1,0 1-1,-1 0 0,-1 1 1,-1 0-1,0-1 0,-1 1 1,-2 1-1,0-1 0,0 0 0,-2 0 1,0 0-1,-2 0 0,0 0 1,-1 0-1,-1-1 0,-9 26 1,-5-5-174,-1 0 1,-1-2 0,-2 0 0,-2-2 0,-1 0 0,-2-2 0,-1-1 0,-41 34-1,11-16-1052,-3-3-1,-125 73 1,119-85-2221,-1-2 1,-141 45 0,105-48-1111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1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812 455 6777,'0'0'2985,"0"6"-2023,-1 0-858,1 1 0,-1-1 0,0 1 1,-1-1-1,1 0 0,-1 1 0,-1-1 0,1 0 1,-5 8-1,0-3-20,0 0 1,-1 0-1,0-1 0,-13 13 0,3-6-44,0-2 0,-1 0 0,0-1 0,-41 22 0,45-29-14,0 0-1,0-1 0,0-1 1,-1 0-1,0-2 1,0 1-1,-29 1 0,32-8 166,7 1-172,0 0 0,0-1 0,1 0 0,-1 0 0,1 0 0,-1-1 0,1 0 0,0 0 0,0 0 0,1 0 0,-1-1 0,1 0 0,0 0 0,0 0 0,1 0 0,-5-10 0,1-5-24,0 0 1,2 0-1,0-1 0,-2-27 1,-2-88-17,8 109 24,-2-60 147,16-148 1,-11 205 11,-3 23-131,1 1 445,5 14-66,7 16-67,0 1 1,-1 0-1,-2 0 0,8 31 0,-8-13 146,-2 0 1,-2 1 0,1 59 0,-7-83-416,-1 0 0,0 1 0,-1-2 1,-1 1-1,-1 0 0,-1-1 1,-1 0-1,0 0 0,-17 29 0,10-25-72,-1 0 0,-2 0-1,0-2 1,-33 33-1,36-41-477,-1 0 0,0-2 0,-1 0 0,0 0 0,-1-2 0,0 0 0,-25 9-1,42-17 414,-1-1 1,1 0-1,0 0 0,-1 0 0,1 0 0,-1 0 0,1 1 0,-1-1 0,1 0 0,-1 0 0,1 0 1,-1 0-1,1 0 0,-1-1 0,1 1 0,-1 0 0,1 0 0,0 0 0,-1 0 0,1 0 0,-1-1 0,0 1 1,-24-10-1561,24 10 1545,1 0 0,-1 0-1,0-1 1,1 1 0,-1 0-1,1-1 1,-1 1 0,0 0-1,1-1 1,-1 1 0,1-1-1,-1 1 1,1-1-1,-1 1 1,1-1 0,0 0-1,-1 1 1,1-1 0,0 1-1,-1-1 1,1 0 0,0 0-1,-7-12-539,1 1 0,0-2 0,1 1 0,1 0 0,0-1 0,-2-18 0,1-49-1292,8-141 0,-2 215 1898,28-235 2870,-20 184 686,-4 25-2017,-4 27 2065,1 15-3100,1 2-336,46 207 1898,-39-163-2216,-3 0 0,0 65 0,-7-113-190,0 0 0,-1 0 0,0 0 0,0 0 0,0 0 0,-5 13 0,3-16-2205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03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789 62 7537,'23'-32'5914,"-29"27"-5524,-19-14-150,24 19-233,1-1-1,-1 1 0,1-1 0,-1 1 1,1-1-1,-1 1 0,0 0 0,1-1 1,-1 1-1,1 0 0,-1 0 1,0-1-1,1 1 0,-1 0 0,0 0 1,1 0-1,-1 0 0,0 0 0,1 0 1,-1 0-1,-1 0 0,-17 2 40,0 0-1,0 1 0,0 1 0,0 1 0,1 0 1,-1 2-1,1 0 0,1 1 0,-1 1 1,1 0-1,-17 14 0,15-11 20,2 2-1,0-1 1,0 2 0,2 0-1,0 1 1,0 1 0,2 0-1,0 1 1,-20 38 0,28-47-41,2 0 0,-1 0 0,1 0 1,1 0-1,-1 1 0,2-1 0,-1 1 1,1-1-1,1 17 0,0-19-6,1-1 0,1 1-1,-1-1 1,1 0 0,0 0-1,0 0 1,1 0 0,0 0 0,0 0-1,0-1 1,1 1 0,0-1 0,0 0-1,0 0 1,7 5 0,4 4 7,1-2 0,1 0 0,0-1 0,1-1 0,0 0 0,0-1 0,37 11 0,-15-8 16,0-2 0,78 10-1,35-15 82,-133-5-95,-11 0 399,-6-9-122,0 4-275,-1-1 0,0 0 0,0 1 0,-1-1 0,0 0 0,0 0 0,0 0 0,-1 0-1,0-1 1,-1-8 0,1 14-26,0 0 0,0 0 0,-1 0 0,1 1 0,0-1 0,0 0 0,-1 0 0,1 1 0,-1-1-1,1 0 1,-1 1 0,1-1 0,-1 0 0,1 1 0,-1-1 0,0 1 0,1-1 0,-1 1 0,0-1 0,1 1 0,-1 0-1,0-1 1,-1 1 0,-39-25-2,-1 3-1,-1 1 1,-66-21-1,-193-46 3,-39-5 520,331 89-307,2 3 26,-25-7-1,25 6 1107,8 8-1055,1 0 0,-1-1 0,1 1 0,0-1 0,1 1 0,2 9 0,3 5 97,6 20 422,1-1 1,3-1-1,32 57 1,-6-12 233,-40-76-957,160 351 2670,-124-267-2468,16 47-92,-33-85-143,-15-40-82,-2 0 1,1 1 0,4 23-1,-9-32-712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03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 6949,'0'0'4641,"6"4"-4273,19 12-72,-19-12-48,0-1-38,0 2-151,-4-3-36,1 0 1,-1 0-1,1-1 0,-1 1 1,1-1-1,0 0 1,-1 0-1,1 0 0,4 1 1,60 19 163,-54-21-81,18-6 13,-24 5 37,-1-3 105,17-12 46,-17 12 817,-13 0-1081,-1 1-42,1 0-1,-1 0 1,0 1 0,0 0-1,0 0 1,0 1 0,0 0-1,0 0 1,0 1 0,0 0-1,-13 2 1,-10 4 34,19-1 39,5-1-47,3-2-10,0 1-1,1-1 1,-1 0-1,1 1 1,0-1-1,-5 6 0,-11 10 89,19-17-98,-1-1 0,1 0-1,0 1 1,-1-1 0,1 1-1,-1-1 1,1 1 0,0-1 0,-1 0-1,1 1 1,0-1 0,0 1 0,-1 0-1,1-1 1,0 1 0,0-1-1,0 1 1,0-1 0,0 1 0,0-1-1,0 2 1,-4 26 166,5-15-25,9 14 6,-8-20 81,5-2 49,3 0-216,0 1 0,0-1 0,1-1 1,20 6-1,-17-10 47,15-9-15,-15 1-48,17-15 24,-30 22-72,0 0 1,0 0 0,0 0 0,0 0 0,0 0 0,0 0-1,0 0 1,0 0 0,0 0 0,0-1 0,0-1 0,35-72 185,-34 62 71,-2-22 508,-8 30-775,-27-13 11,35 17-2,-1 1 0,0-1 1,0 1-1,0-1 0,0 1 0,0 0 0,0-1 0,0 1 0,0 0 1,0 0-1,0 0 0,-1-1 0,1 1 0,-2 1 0,-6-3 12,6 2-16,0-1-1,0 1 1,0 0 0,0 0-1,-1 0 1,1 0-1,0 0 1,0 1 0,0-1-1,0 1 1,-4 1-1,0 1-19,5-2 1,-1 0 1,1 0-1,-1 0 0,0 0 0,1 0 0,-1-1 0,0 0 0,-4 1 0,-1 5-339,-20 19-742,21-19-898,-22 34-6349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05.0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429 53 5653,'0'0'1361,"-1"-7"-48,-3-20-277,3 20 145,-10 4-769,2 0-333,0 1 0,-1 1-1,1 0 1,-1 0-1,1 1 1,-1 0 0,1 0-1,-1 1 1,-12 3-1,4 1 46,1 2 0,0 0-1,0 1 1,1 0-1,-28 20 1,17-8 60,-50 47-1,72-62-167,1-1 0,-1 1 1,1 0-1,0 0 0,0 0 0,1 1 0,-5 7 0,1 1 3,2-5 1,1 1 1,0 0-1,0 0 0,1 0 0,-2 11 1,4-18-8,1-2-7,-1 0 0,1-1 0,0 1 0,0-1 0,0 1 0,0 0 0,0-1 0,0 1 0,0-1 0,0 1 0,0 0 0,0-1 0,0 1 0,0 0 0,1-1 0,-1 1 0,0-1 1,1 2-1,8 22 150,-6-17-28,5-3-30,6 3-73,0 0-1,1-1 0,21 5 1,-35-11-26,0 1 0,0-1 1,0 0-1,0 0 0,-1 0 1,1 0-1,0 0 1,0 0-1,0 0 0,0 0 1,0-1-1,0 1 1,0 0-1,2-1 0,19-7 7,-1-1-1,1-1 1,21-14-1,-31 12-28,43-56 66,-48 54 25,12-53 255,-18 61-154,-2 12-167,-3 12 8,1 0-1,1 1 1,1-1 0,1 1 0,0-1 0,1 1 0,5 26 0,37 134 20,-30-133-15,160 502 919,-133-411-624,-34-112-175,-1 0 0,-2 1 0,1 28 0,-4-53-124,0 0 0,0-1 0,0 1 1,0 0-1,0 0 0,0-1 0,0 1 1,0 0-1,0-1 0,-1 1 0,1 0 0,0-1 1,0 1-1,-1 0 0,1-1 0,0 1 1,-1 0-1,1-1 0,-1 1 0,1-1 0,-1 1 1,0 0-1,-4 5 13,0 0 0,-1-1 1,0 1-1,0-1 0,0 0 0,-1 0 1,0-1-1,1 0 0,-2 0 0,1-1 0,0 0 1,-1 0-1,1-1 0,-1 0 0,0 0 1,-10 1-1,3-2 27,-1-1-1,1 0 1,-1-1 0,1-1 0,0-1 0,0 0-1,0 0 1,-24-10 0,28 8 44,0 0-1,0-1 1,0 0 0,1-1-1,0 0 1,1 0 0,0-1-1,0 0 1,0-1-1,1 0 1,-12-17 0,9 8-62,1 0 1,0 0 0,2-1 0,0 0-1,1-1 1,2 1 0,-1-1-1,2-1 1,1 1 0,0 0 0,2-1-1,0 0 1,4-38 0,1 11-51,3-1 0,1 1 1,2 1-1,2-1 0,3 2 1,1 0-1,29-56 0,30-25-1760,-23 54-3128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05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8341,'41'14'1649,"-40"-14"-1554,0 0 1,0 1-1,0-1 0,0 0 1,0 1-1,0-1 1,0 1-1,0 0 1,-1-1-1,1 1 1,0-1-1,0 1 1,0 0-1,0 1 1,23 24 674,-2 0 1,-1 2 0,-1 1-1,-2 0 1,26 55-1,-41-79-708,20 46 366,3-2 0,41 60 0,-46-79-449,1 6-1706,-19-30-594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05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10417,'0'0'4036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06.1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456 1 8485,'0'0'3931,"-9"5"-3731,-25 16-46,33-20-149,0-1 1,0 1-1,0 0 1,0-1-1,0 1 0,0 0 1,0 0-1,0 0 1,0 0-1,1 0 1,-1 0-1,0 0 0,0 1 1,-6 6 14,5-5-7,-1 1-1,1-1 1,-1 1 0,1 0 0,0 0 0,0 0 0,1 0-1,-2 4 1,-11 25 53,14-32-65,-1 0 1,1 0 0,0 0 0,-1 0-1,1 0 1,0 0 0,0 0 0,-1 0 0,1 0-1,0 0 1,0 0 0,0 0 0,0 0-1,1 2 1,-1 7 8,0-6 0,0 0 0,0 0 0,0 0-1,1 0 1,0 0 0,-1 0 0,1 0-1,3 6 1,-1-3 2,-1-5-10,-1 1 1,0-1 0,0 0 0,0 1 0,0-1-1,-1 1 1,1-1 0,-1 1 0,1 0-1,-1 3 1,7-2 23,3 2-24,0-1 0,0 0 1,1 0-1,-1-2 0,13 4 0,-22-7-1,-1 1 0,1-1 0,-1 0 0,1 0 0,0 0 0,-1 0 0,1 0 0,0 0 0,-1 0 0,1 0 0,-1 0 0,1 0 0,0 0 0,-1-1 0,1 1 0,-1 0 0,1 0 0,0-1 0,-1 1 0,1 0 0,-1-1 0,1 1 0,0-1 0,36-24 2,-29 19 24,0 0 0,0-1 0,0 0 1,-1-1-1,0 0 0,0 0 0,-1 0 1,0-1-1,-1 1 0,0-1 0,0-1 1,-1 1-1,0-1 0,3-12 0,-3 11 114,5-30 623,-6 32-624,-2 5-16,0 0 1,0 0 0,0 0 0,-1 0 0,0 0 0,1-4-1,-9 20-116,-2 3-3,2 1 1,0 0-1,0 1 1,1 0-1,2 0 1,-6 22-1,1 22 115,2 0 0,1 103 0,21 125 746,-5-152-389,3 37-39,5 184 972,-24-234-439,7-122-922,0 0 0,0-1 0,-1 1 0,1 0-1,-1-1 1,1 1 0,-1 0 0,0-1 0,0 1 0,-1 1 0,-21 38 449,23-40-484,-1 0-1,1 0 0,-1 0 1,1 0-1,-1 0 0,0 0 1,1-1-1,-1 1 0,0 0 1,0 0-1,1-1 0,-1 1 1,0 0-1,0-1 0,0 1 1,0-1-1,0 1 0,0-1 1,0 1-1,0-1 0,-2 0 1,-17 9 45,-1-2 0,1-1 0,-2 0 0,1-2 0,-1 0 0,1-1 0,-43-1 0,46-4 55,0 0 0,1-1 0,-1-1-1,1-1 1,0-1 0,0 0 0,1-1 0,-29-17-1,35 18-52,0-1 0,1-1 0,0 0-1,0 0 1,0-1 0,1 0-1,1 0 1,0-1 0,0 0 0,0 0-1,1-1 1,1 1 0,-8-22 0,8 17-54,1 0 1,1 0 0,0 0-1,1 0 1,0-1 0,1 1-1,1-1 1,0 1 0,2-1-1,-1 1 1,2-1 0,0 1-1,1 0 1,1 0 0,6-16-1,3 3-3,2 0 1,0 1-1,2 1 0,23-27 1,85-82-4143,-122 131 3549,0 0-1,0 0 0,1 0 1,-1 1-1,1-1 0,8-4 1,-3 2-250,-1 0-2058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4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1032 1 6973,'0'0'5468,"1"5"-4848,2 22-297,-1 0 1,-1-1 0,-1 1-1,-1 0 1,-2 0-1,0 0 1,-2-1 0,-10 34-1,5-44 72,-4 1-324,-1-1 1,-1 0-1,0-1 0,-1-1 0,-27 18 0,31-24-63,0-1 0,-1 0 1,0-1-1,0 0 0,0-1 0,0-1 0,-1 0 0,0-1 0,-26 2 0,21-4-25,-35-5 0,55 4 14,-1 0 0,0 0 0,1 0 0,-1 0 1,0-1-1,1 1 0,-1 0 0,0 0 0,1-1 0,-1 1 0,1 0 0,-1-1 0,0 1 0,1 0 0,-1-1 0,1 1 0,-1-1 0,1 1 0,-1-2 1,-10-9-12,1-1 0,1 0 0,0-1 0,0 0 1,1 0-1,1-1 0,0 0 0,1 0 1,1-1-1,0 1 0,-4-25 0,2 5 1,-2-54 0,9 82-14,-1 13-3,-2 14 173,-2-1 1,0 0 0,-1 0-1,-17 38 1,17-46-59,0 0 0,-1 0 0,0-1 1,-1 0-1,0-1 0,-1 0 0,0 0 1,0 0-1,-17 11 0,14-12-42,0-1 0,0-1-1,-1 0 1,0-1 0,0 0 0,-1-1-1,1-1 1,-1 0 0,0 0 0,0-2-1,-1 0 1,1 0 0,0-1 0,-23-2-1,5-3 335,31 4-356,0 0 0,1 0 0,-1 0 1,0-1-1,0 1 0,0 0 0,0-1 0,1 1 0,-1 0 0,0-1 0,0 1 1,1-1-1,-1 1 0,0-1 0,0 0 0,-7-5 21,1 0-1,0 0 0,1-1 1,0 0-1,0 0 0,0 0 1,1-1-1,0 0 1,0 0-1,1 0 0,0 0 1,0-1-1,-2-9 1,0-9 20,0 0 1,-2-37 0,4 32 26,1-2-27,2 26 443,8 18 614,17 27-124,0 1 1,30 71-1,31 100 1177,-68-167-1777,213 673 3435,-210-616-3632,-19-92-123,-1 1-31,1 1-74,0 5-148,-1-63-15659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4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0 356 7705,'0'0'1322,"0"-4"-118,0-19 2076,2 33-2731,10 89 457,27 158 454,-35-241-1397,14 71 513,52 143 1,-64-217-460,3 12 5484,-2-29-5195,1-1-377,-1 0 1,0 0 0,0-1-1,-1-1 1,0 1 0,0-1 0,0 0-1,-1 0 1,0-1 0,0 1 0,7-17-1,3-12 47,16-58-1,-23 71-42,83-327 301,-33 118-140,-49 200-115,4-15 152,8-56 0,-19 68-224,-3 27-22,1 1-46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5.2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270 0 9485,'0'0'6754,"-7"10"-5817,-14 27 405,0 1 1,-22 60 0,-21 100 1525,45-131-2318,-32 142 438,9 72-556,41-275-673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5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 7833,'0'0'1064,"6"-2"171,-2 0-1109,1 0 0,-1 1 1,1 0-1,-1 0 0,1 0 1,0 1-1,-1 0 0,1 0 1,0 0-1,-1 0 0,1 1 1,0-1-1,-1 1 0,1 0 1,-1 1-1,1-1 0,-1 1 1,0 0-1,0 0 0,1 0 1,3 4-1,25 14 285,-1 2 0,-1 2 0,40 39 0,73 93 699,-117-125-852,-2 0 1,21 38 0,-38-56-128,-1 0 1,0 1 0,-1 0-1,0 0 1,-1 0-1,-1 1 1,-1 0-1,4 26 1,-6-6 245,-1-34-363,0 0-1,0-1 1,0 1-1,0 0 1,-1 0-1,1 0 1,0 0-1,0 0 1,0-1-1,-1 1 1,1 0-1,-1 0 1,1 0-1,0-1 1,-1 1-1,1 0 1,-2 0-1,-5 9 7,0 0 0,-1-1 0,0 0 0,0-1 0,-1 0 0,0 0 0,0-1 0,-1 0 1,0-1-1,0 0 0,-14 6 0,5-6-3,-39 7 0,50-12-9,-9-1 31,-4-5 26,0-2-1,-20-8 1,39 14-53,1 1-1,0-1 1,0 0-1,0 1 1,-1-1-1,1 0 1,0 0 0,0 0-1,0 0 1,0 0-1,-1-2 1,-4-4 8,0-1 1,0 1-1,0-1 1,1 0-1,0 0 1,1-1-1,0 0 1,1 1-1,-1-1 1,-2-13-1,4 2 8,0 0 0,2 0 0,0 0-1,1 0 1,1 0 0,1 1 0,1-1 0,10-30 0,5-3-37,46-90 0,-60 130-42,-4 11-113,-1-1-1,1 0 0,1 1 1,-1-1-1,0 1 0,1 0 1,-1-1-1,1 1 1,2-2-1,11-16-1998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1233 34 7009,'-5'-18'53,"1"2"6270,8 24-6128,8 25 708,-8-26-748,-3-5-93,0 0-1,0 0 1,0 1 0,0-1 0,-1 1-1,1-1 1,-1 1 0,1-1 0,-1 1-1,0-1 1,0 1 0,0 3 0,1 2 87,-3 24 535,-2 1 187,-5-26-410,-2 3-385,-2-1 0,1 0 0,-1-1 1,-1 0-1,1-1 0,-1-1 0,0 0 0,-28 7 1,-11-4 62,1-3 1,-1-2 0,-1-2 0,-101-9-1,-209-53 1586,110 3 103,246 56-1788,-23-7 201,2-1-570,-1-1-1038,22 8-763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6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271 0 9005,'0'0'4461,"-9"0"-4358,2 0-97,-1 0 0,1 1 0,0 0 0,-1 0-1,1 1 1,0-1 0,0 2 0,-1-1 0,2 1-1,-1 0 1,0 0 0,1 1 0,-1 0 0,-7 6 0,1 2 1,1 0 1,1 0 0,0 1-1,1 1 1,0-1 0,1 2-1,0-1 1,2 1 0,-12 29-1,18-41-4,0-1 0,1 1 0,-1 0 0,1-1 0,-1 1 0,1 0 0,0 0 0,0-1 0,0 1 0,1 0 0,0 2 0,0 3 6,-1-7-7,0 0-1,0-1 1,0 1-1,0 0 1,0 0-1,0-1 1,0 1 0,0 0-1,0 0 1,0-1-1,1 1 1,-1 0 0,0-1-1,1 1 1,-1 0-1,1-1 1,0 2 0,14 22 17,-15-22-17,1-1-1,0 1 1,0-1 0,0 1-1,0-1 1,0 1 0,0-1-1,0 0 1,1 0 0,-1 0-1,0 0 1,1 0 0,-1 0-1,1 0 1,-1 0 0,4 1-1,-1 0 5,8 2 12,22-3-20,-30-1 3,-1-1 1,1 1-1,-1-1 1,0 0-1,1 0 1,-1 0-1,0 0 1,5-3-1,3-3 0,-1 0-1,0 0 0,-1-1 0,0-1 1,0 1-1,-1-1 0,0-1 0,0 1 1,11-22-1,-9 15 69,-1-1 0,-1-1 0,-1 0 0,-1 0 1,8-31-1,-13 24 399,-1 19-387,0 0 200,-4 14-271,-3 10 9,1 1 0,0 1-1,2-1 1,0 0 0,1 1 0,1 0-1,1 0 1,1 0 0,0 0-1,5 28 1,8 25 440,33 110 0,-2-10 257,-38-144-415,-2-1-1,-1 1 1,-1 0 0,-2-1-1,-5 56 1,5-83-249,0 0-1,-1 0 1,1 0-1,0 0 1,0 0 0,-1 0-1,1 0 1,-1 0-1,1 0 1,-1 0-1,1 0 1,-1 0 0,-1 1-1,-4 6 3,0-1 0,0-1 1,-1 1-1,0-1 0,0 0 0,0 0 0,-1-1 1,0 0-1,0-1 0,0 1 0,-1-2 0,1 1 0,-1-1 1,0 0-1,0-1 0,0 0 0,0-1 0,-13 1 1,-19-1 53,23-4 342,-20-7 249,36 9-646,1 1-1,-1-1 1,1 1 0,-1-1 0,1 1-1,-1-1 1,1 0 0,-1 0 0,1 0-1,0 0 1,-2-2 0,-10-7 87,0-1 1,1-1-1,-10-13 1,16 18-93,0-1 1,1 1-1,0-1 1,0-1-1,1 1 0,0-1 1,1 0-1,-4-13 1,3-2 26,1 0 1,1 0-1,1-1 0,1 1 1,1 0-1,1-1 1,1 1-1,1 0 1,2 0-1,0 1 0,11-26 1,-1 8-718,34-62 0,30-26-5976,-70 114 3172,14-21-953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6.7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10109,'3'8'1446,"27"50"271,-12-22-793,16 38 1,-8-1-54,39 72 1,-51-115-704,-12-23-149,0 0 62,12-60-11244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6.9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29 9541,'0'0'2552,"0"-24"-388,28 19-1948,1 15-184,-6-2-256,20 27-8965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1:17.5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451 41 10265,'0'0'3268,"-5"-3"-2878,2 1-370,0 1 0,0-1 0,-1 1 1,1 0-1,0 0 0,-1 1 1,1-1-1,-1 1 0,1-1 1,-1 1-1,1 0 0,-1 0 0,1 1 1,-1-1-1,-3 2 0,-1 0-2,1 0 1,-1 1-1,1 0 0,-1 1 0,1 0 0,-9 6 0,0 2-7,1 0 0,1 0 0,0 2 0,0 0 0,-14 20 0,25-31-7,1 1 1,-1-1 0,0 1 0,1 0 0,-1 0 0,1 0 0,0 0 0,0 0 0,1 0 1,-1 0-1,1 1 0,0-1 0,0 1 0,1-1 0,-1 0 0,1 7 0,-1-4 5,0-5-6,1 0 0,-1 0 0,1 0 0,0 0 0,0 0-1,0 0 1,0 0 0,1 0 0,-1 1 0,0-1 0,1 0 0,-1 0 0,1 0-1,1 2 1,8 24 30,-10-27-32,0 0 0,0-1 0,0 1 0,1-1 0,-1 1 0,0-1 1,0 1-1,1 0 0,-1-1 0,0 1 0,1-1 0,-1 1 0,1-1 0,-1 0 0,0 1 1,1-1-1,-1 1 0,1-1 0,-1 0 0,1 1 0,0-1 0,24 16 38,-24-15-37,-1-1-1,1 1 1,-1-1-1,1 0 1,0 1-1,-1-1 1,1 0-1,0 1 0,-1-1 1,1 0-1,0 0 1,-1 0-1,1 0 1,0 1-1,-1-1 1,1 0-1,0 0 1,0-1-1,33-1 21,-32 2-24,1-1 1,-1 1-1,1-1 0,-1 0 1,1 0-1,-1 0 1,1-1-1,-1 1 1,0 0-1,0-1 1,3-1-1,7-10 11,0 0 1,0-1-1,-2-1 1,1 1-1,-2-1 1,0-1-1,-1 0 1,10-27-1,-14 28 192,-1 0-1,0-1 0,-2 1 1,1-22-1,-13-16 546,11 48-676,-2 14-59,-6 53-21,0 110 0,18 69-2,0-9 364,-10-162 171,-12 90 1,5-110 208,-15 53 0,17-84-270,-1-1 0,-1 0 1,0-1-1,-1 1 0,-20 29 0,16-37 72,-2-2-299,-1-1 0,-30 10 0,38-14-91,-1-1 1,0-1-1,0 1 0,1-1 0,-1-1 0,0 1 0,0-1 0,0-1 0,-13-1 0,6-3 322,1 0 1,-23-10-1,23 4 117,7 4-489,1-1 0,0 1 0,0-1-1,0 0 1,1-1 0,0 0 0,1 1 0,-7-19 0,8 13-55,0 1 0,1-1 0,1 0 0,0 0 0,1 0 0,1 1 1,3-25-1,0 15 20,2 0 0,0 0 1,19-40-1,4 5-501,2 2 0,46-61 0,-77 116 417,82-118-9762,-79 64-1161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37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469 0 7757,'-2'43'1044,"-8"47"1,-1 18 229,12 528 2258,36 1-1610,-27-462-486,-7 0 0,-37 317 0,21-394-797,-28 152 836,34-210-1299,7-30-146,-1-2 66,0-1-14,-1 1-194,0 5 180,2 1-5803,-7-16 3885,-19-7 370,12 1 310,-102-99-1010,-78-65 2787,189 167 361,-1 0-550,-16-16-84,17 16 113,13 33-272,2-1 0,1-1 0,19 33 0,6 15 169,14 55 334,-30-75-115,43 86 1,-62-138-513,1 1-1,-1-1 1,0 0-1,0 1 1,0-1-1,0 1 1,0-1-1,-1 1 1,1-1-1,3 18 6049,5-23-5068,8-4-883,1-1 0,-2 0 0,1-2 0,-1 0 0,15-13 0,82-71-51,-58 46-55,132-138-949,-110 105-6882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2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38 6917,'-5'-3'632,"1"0"-553,0 0 0,-1 1-1,1 0 1,-1 0-1,0 0 1,0 1-1,0-1 1,0 1 0,0 0-1,0 1 1,0-1-1,0 1 1,0 0-1,0 0 1,0 1 0,-1-1-1,1 1 1,0 0-1,1 1 1,-10 2 0,-13 9 140,0 1 0,0 1 0,2 2 0,0 0 0,0 2 1,2 0-1,0 2 0,2 0 0,0 2 0,-20 28 0,38-46-184,-1-1-1,1 1 1,0 0-1,0-1 0,0 2 1,1-1-1,0 0 1,0 0-1,0 1 0,1-1 1,-1 1-1,1-1 1,1 1-1,-1 0 0,1-1 1,0 1-1,0 0 1,1 0-1,1 10 0,-1-12 67,4 0 76,-2-2-142,1 0 0,-1 0 0,1-1 0,-1 1-1,1-1 1,0 1 0,0-1 0,0 0 0,0-1-1,0 1 1,0-1 0,0 0 0,0 1 0,0-2-1,0 1 1,0 0 0,-1-1 0,1 0 0,0 0-1,5-2 1,9-4 29,-1-2 0,1 0 0,-2-1 0,1-1 0,-1 0-1,-1-1 1,24-24 0,-10 5 161,-1-1 1,35-53-1,13-45 1015,-73 125-1239,2 9-84,2 3 84,0 0 0,0 0 0,0 1 0,-1 0 0,0 0 0,7 14 0,31 66-23,-24-45 8,-15-32 13,139 296-59,-107-217 46,39 141-1,-23 10-8,-48-207 121,-2 0 0,-1-1 0,-1 1 1,-2 0-1,-6 43 0,5-69 1,0 1 0,0-1 0,-1 1 1,0-1-1,0 0 0,-1 0 0,0 0 0,-1-1 0,1 1 1,-8 7-1,8-10-31,0-1-1,-1 1 1,1-1 0,-1 0 0,0-1 0,0 1 0,-1-1 0,1 0 0,-1 0-1,1-1 1,-1 1 0,0-1 0,0 0 0,0-1 0,-8 2 0,4-2 42,-1-1 1,1 0 0,0 0-1,-1-1 1,1 0 0,-1-1-1,1 0 1,0-1 0,0 0-1,0 0 1,0-1 0,1-1 0,0 1-1,-1-1 1,-14-12 0,13 8-36,0-1 0,1 0 0,0 0 1,0-1-1,1 0 0,1-1 1,0 0-1,0 0 0,1-1 0,1 0 1,-6-15-1,3-3-22,0 1 1,2-1-1,2 0 1,0 0-1,1-41 1,4 19-45,2 1 0,12-71 1,-10 101-169,2 0 0,0 0 1,1 1-1,1 0 0,1 0 1,1 1-1,1 0 0,19-26 1,-7 15-1669,2 1 0,1 2 1,1 0-1,35-26 1,-12 13-2499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2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8117,'0'0'589,"2"8"499,3 22 35,-2-1 0,-1 51 0,2 24 127,2-34-1098,3-1 1,3 0 0,25 78-1,-35-142-436,4 7 229,-5 0-4553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2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35 10837,'0'0'748,"-18"-29"100,51 23-1264,14 12-1628,-3 4-1220,12 7 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3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501 90 7421,'-44'2'722,"0"2"1,1 2 0,-73 20-1,97-20-640,-1 1-1,2 1 1,-1 0-1,1 1 1,0 1-1,1 1 1,0 1-1,1 0 1,0 1-1,-16 18 1,27-26-60,1 0-1,0 0 1,0 1 0,0-1 0,1 1 0,0 0 0,0 0 0,0 0-1,1 0 1,0 1 0,0-1 0,0 0 0,1 1 0,0 0 0,1-1-1,-1 1 1,1 0 0,0-1 0,1 1 0,0-1 0,0 1 0,4 12-1,1-10 46,-3-5-64,1-1 0,-1 0 0,0 0-1,1 0 1,-1-1 0,1 1 0,0-1 0,0 0 0,0 0-1,0 0 1,0 0 0,1-1 0,-1 0 0,0 0 0,1 0-1,-1 0 1,1-1 0,-1 0 0,8 0 0,-2-2-19,0-1 0,-1 0 0,1-1 0,-1 0 0,0-1 0,0 0 0,-1 0 0,1-1 0,-1 0 1,0 0-1,7-9 0,8-8-15,-1-1 1,21-31 0,-15 13 81,28-55-1,9-14 562,-42 79-419,-20 27-215,0 9-12,4 9 23,-1-1 1,0 1-1,0 1 1,5 23-1,10 64 13,-13-55-6,126 512 156,-93-401 96,28 183 506,-61-282-427,-3 0 1,-3 1-1,-10 110 0,6-151-135,-2-1 0,1 1 0,-2-1-1,0 0 1,-2 0 0,1 0 0,-2-1 0,0 0 0,-1 0 0,-14 17-1,17-25-110,0-1-1,-1 0 1,0 0 0,0 0-1,0-1 1,-1 0-1,0-1 1,0 0-1,-1 0 1,1 0-1,-1-1 1,0-1-1,0 1 1,-1-1-1,1-1 1,-1 0 0,1 0-1,-1-1 1,0 0-1,-13-1 1,15-1-17,0 1 0,-1-2 1,1 1-1,0-1 1,0-1-1,0 1 0,0-1 1,0-1-1,0 1 1,1-1-1,-10-7 0,8 4-18,-1-1-1,1 0 1,1-1-1,-1 0 0,1 0 1,1-1-1,-8-12 0,3 1-35,2-1-1,0 0 0,1 0 0,1 0 0,1-1 1,2 0-1,-6-40 0,8 27-177,2-1-1,1 0 1,2 1-1,1-1 1,2 1-1,1 0 1,2 0-1,2 1 1,1 0-1,20-42 1,-15 43-643,1 1 1,2 1-1,2 1 1,0 0-1,2 2 1,29-29-1,-6 17-2431,-2 7-798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39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7653,'0'0'5211,"4"8"-4761,22 40 470,-3 0 0,31 99-1,19 121 1092,-15-46-511,33 101 654,-36-120-1155,-22-54-721,-27-115-226,-5-28 166,3 18-2462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7293,'45'-21'2076,"6"2"-408,2-2-536,2 2-396,3-2-356,-5 3-184,-2 1-124,-1 2-1432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0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4048,'0'0'2209,"4"8"-873,6 17-553,-1-1 0,-1 2-1,-1-1 1,4 32 0,8 116 1299,-13-110-1483,27 242 2688,80 331 0,-94-560-2995,12 56 57,-23-105-231,-5-22-104,-2 1 385,22-48-15852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1.1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1084 4056,'2'5'1343,"7"21"8664,-7-31-9630,86-283-44,-47 148-350,87-361 152,-106 355 289,-21 144-419,-1 0 0,0 1 1,1-1-1,-1 0 1,1 1-1,-1-1 1,1 1-1,0-1 1,-1 1-1,1-1 1,2-1-1,-3 2-15,1 1 0,-1-1 0,0 0 0,1 1 0,-1-1 0,0 1 0,1-1 0,-1 0 0,0 0 0,0 1 0,0-1 0,1 0-1,-1 1 1,0-1 0,0 0 0,0 0 0,0-1 0,3 9-14,52 123 0,27 58 259,89 110 2217,19-13 56,45 39 976,-201-277-2878,-13-18 454,25 46 0,-43-70-150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4.0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7285,'2'1'230,"-1"-1"0,0 1 0,1-1 0,-1 1 0,0 0 1,0-1-1,0 1 0,1 0 0,-1 0 0,0 0 0,0 0 1,0 0-1,0 0 0,0 0 0,0 0 0,-1 0 0,1 0 1,0 1-1,-1-1 0,1 0 0,0 3 0,14 36 118,-12-31 191,155 583 8191,-137-501-7541,30 151 808,-18-63-1198,-11-66-636,-20-105-1523,2 3 4296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4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7617,'0'0'5339,"1"8"-4806,38 258 2963,-1-26-787,-11-72-701,77 265 0,-95-405-1904,-8-26-11,0 0 0,0 0 0,-1 0 0,1 0 0,-1 0 0,1 0 0,-1 0 0,0 0 0,0 0 0,0 0 0,0 3 1,0 1-2677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4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518 468 8221,'0'4'190,"4"15"1232,-9-15-613,-8 5-675,-1 0 1,-1-1 0,1-1 0,-1 0 0,-1 0-1,1-2 1,-1 0 0,-25 4 0,-16 0-73,-66 2 1,107-10-26,1 0 0,-1-2 0,1 0 0,-1 0 0,1-2 0,0 1 0,-19-8 0,33 10-32,1 0-1,-1 0 1,0-1-1,1 1 0,-1 0 1,1-1-1,-1 1 0,1-1 1,-1 1-1,1 0 0,0-1 1,-1 1-1,1-1 0,-1 0 1,1 1-1,0-1 0,-1 1 1,1-1-1,0 1 0,-1-2 1,-3-9-21,-1-1 1,1 0 0,1 1-1,0-1 1,1 0-1,0-1 1,1 1 0,0 0-1,1-1 1,0 1 0,1 0-1,3-14 1,1-1 0,1 1-1,1 0 1,1 0 0,1 1-1,2 0 1,0 0 0,2 1 0,0 1-1,2 0 1,1 1 0,30-34-1,-43 54 14,5-6-8,0 0-1,0 1 1,1 0 0,15-9-1,-22 15 10,0 0 0,0 0 0,0 0 0,0 0 0,1 0-1,-1 0 1,0 1 0,1-1 0,-1 1 0,0 0 0,1 0 0,-1-1 0,1 2-1,-1-1 1,0 0 0,1 0 0,-1 1 0,1-1 0,-1 1 0,0 0-1,0 0 1,1 0 0,-1 0 0,0 0 0,0 0 0,0 1 0,2 1-1,3 3 21,-1 1-1,0 0 0,0 1 1,-1-1-1,0 1 0,0 0 0,-1 0 1,0 1-1,0-1 0,3 15 1,4 16 253,6 43 1,-13-63-135,46 314 2485,25 117 721,-63-403-3135,2-1 0,2-1-1,2 0 1,2-1-1,39 65 1,-52-101-174,13 25 107,-18-29-170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6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3996,'0'0'3078,"6"3"-2456,16 5-239,1-1 0,0-1 0,0-1 0,41 3 0,106 0 984,-168-8-1361,151 3 234,1055 36 1358,-792-16-1265,715 33 149,0-35-306,-814-23-189,2350 8 114,-1604-4-33,-43-52 33,-457 21-73,573 45-1,-967-6 156,165 12 1318,-327-21-1258,-2-1-162,18 0-55,-18 0-15,-45-13-9724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7.8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187 26 7369,'-4'-3'508,"1"0"1,-1 1 0,0 0 0,0-1 0,-1 1-1,1 1 1,-6-3 0,1 2-540,0 1 0,1 0 0,-1 0 0,-12 1 0,17 0 193,-6 2-112,-17 10-18,19-8-27,6-3-3,0 0 1,0 0-1,0 0 1,0 1-1,0-1 1,0 1-1,0-1 1,1 1 0,-1 0-1,0-1 1,1 1-1,-2 3 1,-12 14 24,15-19-27,-1 0 0,1 1-1,0-1 1,-1 1 0,1-1 0,0 0-1,0 1 1,-1-1 0,1 1 0,0-1-1,0 1 1,0-1 0,0 0 0,-1 1-1,1-1 1,0 1 0,0-1-1,0 1 1,0-1 0,0 2 0,0 19-8,3-11 42,9 9-2,-2-10-17,0-4-10,-1 0-1,0 0 0,1-1 1,0 0-1,0-1 1,0 0-1,1-1 1,-1 0-1,12 1 1,-8-4 11,0 0 0,0-1 0,0 0 0,-1-1 0,1-1 0,-1 0 0,0-1 0,0 0 0,0-1 1,-1 0-1,1-1 0,-2-1 0,1 0 0,-1 0 0,19-19 0,-1-15 710,-27 39-618,-1 6-194,-1-1 86,0 0 1,0 1-1,1-1 0,0 0 0,-1 0 0,1 1 0,0-1 1,1 2-1,3 8 5,119 317 24,-15-39 73,-95-241 19,-2 1-1,-2 0 0,-2 1 0,0 53 0,-7-82 15,-1 0 0,-2 0 0,0 0 1,-1 0-1,-1-1 0,-2 1 0,-9 25 0,12-37-83,-2-1 0,1 0 0,-1 0 0,-1 0 0,1-1 0,-1 1 0,-1-1 0,0-1 0,0 1 0,0-1 0,-1-1 0,0 1-1,0-1 1,-1-1 0,0 1 0,0-2 0,-17 8 0,14-8-35,-1 0 0,1-1 0,-1 0 0,0-1 0,0 0 0,-1-1-1,1 0 1,0-2 0,0 1 0,-23-5 0,25 2-10,0 0-1,1 0 1,-1-1 0,0-1-1,1 1 1,0-2-1,0 0 1,1 0 0,0 0-1,0-1 1,0-1-1,-13-15 1,11 10-47,1 0 0,1-1 0,1-1 1,0 1-1,0-1 0,2-1 0,0 1 0,0-1 0,-5-30 0,4 5-203,2-1 1,0-73-1,5 83-319,2 1 0,2 0 1,0 0-1,2 0 0,2 0 0,1 1 1,1 0-1,1 0 0,23-41 0,12-3-2526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8.1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5168,'44'41'1077,"-22"-4"299,-4 5 24,-7-1-72,0 6-264,-6 1-296,1 7-292,1 1-208,-2-1-92,6-5-84,-11-5-44,6-4-20,-1-9-40,1-4-440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8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54 9817,'0'0'216,"36"-28"-276,1 9 28,-1 13-276,8 6-1408,7 2-921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8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507 169 6973,'-24'-32'871,"12"20"-121,4 7-686,0 0-1,0 1 1,0-1 0,-1 1-1,0 1 1,1 0-1,-1 0 1,0 1 0,-1 0-1,1 1 1,0 0-1,-1 0 1,1 1 0,0 0-1,-1 0 1,1 1 0,0 1-1,-1-1 1,1 2-1,0-1 1,-10 5 0,7-3-33,9-3-24,0 0 0,-1 1 0,1-1 0,0 0 0,1 1 0,-1 0 0,0 0 0,0 0 0,1 0 0,-5 5 0,-63 61 4,60-52 42,-20 63-39,30-65-30,4 15 22,-3-21 35,5-2-26,16 20-69,-22-26 47,1 1 0,-1 0 0,0-1-1,1 1 1,-1-1 0,1 1 0,-1-1-1,1 0 1,-1 1 0,1-1 0,-1 1-1,1-1 1,0 0 0,-1 1 0,1-1-1,0 0 1,-1 0 0,1 0 0,-1 1-1,2-1 1,25 6-261,-26-6 248,-1 0 1,1 0 0,0 0 0,0 0 0,0 0 0,0 0 0,0 0 0,0 0 0,-1 0 0,1 0 0,0 0-1,0 0 1,0-1 0,0 1 0,0 0 0,-1-1 0,1 1 0,1-1 0,18-8-46,0-1 0,-1-1 1,0 0-1,0-1 0,-1-2 0,-1 0 0,0 0 1,-1-2-1,-1 0 0,0 0 0,-1-2 1,-1 1-1,13-26 0,51-116 1724,-75 153-1572,0 18-93,105 629 453,-86-520-145,-9-49 14,3 90 0,-14-131-91,-2-1 0,-1 0 0,-1 0 0,-1 0 0,-15 50 0,16-71-186,-1 1-1,1-1 1,-2-1-1,1 1 1,-2-1-1,1 0 1,-1 0-1,0 0 1,0-1-1,-1 0 1,0 0-1,-9 7 1,5-7-15,0 1 0,-1-1 1,0-1-1,-1 0 0,1-1 0,-1 0 1,0-1-1,-15 3 0,8-3 29,-1-1 0,1-1-1,-1-1 1,0-1 0,0-1 0,1 0-1,-1-2 1,0 0 0,1-1 0,0-2 0,-27-10-1,36 11-45,1 0-1,-1-1 1,1-1-1,0 0 0,1 0 1,0-1-1,0-1 1,0 1-1,1-1 0,1 0 1,-1-1-1,2 0 1,-1 0-1,1-1 1,1 1-1,0-1 0,0-1 1,-3-12-1,2 3-86,1 0 0,1-1 0,1 1 0,1-1 0,1 1 0,1-1 0,0 0 0,2 1 0,5-28 0,-1 21-596,1 0-1,2 1 0,0 0 0,2 0 1,14-26-1,2 5-2317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2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0 420 7957,'8'4'1679,"9"7"-1284,1-1 0,1-1 0,0-1 1,0-1-1,0 0 0,1-1 1,26 3-1,22-1 80,-63-8-128,-1 1 80,13 1-48,-13-2-3,-9 1-291,-7 0 4,2 1 25,0-1 1,-1 0-1,1 0 0,0-1 1,-1-1-1,-12-2 1,-2-2 738,18 4-75,4-5-258,-1-3-515,0 1 0,0-1 1,1 1-1,0-1 1,1 0-1,0 0 1,0-1-1,1 1 0,0 0 1,1 0-1,0-1 1,1 1-1,-1 0 0,2 0 1,-1-1-1,5-13 1,63-152-3286,-9 63-3583,-36 74 3098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49.6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8593,'0'0'460,"1"0"-393,-1 0-1,0 0 0,0 0 1,1 0-1,-1 0 0,0 0 0,1 0 1,-1 0-1,0 0 0,0 0 1,1 0-1,-1 0 0,0 0 0,1 0 1,-1 0-1,0 0 0,0 0 1,1 0-1,-1 0 0,0 0 0,0 0 1,1 0-1,-1 1 0,0-1 0,0 0 1,1 0-1,-1 0 0,0 0 1,0 1-1,0-1 0,0 0 0,1 0 1,-1 1-1,8 14 568,0 0-1,-1 0 1,8 24 0,1 4 11,204 458 4087,-102-282-2760,-113-210-1870,18 23 312,-9-13-198,-10-14 833,18 0 479,-21-5-1518,-1 1 0,0-1 0,1 0 0,-1 0 0,0 0 0,1 0 0,-1 0 0,1 0 0,-1 0 0,0 0 0,1 0 0,-1 0 0,0-1 0,1 1 0,-1 0 0,0 0 0,1 0 0,-1 0-1,0 0 1,1-1 0,-1 1 0,0 0 0,0 0 0,1-1 0,-1 1 0,0 0 0,0 0 0,1-1 0,-1 1 0,0 0 0,0-1 0,1 1 0,10-12 51,-1-1 0,0 0 0,-1 0 0,-1-1 0,10-20 1,34-87-18,-28 64 2,27-62-42,6 2-1,101-157 1,-140 252-1169,0-2-3311,-13 17 3308,2-3-308,3-7-4328,4-9 285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1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557 22 3036,'0'0'3702,"4"2"-3279,1 1-287,1 0 0,-1 0 0,0 1 0,0 0-1,-1 0 1,1 0 0,-1 0 0,0 1 0,0-1 0,0 1-1,-1 0 1,1 1 0,-1-1 0,-1 0 0,1 1-1,-1 0 1,0-1 0,0 1 0,-1 0 0,2 8 0,-1-3 26,-1 0 0,0 0 0,0 0 0,-2 0 0,1 0 0,-1 1 1,-3 13-1,2-17-119,0-1 1,-1 0 0,1 0 0,-1 0-1,-1 0 1,1-1 0,-1 1-1,0-1 1,0 0 0,-1 0-1,-9 9 1,4-5-46,-1-1 0,-1 0 0,0-1 0,0 0 0,0 0 0,-1-2 0,0 1 1,0-2-1,-1 0 0,0 0 0,-25 4 0,28-10-70,-12-9-102,22 10 155,1 0 0,-1 0 0,0 0 0,1 0 0,-1-1 0,1 1 0,-1 0 0,1-1 0,-1 1 0,1 0 0,0-1 0,-1 1 0,1 0 0,-1-1 0,1 1 0,0-1 0,-1 1 0,1-1 0,0 1 0,-1-1 0,1 0 0,-5-10-172,0 1 0,0-1-1,2 0 1,-1 0-1,1-1 1,1 1 0,0-1-1,0 0 1,2 1-1,-1-1 1,2-14 0,3-21-267,16-70 0,-9 59 677,-9 37 1190,-13 32 441,3-1-2197,-31 36 706,-2-1 1,-53 46-1,51-61-142,40-28-178,-1 0 0,1 0 0,-1-1 0,0 1 0,0-1 0,1 0 0,-1 0 0,0 0 1,0 0-1,0-1 0,0 0 0,-5 0 0,-37-8 162,38 2-132,4-1-52,0-1 0,0 0 0,1 0 0,0 0 0,0 0 0,1-1 0,0 1 0,1-1 0,0 1 0,0-1 0,0 0 0,1 1 0,1-1 0,0 0 0,0 1 0,0-1 1,5-12-1,4 2 93,-8 16-50,0 3-22,1 1 0,-1 0 0,1-1 0,-1 1 0,1 0 0,-1 0 0,1 1 0,-1-1 0,0 0 0,0 1 0,0-1 0,0 1 0,4 3 0,20 28 416,-1 8 216,-1 1 1,21 54 0,-13-28 67,-11-24-254,142 309 5391,-138-284-5052,-4 0 0,23 126 1,-37-148-1912,-18-111-9975,9 55 7832,-8-20-452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2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456 0 5336,'0'0'6323,"3"7"-5807,1 3-381,0 0 0,-1 1 0,0-1-1,0 1 1,-1 0 0,-1 0 0,0 0 0,0 0-1,-1-1 1,-1 1 0,0 0 0,0 0 0,-1 0 0,0 0-1,-1-1 1,0 1 0,-1-1 0,-9 20 0,5-17-75,0 0 0,-1-1 0,-1 0 0,1 0 0,-2-1 0,0 0 0,0-1 1,-21 14-1,23-17-52,-1-1-1,0-1 1,-1 1 0,0-2 0,1 1 0,-2-1 0,1-1 0,0 0-1,-1-1 1,1 0 0,-20 0 0,6-5 9,-3-8-13,21 6-4,0 0-1,0-1 0,1 0 1,-1 0-1,2 0 0,-1 0 1,1-1-1,0 0 1,0-1-1,-5-9 0,-4-12-9,-14-45 0,28 74 10,-5-16 0,0 0 0,1-1 1,-3-29-1,1 10 1,5 31 427,3 14 63,4 15-152,7 40 1164,29 81 0,147 321 5211,-121-305-5406,-56-129-1152,-6-16-11,15 29 0,-20-42-109,1 1 0,0-2-831,4 7 1939,76-49-25069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3.8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370 166 4428,'0'-4'786,"-1"1"-580,1 0 0,-1 1 1,1-1-1,-1 1 0,0-1 1,0 1-1,0-1 0,0 1 1,0-1-1,-1 1 0,1 0 0,-1 0 1,1-1-1,-1 1 0,0 0 1,0 1-1,0-1 0,0 0 1,0 0-1,-4-1 0,-7-4 54,0 1 0,0 0 0,-1 1 0,-27-6 1,35 10-181,0 0 0,-1 0 1,1 1-1,0 0 0,0 0 0,-1 0 1,1 1-1,0 0 0,0 0 1,0 1-1,0 0 0,0 0 1,0 0-1,0 0 0,-6 5 1,-3 4 15,0 0 1,1 1-1,1 0 0,0 1 1,1 1-1,0 0 1,-13 21-1,10-12-69,14-20-23,0 1 1,0-1 0,0 0-1,1 1 1,-1-1 0,1 1-1,0-1 1,0 0 0,0 1-1,1-1 1,0 5 0,-1-7-6,0-1 2,0 0 0,0 0 0,0 0 0,0 1 0,0-1 0,0 0-1,0 0 1,0 1 0,0-1 0,0 0 0,0 0 0,1 0 0,-1 1 0,0-1 0,0 0-1,0 0 1,0 0 0,0 1 0,0-1 0,1 0 0,-1 0 0,0 0 0,0 0 0,0 1-1,1-1 1,-1 0 0,0 0 0,0 0 0,0 0 0,1 0 0,-1 0 0,0 0 0,7 3-1,0-1 1,-1 0 0,1-1 0,0 0 0,0 0 0,0 0 0,0-1 0,-1 0 0,1 0 0,0-1 0,0 0-1,10-3 1,12-3 11,45-20 1,-48 17 11,2 0-21,0-2-1,33-20 1,-51 26-5,-1 0 0,0-1-1,0 0 1,0 0 0,-1-1-1,0 0 1,0-1 0,-1 1-1,8-14 1,-2 1 11,-9 15 6,0 1 0,0-1 0,-1 0 0,0-1 0,0 1 1,0 0-1,-1-1 0,0 1 0,0-1 0,-1 0 0,1-12 1,2 26 6,26 58 467,29 92 1,-34-86-147,3 10 453,19 90 1,-38-127-363,-1 0 0,-3 1 0,-1 83 0,-5-108-256,-1 0-1,-1 0 1,0 0-1,-2 0 1,0-1-1,-2 0 1,0 0-1,-1 0 0,-20 33 1,24-45-146,-1 0 0,0 0 0,0 0 0,-1-1-1,0 0 1,0 0 0,-1 0 0,1-1 0,-1 0 0,0 0 0,-1-1 0,1 1 0,-1-2 0,0 1 0,0-1-1,0 0 1,0-1 0,0 0 0,-1 0 0,1-1 0,-1 0 0,1-1 0,-1 1 0,0-2 0,-12-1 0,13 1-33,-1-1 0,1 0 1,0-1-1,0 1 1,0-2-1,0 1 0,1-1 1,-1 0-1,1-1 1,0 1-1,-13-12 0,12 7-16,-1 0 0,2-1-1,-1 1 1,1-2-1,1 1 1,-1-1-1,-6-18 1,4 7-42,2 0 0,1 0 0,1-1 0,1 0 0,0 0 0,2 0 0,1-1 0,2-30-1,2 29-288,1-1-1,1 1 0,2 0 0,0 1 0,1-1 0,23-44 0,-14 37-1123,2 0 1,1 2 0,2 0-1,31-34 1,-8 18-2015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4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6277,'28'6'2798,"-23"0"-1041,2 6-1291,0-1 1,-1 1-1,-1 0 1,0 0-1,0 0 1,-1 1-1,-1 0 1,3 21-1,9 118 1118,-15-142-1545,4 52 37,3 0 0,16 70 1,-22-128-1194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4.2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48 10185,'0'0'140,"11"-31"1228,23 18-1312,6 10-1316,-7 3-1180,7 6-745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4.8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372 53 8445,'0'0'2524,"-7"-5"-2097,-3-1-389,0 0 0,-1 0 1,0 1-1,1 0 0,-2 1 0,1 0 0,0 1 0,-1 0 0,0 1 0,0 0 0,1 1 0,-1 0 0,-16 1 0,9 2-32,1 0 1,0 2-1,0 0 0,0 0 0,-17 8 0,33-11-4,-1 0-1,0 0 1,0 1-1,1-1 1,-1 1-1,1-1 0,-1 1 1,1 0-1,0 0 1,-4 4-1,0 0 2,-4 4 19,-5 14 13,11-13 4,4 13-16,0-19-7,8 1-7,0-1-15,1 0-1,-1 0 1,1-1 0,0 0-1,1 0 1,-1-1 0,1 0-1,-1-1 1,1 0 0,0-1-1,0 0 1,-1 0 0,1-1-1,0 0 1,14-2 0,-14 0-22,-1 0 0,0 0 0,0-1 1,0 0-1,0 0 0,0-1 0,-1 0 1,1-1-1,-1 0 0,13-10 0,12-15-21,-11 10 46,-16 14 12,-3 1 13,8-17 17,-8 17 10,4 9-40,4 5 52,-1 0 1,0 0 0,-1 1-1,0 0 1,0 0 0,-1 1 0,-1 0-1,7 13 1,54 112 757,-49-96-527,21 44 562,64 145 588,-78-166-797,28 112 0,-49-156-449,-2 0 0,0 1-1,-1-1 1,-1 38 0,-1-51-133,-1 0 0,0 0 1,1 0-1,-2 0 0,1 0 1,-1 0-1,0 0 0,0-1 1,0 1-1,-1-1 0,0 1 1,0-1-1,0 0 0,-1 0 0,0 0 1,0-1-1,0 1 0,0-1 1,-10 7-1,2-5-12,-1 0-1,0 0 0,0-1 1,0-1-1,-1 0 1,0 0-1,0-2 0,0 0 1,0 0-1,0-2 1,0 1-1,-22-4 1,18 1-10,1 0 0,-1-1 0,1-2 1,0 1-1,0-2 0,0 0 0,1-1 1,0-1-1,-26-17 0,29 14-35,0 0 0,0-1 0,1 0 0,1-1 0,0-1 0,0 1 0,2-2 0,0 0 0,0 0 0,2 0 0,0-1 0,-6-19 0,0-6-139,3-1 1,1 1 0,-6-78-1,14 96-299,1 1-1,1-1 0,1 1 1,1-1-1,1 1 1,10-33-1,5-2-3289,32-64-1,-28 67 378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6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463 874 4388,'5'-3'309,"1"1"0,-1 0-1,1 0 1,-1 0 0,1 0-1,0 1 1,0 0 0,0 0-1,0 1 1,0 0-1,0 0 1,10 1 0,-8 2-131,0 1-1,0-1 1,-1 1 0,1 1 0,-1 0-1,0 0 1,13 11 0,41 48 492,-55-57-613,50 69 353,-51-70-382,6 16 181,-10-17-169,1 0 87,-4 0 29,-5 14-14,5-14-64,-4-1-24,-46 25 135,48-27 4,-1-3-9,-14 0-72,18 1-109,1 0 0,-1 0 0,1 0-1,-1 0 1,1-1 0,-1 1 0,1 0 0,-1 0 0,1 0 0,-1 0 0,1-1 0,0 1-1,-1 0 1,1 0 0,-1-1 0,1 1 0,0 0 0,-1-1 0,1 1 0,0 0 0,-1-1 0,1 1-1,-13-16 16,1-1 0,0 0 0,-13-26 0,4 5-55,12 30 9,1 4 28,0 1 1,0 0-1,-1 0 0,1 0 0,-1 1 1,0 1-1,1-1 0,-1 1 0,0 1 1,0 0-1,0 0 0,0 0 0,1 1 0,-1 1 1,0 0-1,-10 3 0,-2 1 8,0 1 0,1 1 0,-1 1 1,1 1-1,-18 13 0,1 3-5,28-16 8,0-1-1,1 1 1,-11 19-1,18-29-9,1 0 1,0 1-1,0-1 0,0 0 0,-1 0 0,1 1 0,0-1 1,0 0-1,0 1 0,0-1 0,0 0 0,-1 1 0,1-1 1,0 0-1,0 1 0,0-1 0,0 0 0,0 1 1,0-1-1,0 0 0,0 1 0,0-1 0,1 0 0,-1 1 1,0-1-1,0 0 0,0 1 0,0-1 0,1 1 0,6 20 33,-7-21-34,0 1 1,1-1 0,-1 1-1,0-1 1,0 1-1,1 0 1,-1-1 0,1 1-1,-1-1 1,0 1 0,1-1-1,-1 0 1,1 1-1,-1-1 1,1 1 0,-1-1-1,1 0 1,-1 0-1,1 1 1,-1-1 0,1 0-1,0 1 1,17 7-2,0 0 1,0-1 0,1 0-1,0-2 1,0 0-1,0-1 1,29 1-1,152-1 140,-122-5 229,-56-1 107,-17 2 286,-10-1-677,-18-3-36,-45-2 0,11 3-78,44 1 7,-141-17 532,129 14-176,-1-1 0,1-1 0,-48-20 1,6-10 1302,55 26-912,2 1-464,2 1-136,0 1 0,1-2-1,-1 1 1,2-1 0,-1 0-1,1 0 1,-5-14 0,3-6-107,1-1 0,2 0 0,1 0 0,0-46 0,3 56-53,6-188-317,0 58 32,-4 36 16,-3-131-1099,1 237 837,0 0-1,-1 0 1,0-1 0,-5-11 0,6 16-898,-28 34-8700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6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419 1 3584,'0'0'9997,"-2"7"-9506,-9 39 602,11-45-1077,-34 128 2156,29-113-2053,-2 0 0,0-1 0,0 1 0,-1-2 1,-1 1-1,-14 17 0,9-16-235,-1-1 0,-1 0-1,0-1 1,-1-1 0,-28 17 0,-96 41-6333,100-54 2533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6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480 0 6301,'0'0'1859,"5"8"-1008,28 40 153,-9-14 248,37 68-1,-58-94-1132,0 0-1,0 0 0,0 1 0,-1-1 1,-1 1-1,1 0 0,-2-1 0,1 1 1,-1 0-1,0 0 0,-1-1 0,0 1 1,0 0-1,-1-1 0,0 1 0,-1-1 1,-4 11-1,1-7-12,0 1 0,-1-1-1,-1 0 1,0 0 0,0-1 0,-1 0 0,-1-1 0,0 0 0,-21 17-1,-9 2-233,-2-2 0,0-1-1,-77 32 1,72-39-2354,-84 22 0,51-24-1505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3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17 757 9617,'0'0'1409,"0"-5"-358,-8-91 1267,4 62-2136,-1-58 0,9 31-154,3 1-1,2 0 0,27-93 0,-23 108-605,21-47 1,-7 39-4530,-24 47 1933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7.7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1681 185 6005,'5'6'657,"19"14"183,-18-14 988,-5 0-1058,2 22-240,-2-21-230,-10-1-118,-65 44-47,60-45-167,-17 2-72,23-5-78,6-9-1523,1 1 1611,-1 0 0,1 0-1,1 0 1,-1 0-1,1 0 1,0 0 0,0 0-1,1 0 1,0 0 0,1-7-1,1 4 61,0-1 0,1 1 0,0 0-1,0 0 1,1 0 0,0 0-1,8-9 1,6-7 257,-14 18 2425,-6 14-1981,-1 1-562,0 0 1,-1 0-1,0 0 0,-1 0 0,0 0 0,0-1 0,0 1 0,-1-1 0,0 0 1,-1-1-1,1 1 0,-14 10 0,-1 1 46,-2 0-1,-45 29 1,20-20-52,-65 28 0,85-44-87,-1-1 0,0-1 0,-53 9 0,76-18-9,1 1 0,-1 0 0,0-1 0,0 0-1,-8-1 1,4 1-2,1 0 23,2-7-46,-19-27-12,22 28 27,0 1 0,0 0 1,0-1-1,1 0 0,-2-6 1,2 5 3,1 0 1,0 0-1,0-14 1,3-9-37,-1 24-4,4 12-20,6 10 99,0 1 0,-1 0-1,-1 1 1,-1 0 0,0 0 0,-1 1 0,-1 0 0,-1 0-1,-1 1 1,0-1 0,-2 1 0,1 24 0,-2-26 114,-2 1 1,0-1 0,-1 1-1,-1-1 1,-1 0 0,0 0-1,-1 0 1,-1-1 0,-1 0-1,0 0 1,-1 0-1,-1-1 1,-19 25 0,13-22 12,-2-1 0,-1-1 0,0-1 0,-1 0 0,0-2 0,-1 0 0,-1-1 0,0-1 1,-1-1-1,-45 16 0,22-13 43,-1-1 0,-1-3 0,1-2 0,-80 5 0,97-12 41,0-1 0,0-1 0,0-2-1,0 0 1,-44-13 0,58 12-116,1-1 0,0 0 0,0-1 0,1 0 0,-1-2 0,1 1-1,1-2 1,0 1 0,0-2 0,1 1 0,0-2 0,-16-19 0,16 16-84,2 0 0,0-1 0,0-1-1,2 0 1,0 0 0,0 0 0,2-1 0,-7-27 0,9 21 14,0-1 0,1 1 0,1 0 1,2-1-1,5-44 0,1 32-416,1 2-1,2-1 0,1 1 0,2 1 1,1 0-1,2 1 0,1 0 0,31-43 1,-15 32-3157,2 1 1,77-73-1,-65 73-661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7.9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10301,'0'0'5824,"33"7"-5211,1-4-269,1 0-180,-2 1-108,-4-2-252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9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0 5400,'0'0'1803,"6"2"-1681,16 7 4,-21-9-116,-1 0 1,0 0 0,1 0 0,-1 0 0,1 0 0,-1 1-1,1-1 1,-1 0 0,0 0 0,1 1 0,-1-1-1,0 0 1,1 1 0,-1-1 0,0 0 0,1 1-1,-1-1 1,0 0 0,0 1 0,1-1 0,-1 1-1,0-1 1,1 1 0,3 8 89,0 0 0,0 0 1,0 0-1,-1 0 0,-1 0 0,1 1 0,-1-1 0,-1 1 1,0-1-1,0 1 0,-2 15 0,-12 26 228,8-41-182,1-3-88,2-3-15,0-1-1,0 0 1,0 0-1,0 0 1,-1 0-1,-5 5 1,-9 10 209,12-13 610,0-2-346,-14 10-32,14-9-119,0-5-98,-17-2-55,10-1-25,0-5-1,-1 0 1,2-1 0,-1 0 0,1-1-1,1-1 1,-14-18 0,21 26-67,3 10-193,1-1 71,0 0 0,1 1 0,-1-1 0,1 0-1,0 0 1,5 9 0,-1 0 24,46 120 611,-34-82-262,2-1 0,31 56 0,-15-32-228,-35-73-141,0 1 1,0 0-1,0-1 1,1 1-1,-1-1 0,0 0 1,1 1-1,0-1 1,-1 0-1,1 0 0,4 4 1,0-1 0,-1 2 11,-2-1-40,9 19-20,-9-19-174,-1 1-584,9 18-404,-9-18-406,-1-1-487,4 19-564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2:59.8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6245,'0'0'1414,"7"0"-746,-1 0-527,0 1 0,0 0 0,0 0 0,-1 1 0,1-1 0,0 1-1,-1 1 1,1-1 0,-1 1 0,1 0 0,-1 0 0,0 1-1,0-1 1,-1 1 0,9 8 0,1 4 176,-1 1 0,-1 0 1,16 28-1,7 11 185,-2-9-143,65 100 251,-88-129-553,0 1-1,-2 0 0,0 0 0,-1 1 0,-1 0 0,4 23 1,-9-42-49,-1-1 0,0 1-1,0 0 1,0 0 0,0 0 0,0-1 0,0 1 0,0 0 0,0 0 0,-1 0 0,1-1 0,0 1 0,0 0 0,-1 0 0,1 0 0,0-1 0,-1 1 0,0 1 0,-5 10 12,-2 1 0,0-1 1,0 0-1,-1 0 0,0-1 0,-1 0 1,-1-1-1,1 0 0,-2-1 0,1 0 1,-1-1-1,-1 0 0,-13 6 0,-58 20 115,82-33-85,-1 0 0,1 0 0,0 0 0,-1 0 0,1 0-1,-1-1 1,1 0 0,-1 1 0,1-1 0,-1 0 0,1 0 0,-1 0 0,-2-1 0,-2 0 85,6 1-117,0 0 0,0 0-1,0 0 1,1 0 0,-1 0 0,0 0-1,0 0 1,1 0 0,-1 0 0,0 0 0,0-1-1,1 1 1,-1 0 0,0-1 0,1 1-1,-1 0 1,0-1 0,1 1 0,-2-1-1,-4-4 14,-1 1 0,0-1 0,1-1-1,0 1 1,1-1 0,-1 0 0,1 0-1,0 0 1,0-1 0,1 0 0,0 0-1,0 0 1,1-1 0,0 1 0,-3-10-1,1-6-12,1 1 0,1-1 0,1 0-1,1 0 1,1 0 0,1 0-1,7-43 1,8-9-534,25-72 1,-22 80-876,-7 31-3603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00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8953,'0'0'1702,"5"6"-1173,2 4-302,41 64 598,-39-62-656,21 16-72,1-1 0,39 25 0,-68-50-88,0-1-1,0 1 1,0-1-1,1 0 1,-1 0-1,0 0 1,1 0-1,-1 0 0,4 0 1,1 1 19,-2 0 113,2-2 34,20 3 17,-21-2 48,0-6 4,2-1-130,-1 0 1,0-1 0,0 0 0,0 0-1,0-1 1,9-15 0,-14 19 299,-2 3-358,0-1-1,0 0 0,1 1 1,-1-1-1,0 1 1,1-1-1,0 1 1,-1-1-1,1 1 1,0-1-1,1-1 1,0-1 43,0-1 139,-3 12-317,-9 56 118,-30 97-1,21-90-87,-11 77 0,14-60-5515,14-47 1572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01.4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1451 12 5785,'-13'-11'886,"13"11"-851,-1 0 0,1 0 0,0 0 0,0 0 0,0 0 0,0 0 0,0 0 0,0 0 0,-1 0 0,1 0 0,0 0 0,0 0 0,0 0 0,0 0 0,0 0 0,0 0 0,-1 0 0,1 0 0,0 0 1,0 0-1,0 0 0,0 0 0,0 0 0,-1 0 0,1 0 0,0 0 0,0 0 0,0 0 0,0 0 0,0 0 0,0 0 0,-1 0 0,1 0 0,0 0 0,0 1 0,0-1 0,0 0 0,0 0 0,0 0 0,0 0 0,0 0 0,0 0 0,0 1 0,-1-1 0,5 25 2304,0-7-2985,45 211 1030,-45-207-327,-1 0 0,-1 0 0,-1 0 0,-1 0 0,-1 0 1,-1 0-1,-1 0 0,-8 29 0,4-38-2,-12 15 12,14-21-28,0-1 4,-17 22 46,16-21 667,0-11-702,-18-9-83,24 13 28,-1 0 0,0-1-1,1 1 1,-1-1-1,1 1 1,-1 0-1,0-1 1,1 1-1,-1-1 1,1 1 0,0-1-1,-1 0 1,1 1-1,-1-1 1,1 0-1,0 1 1,-1-1 0,1 0-1,-39-91 191,37 87-160,-3 12-81,-19 30 59,-35 72 59,56-103-47,-3-8-424,-20-5 28,26 7 358,-1 0-1,1 0 1,-1 0-1,1 0 1,-1 0-1,1-1 1,-1 1 0,1 0-1,-1-1 1,1 1-1,-1 0 1,1-1-1,-1 1 1,1 0 0,-1-1-1,1 1 1,0-1-1,-1 1 1,1-1-1,0 1 1,-1-1-1,1 1 1,0-1 0,0 1-1,0-1 1,-1 0-1,-9-22-6,1 1-1,1-2 0,1 1 1,2-1-1,0 0 0,1 0 1,-1-29-1,5 48 508,-3 5-445,-1 0 0,0 1 0,0 0 0,1 0 0,-1 0 0,1 0 0,-1 0 0,1 1 0,-1-1 0,-5 5 0,-32 26 593,26-19-346,-18 12 82,-1-1 0,0-2 0,-2-2 0,-1-1 0,-1-2-1,0-1 1,-1-2 0,0-2 0,-1-1 0,-60 7 0,28-8 323,-101 2 0,142-12-392,0-2-1,0 0 0,1-2 1,-1-2-1,-48-14 0,74 19-233,0-1 0,1 1 0,-1-1-1,1 0 1,0-1 0,-1 1-1,-5-5 1,1 0 29,1 3 37,2-3-326,-16-18-347,16 19-600,5 1-462,-2 1 993,2 3 291,1 0 0,-1-1-1,0 1 1,0-1-1,1 1 1,-1 0-1,1-1 1,-1 0-1,1 1 1,0-1 0,-1-2-1,9 2-2692,29-8-272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01.5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 6089,'34'15'2976,"10"-9"-1392,-8-2 216,8-14-1484,1-5-172,-5-5-820,4-5-1152,7-6-1484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01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1236 1 5865,'-18'7'800,"1"1"1,0 1 0,1 1 0,-19 13 0,-59 54 940,10-8-1152,36-35-494,-1-2 0,-92 45 0,136-75-122,-1-2-28,-16-2-119,21 2 165,1 0 0,0 0 1,-1 0-1,1 0 0,0 0 0,-1 0 1,1 0-1,0 0 0,-1 0 0,1 0 1,0 0-1,-1-1 0,1 1 0,0 0 1,-1 0-1,1 0 0,0-1 0,-1 1 1,1 0-1,0 0 0,0-1 0,-1 1 1,1 0-1,0 0 0,0-1 0,0 1 1,-1 0-1,1-1 0,0 1 0,0 0 1,0-1-1,0 0 0,-13-20-146,-1-2 349,1 0-1,-19-51 1,25 52-17,5 17-78,-9 2-50,-8-1-54,0 1 0,-1 1 0,0 0-1,1 2 1,-1 0 0,0 1 0,-36 7-1,-6 9-828,-72 28 0,56-16-959,-37 9-1533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09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8113,'0'0'584,"0"7"-41,3 54 195,20 101 0,-8-75-660,3 70 113,-15-94-6737,-3-57 4383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0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1 692 4400,'0'0'3252,"7"-2"-2775,24-3 6,0 1 0,58 0 1,69 10 208,-144-5-613,1071 92 1210,-1020-87-1254,452 36 37,2-39-69,-422-16 2559,-94 8-2238,1-3-281,-1 0 1,0 0 0,-1 0-1,1-1 1,-1 1 0,-1-1-1,0 1 1,0-10 0,-2-79 13,1 75-42,-16-193-62,-1-64 68,12 172 456,5 101-443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 0 7741,'0'0'1172,"-8"4"-317,-22 11-314,22-11 4,3 3 65,-20 27-55,2 2 0,2 1 0,1 1 0,-21 56 0,-37 72 1158,33-75-859,-185 351 2137,190-376-2789,-3-1 0,-3-3 0,-3-1 0,-79 76 0,113-122-519,-1-2-1,0 1 0,-1-2 1,0 0-1,-1-1 0,0-1 1,-1 0-1,-26 8 0,39-16-92,-1-1-1,1 0 1,-1-1-1,1 0 1,-1 0-1,1 0 1,-1 0-1,1-1 1,-1 0-1,1-1 1,-1 0-1,1 0 1,0 0-1,0 0 1,0-1-1,-11-7 1,-18-20-3679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2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4428,'0'0'7251,"4"6"-7256,215 293 96,-32-60 232,395 542 792,-131-142-173,-351-506-665,152 158 0,-213-255-143,-34-29-119,-2-4-7,-1 0 1,0 0-1,1 0 0,-1-1 0,1 1 0,0-1 1,0 0-1,5 3 0,21 16 2777,-33-28-3694,-34-69 465,2 0-1,-41-136 1,70 189 502,5 17 9,1 1 14,-4-16 27,4 16 302,3 10-584,17 43 176,40 71 0,38 48 57,-77-134-77,0 1 47,5 6 5,-7-14 3284,-24-27-3344,-196-59-136,34 8 35,57 25-440,62 16-3224,43 10 2098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8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 3256,'-2'-6'4828,"5"22"-3333,12 98-972,-13-8 277,-20 191-1,-10-92-677,24-178-103,8-7-18,-3-11-9,-1 11 8,0-16 18,4-2-24,4 0 5,1 0 0,-1 0 1,0-1-1,0 0 0,16 0 0,51-5-26,-37 1 12,147-6-25,126-8-25,307-23 31,-356 24 18,232-7-4,593 48 0,-639 19 139,-436-42-188,-6-1 557,-1-1-1,1 1 1,-1-1 0,1 0 0,7 0-1,-13-5-463,-2-12-15,0 1 1,-1-1-1,-1 1 0,-9-26 0,-4-16-2,1-8-42,-40-106 1,-5 19-17,55 133 2,6 15-38,-2 2-405,-7-12-17,6 11-274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9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3128,'0'0'4391,"2"8"-3683,24 243 2969,4 23-2352,-10-140-706,5 179 0,-24-304-620,3 8 16,-3-13-16,28-6-4,0-1-1,0-1 1,0-2-1,27-9 1,62-12-7,5 13-1,160 1 0,129 24-7,-215-4 46,439 11-234,622 24-306,114 5 534,-1011-47-23,181 3 29,185 31-9,-270-11 5,333-12-6,-575-24 4,-168 6-24,-19 4-450,-36-3 176,-188-115-1645,56 39 1034,33 13 908,100 65 1219,14 11-925,22 21-229,2-2 0,0-1 0,1-1 0,2-2 1,0-2-1,1-1 0,50 20 0,-4-7-26,2-4-1,0-3 1,2-4 0,122 15 0,-132-34 369,-61-2 141,-49-1-345,1 3 50,1 1 0,-1 1 0,-49 14 0,-98 36 634,161-47-832,-129 42-224,-142 68 0,285-114-970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2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518 183 5689,'0'0'2594,"-4"0"-1630,-2 0-823,1-1-1,0 0 1,-1-1 0,1 1 0,0-1-1,-10-4 1,2-2-36,-2-1-71,0-3 63,-4-3 13,14 11 12,-3-24-224,8 26 81,0-1 0,0 1-1,0-1 1,0 1 0,1-1 0,-1 1 0,1 0 0,-1-1 0,1 1 0,0-1 0,0 1 0,0 0 0,0 0 0,1 0 0,-1 0 0,0 0 0,3-3 0,0 2-14,-1 0 1,1-1-1,0 1 1,0 1-1,0-1 1,0 1 0,1 0-1,5-3 1,5 0-32,1 1 1,0 0 0,0 1 0,19-2-1,-22 4 35,-1 1 0,1 0 0,-1 1 0,1 0-1,-1 1 1,1 0 0,23 8 0,-32-9 41,0 1-1,0-1 1,0 1 0,0 0-1,-1 0 1,1 0-1,0 0 1,-1 1 0,0 0-1,0-1 1,0 1 0,0 0-1,0 1 1,0-1 0,-1 0-1,1 1 1,-1-1-1,0 1 1,0 0 0,-1 0-1,1 0 1,-1 0 0,0 0-1,0 0 1,0 0 0,0 0-1,0 6 1,-2-1 129,0 0 1,-1 0-1,0-1 1,0 1-1,-1 0 1,0-1 0,0 0-1,-1 0 1,0 0-1,0 0 1,-1-1-1,0 1 1,0-1-1,-9 9 1,-10 8 298,-1 0-1,-36 27 1,27-25-447,-1-2-1,-1-1 0,-1-2 1,-1-2-1,-1-1 1,-1-2-1,0-1 1,-1-3-1,0-1 0,-66 9 1,71-19-1285,22-4-1100,-23-16-973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 8425,'0'0'148,"-33"-3"692,11 57-412,11 3-172,11 7-124,0 11-12,11 1-32,0 4-40,7-10-40,-7-3-20,4-4-276,-1-9-1456,-3-6-940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3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1461 348 7333,'-4'-7'1233,"-5"-10"-853,0 0-1,1 0 1,0-1-1,2-1 1,0 1 0,1-1-1,1 0 1,0 0-1,0-20 1,4 26-371,1 1 0,0-1 0,1 0 1,0 0-1,6-16 0,-1 18-68,12-10-10,-19 20 64,1 0 1,-1 1-1,0 0 0,1-1 1,-1 1-1,1-1 0,-1 1 1,1-1-1,-1 1 0,1 0 0,0-1 1,-1 1-1,1 0 0,-1 0 1,1-1-1,0 1 0,-1 0 1,1 0-1,-1 0 0,2 0 0,12-3-34,0 1 0,1 1-1,24 1 1,-36 0 37,0 1 0,1-1 0,-1 1 0,0 0-1,1 0 1,-1 0 0,0 1 0,0-1 0,4 3 0,-1 0 4,-1 1 0,0 0-1,0 0 1,0 0 0,-1 0 0,1 1 0,-1 0 0,-1 0 0,1 0 0,-1 0-1,0 0 1,-1 1 0,1-1 0,-1 1 0,0 0 0,-1 0 0,0 0-1,0 0 1,0 0 0,-1 0 0,0 0 0,0 0 0,-1 0 0,0 0 0,0-1-1,-1 1 1,0 0 0,0 0 0,0-1 0,-1 1 0,0-1 0,0 0 0,-1 0-1,0 0 1,0 0 0,-5 6 0,-4-1 15,-1 0-1,0 0 1,0-1 0,-1-1-1,0 0 1,0-1-1,-1-1 1,0-1 0,-1 0-1,-30 7 1,12-6-27,-1-2 0,1-1 0,-1-1 0,-46-3 0,61-1-14,0-1 0,0-1-1,0-1 1,1 0-1,0-2 1,0 0 0,-33-16-1,52 22 6,0-1 1,0 1-1,0-1 0,0 1 1,1-1-1,-1 0 0,0 0 0,0 1 1,1-1-1,-1 0 0,0 0 1,1 0-1,-2-2 0,-1-2-29,-6-8-98,0-2 0,-7-16 1,14 26 108,0 0 0,0 0 0,0 0 0,1-1 0,0 1 1,0-1-1,0 1 0,0-1 0,1 1 0,0-1 0,2-9 1,0 7 9,0 0 1,1 1 0,0 0-1,0 0 1,1 0 0,0 0-1,1 0 1,-1 1 0,1-1-1,0 1 1,1 0-1,-1 1 1,1 0 0,0-1-1,1 2 1,-1-1 0,1 1-1,0 0 1,0 0 0,0 1-1,1 0 1,-1 1 0,1-1-1,-1 1 1,1 1 0,0-1-1,0 1 1,12 0 0,-17 1 16,-1 0 0,1 0 0,0 0 1,0 1-1,0-1 0,0 1 1,0-1-1,-1 1 0,4 1 0,2 1-6,-2-2-33,-2 5-12,11 17 31,-15-22 29,0-1 0,1 0 1,-1 1-1,0-1 0,1 1 1,-1-1-1,0 0 0,0 1 1,0-1-1,0 1 0,1-1 1,-1 1-1,0-1 0,0 1 1,0-1-1,0 0 0,0 1 1,0-1-1,0 1 0,0-1 1,0 1-1,0-1 0,0 1 1,-1-1-1,1 1 0,0-1 1,0 1-1,-8 27 22,8-28-19,0 1 1,0 0 0,-1 0 0,1-1 0,0 1 0,-1 0 0,1 0 0,0-1 0,-1 1 0,1 0 0,-1-1 0,1 1 0,-1 0 0,0-1 0,1 1 0,-1-1-1,0 1 1,1-1 0,-2 1 0,-22 17 15,-1-1-1,-1-1 1,0-1-1,-29 11 1,6-6-19,-21 7 1,-109 60-1,158-75 2,0 1 0,2 2-1,0 0 1,0 0 0,1 2-1,2 0 1,-1 1 0,2 1-1,-17 26 1,15-12-1,2-1-1,1 2 1,2 0 0,-14 59-1,15-49 799,-28 68 1,39-110-746,-1 0 1,0 0-1,0 0 1,0 1-1,-1-1 1,1 0-1,0-1 1,-1 1-1,1 0 1,-1 0-1,0-1 1,1 1-1,-4 1 1,0 2 57,4-5-93,1 1-1,-1 0 1,0 0 0,1-1-1,-1 1 1,0-1 0,0 1 0,1-1-1,-1 1 1,0-1 0,0 1 0,0-1-1,0 0 1,-2 1 0,-8 4 67,-1-2-1,0 1 1,0-2 0,-1 1 0,1-2-1,0 1 1,-1-2 0,1 0 0,-1 0 0,1-1-1,-1-1 1,-17-4 0,2-5 208,15 0-8,2-3-234,1 1 0,1-1 1,0 0-1,1-1 0,1 0 0,0-1 0,1 1 1,0-1-1,-4-24 0,6 10-81,0 0 1,2 0-1,2 0 0,0 0 0,2 1 1,2-1-1,9-41 0,-1 24-694,2 0 0,3 1 0,40-80 0,-13 47-2149,6-2-866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13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8533,'52'-10'592,"5"3"28,6 1-92,3-3-276,8 3-156,-1-1-128,-4 0-952,-7 5-1864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49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26 8429,'-22'-13'1728,"17"11"-194,-12-8 3888,13 15-4615,-1 0-523,3-3-141,0 0 0,1 0 0,-1 0 0,1 0 0,-1 0-1,1 0 1,0 0 0,0 1 0,0-1 0,0 0 0,-1 4-1,-9 28 1066,1 1-1,1 1 0,2 0 1,-4 61-1,7 156 77,8-192-1202,17 87-1,24 56 144,-20-97 91,-17-67-73,-2 0-1,-1 1 1,-1 45-1,-10-65-200,5-17 183,-1-9-234,-8-21-25,-7-5 8,-57-67-126,72 95 134,-1 0-1,1 0 1,-1 0 0,1 0 0,-1 0 0,0 0 0,0 1 0,-6-5-1,-4-2-19,-17-15-108,0 2 0,-49-28 0,-76-28-187,132 66 280,-15-5 5,5 3 29,27 12 0,4 7-871,1 0 889,0 0-1,0 0 1,0 0-1,1 0 1,0 0-1,0 0 1,1 0-1,-1 0 1,1 0 0,0 0-1,0 0 1,1 0-1,0 0 1,0 0-1,0-1 1,3 5-1,9 19 4,24 34 0,-34-55 5,136 175 1,-64-89 22,-3-2-10,-69-86 263,1-5-231,14 3-39,-19-3-13,1 0 0,-1 0 0,1 0 1,-1 0-1,1 0 0,-1 0 0,1 0 1,-1 0-1,0 0 0,1 0 1,-1 0-1,1-1 0,-1 1 0,1 0 1,-1 0-1,0 0 0,1-1 0,-1 1 1,1 0-1,-1-1 0,0 1 1,1 0-1,-1-1 0,0 1 0,0 0 1,1-1-1,-1 1 0,0-1 1,18-18 7,-1-1 0,-1 0 1,-1-2-1,13-24 1,19-30-34,-26 45 1,19-39 0,3-24-125,-41 89-894,1-1-1220,9-15-816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20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479 913 3192,'-22'-23'6023,"26"28"-5701,0-1-248,-1 1-1,0 0 1,0 0 0,0 0-1,0 0 1,-1 1 0,0-1-1,0 1 1,0-1 0,-1 1-1,2 9 1,-2-9 22,-1 1 0,1-1 0,-1 1 0,0-1 0,0 1 0,-1-1 0,-2 11 0,1-13-11,1 0-1,-1 0 1,0 0-1,0-1 1,0 1-1,-1 0 1,1-1-1,-1 0 1,0 1-1,0-1 1,0 0-1,0-1 1,-5 4-1,1-2 41,1 0-1,-1 0 1,0-1-1,0 0 1,0 0-1,0-1 1,0 0-1,0 0 1,-1-1-1,1 0 1,-1 0-1,-11-1 1,11-2 106,3 0-177,3 1-39,0 1 1,1-1-1,-1 0 0,0 0 0,1 0 0,-1 1 0,1-1 1,-1-1-1,1 1 0,0 0 0,-1 0 0,1-1 0,-2-2 1,-5-5 5,1-1 0,0 0-1,0-1 1,2 1 0,-1-1 0,1-1 0,1 1 0,0-1 0,-5-22 0,-7-67 67,-8-33 35,-61-218 1149,39 201-1146,40 130-413,-1-1 1,-1 2-1,-1-1 1,-19-30-1,27 50 223,0-1 1,0 1-1,0 0 1,1 0-1,-1-1 1,0 1-1,1 0 1,-1-1-1,1 1 0,-1 0 1,1-1-1,0 1 1,0-1-1,0-2 1,-2-14-960,-1 3 151,2 12-345,0-3-478,-3-14-556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21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7653,'33'35'1440,"-4"-16"1288,-2 7-1824,2-7 64,0-3-720,-7-3-248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149 210 6993,'0'0'8622,"3"-8"-8628,9-23 0,-9 16 20,-8-93 200,4 102-155,-4-18-44,4 18-43,3 14-68,8 34 90,-5-25 1,4 25-24,-6-1 20,-10-1-18,6-37 19,1 0-1,-1 0 1,0 0 0,0 0-1,0 0 1,-1 0 0,1-1 0,-1 1-1,1 0 1,-1-1 0,-3 4 0,0 1-20,0 1-52,-3-1 39,-35 24 24,6-14 4,29-14-47,2-10-150,0 0 195,0 0-1,1 0 1,-7-11-1,8 11 7,1 0 0,1 0 0,-1 0 0,0-8 0,3 15 9,-1-1-3,1 0 1,0 0-1,-1-1 0,1 1 0,0 0 1,0 0-1,0 0 0,0 0 1,0 0-1,0-1 0,0 1 0,1 0 1,0-2-1,1-11-7,0 3 9,0 0-1,1 1 1,0-1 0,0 1-1,8-15 1,3-1 14,-5 13-57,16-10-86,-18 17-90,-2 1-48,17-15 16,-16 15 30,0 4-4791,-4 1 4673,0-1 0,0 1 1,0-1-1,0 0 1,0 1-1,0-1 1,0 0-1,2-2 0,1 0-453,2 1-1611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21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1046 173 5573,'-2'4'1098,"-1"11"-328,0 0 0,1 0 0,1 0-1,1 19 1,0-30-590,-1-1-69,0 1-95,0-1-1,0 0 1,0 0 0,0 0 0,-1 0-1,1 0 1,-1 0 0,0 0 0,1 0-1,-2-1 1,1 1 0,0-1-1,0 1 1,-6 3 0,3-2-10,0-1 1,-1 0-1,0 0 1,1 0 0,-1-1-1,0 0 1,-9 2-1,-1-1-1,0 0-1,0-2 1,1 0-1,-1 0 1,-26-4-1,41 3-3,1 0 0,-1-1 0,0 1 0,0 0 1,0-1-1,0 1 0,1 0 0,-1-1 0,0 1 0,0-1 0,1 1 0,-1-1 0,0 0 0,1 1 0,-1-1 0,0 0 0,1 1 0,-1-1 0,1 0 0,-1 0 0,1 1 0,0-1 0,-1 0 0,1 0 0,0 0 0,-1 0 0,1 0 0,0 0 0,-1-23-31,2 17 29,1 0 0,0 0 0,0 1 1,0-1-1,1 1 0,0 0 0,1 0 0,-1 0 1,1 0-1,0 0 0,1 1 0,-1 0 1,1-1-1,6-4 0,8-6-13,0 0 0,33-20 0,-33 25 9,0 0 1,0 1 0,1 1-1,0 1 1,1 1-1,-1 1 1,1 1 0,30-4-1,-47 8 30,-1 2-6,-3-1-4,1 0 0,-1 0 0,1 0 1,-1 1-1,1-1 0,-1 0 0,0 0 0,1 0 0,-1 0 0,0 1 0,1-1 0,-1 0 0,0 0 0,1 1 0,-1-1 0,0 0 0,1 1 0,-1-1 0,0 0 0,0 1 0,1-1 0,-1 0 0,0 1 0,0-1 0,0 1 0,1-1 1,-1 0-1,0 1 0,0-1 0,0 1 0,0-1 0,0 1 0,0-1 0,0 0 0,0 2 0,-1-1 7,1 1-1,-1-1 1,0 0-1,0 1 1,0-1 0,0 0-1,0 0 1,0 1-1,0-1 1,-2 1 0,-38 26 265,12-14-170,0 0 0,-1-3 0,-62 17 0,-102 8 140,-25 7 248,215-42-479,-13 1-33,5 2-16,12 0 19,0-1 4,0 1 1,0-1 0,0 0-1,0 0 1,1 1 0,0-1-1,-1 0 1,1 0 0,0 0-1,1 0 1,-1 0 0,0 0-1,1 0 1,0 0 0,0-1-1,0 1 1,0 0 0,3 2-1,9 9 5,0-1 0,18 13-1,-7-6 10,-13-9-11,0 0-1,0 0 1,-2 1-1,1 0 1,-2 1-1,0 0 1,0 1-1,-1 0 1,7 17 0,-14-29 1,-1-1 1,1 1-1,-1 0 1,0 0-1,1-1 1,-1 1-1,0 0 1,0 0-1,0-1 1,0 3 0,-1 1 30,-1-1 1,1 0 0,-1 1-1,0-1 1,0 0 0,-1 0-1,1 0 1,-1-1 0,0 1 0,0-1-1,0 1 1,0-1 0,-1 0-1,1 0 1,-1 0 0,0-1-1,0 1 1,-6 2 0,-12 6 97,0-1-1,-28 10 1,42-18-107,-19 8 272,0-2 0,0-1 0,-1-1 0,1-1-1,-1-2 1,-1-1 0,-53-2 0,70-1-176,1 0 0,-1-1-1,0-1 1,1 0 0,0 0 0,0-1 0,0 0-1,0-1 1,0 0 0,1-1 0,0 0 0,0-1 0,1 0-1,0 0 1,0-1 0,1-1 0,0 1 0,0-1-1,1 0 1,0-1 0,-10-18 0,6 5-112,1-1-1,2 0 1,0 0 0,2-1-1,0 0 1,2 0 0,1 0 0,1-1-1,1 1 1,1-1 0,1 1-1,1-1 1,9-35 0,-7 46-253,0 1 0,2-1 1,-1 1-1,2 0 0,0 1 0,1 0 0,0 0 1,11-13-1,-5 9-2007,1 1 0,22-19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507 850 4624,'0'0'12896,"-5"-3"-12647,-3-5-236,1 0 1,-1 0-1,1-1 0,1 0 1,0 0-1,0-1 0,0 0 1,1 0-1,1 0 0,0 0 1,0-1-1,1 1 0,-3-23 1,0-10-125,2-1 0,3-55 0,1 70 86,0 18 20,1-36-2,-2 0 1,-2-1-1,-15-75 1,16 105-14,2 17 20,0-1-1,0 1 1,0 0-1,0 0 1,0 0-1,0 0 1,-1 0-1,1-1 1,0 1-1,-1 0 1,1 0-1,-1 0 1,1 0-1,-1 0 0,-1-1 1,-7-15 32,7 13-15,1 0-71,-1-13 12,1 13 0,-2 0-178,-9-14 224,9 14 20,-3 4-258,-3 2 232,-1 0 0,1 1 1,1 0-1,-1 1 1,0-1-1,1 2 1,0-1-1,0 1 1,0 0-1,1 1 1,-11 9-1,-2 4 2,1 0 0,1 1 0,-17 24 1,-11 13 39,28-36-40,0 2-1,-27 45 1,35-49-3,7-14 149,8-9-98,9-8-24,0-1 0,-1 0 1,-1-1-1,20-28 0,38-73-25,-51 82-2,26-56 7,-25 53-31,-18 26 15,1-1-3,2 2-2,-2 2 2,4-24-66,-6 26 63,-1 8-132,1-1 149,0 0 0,0 0 1,0 0-1,0 1 0,1-1 0,-1 0 0,1-1 0,-1 1 1,3 2-1,3 5 0,28 47 95,-24-36 193,2-1 0,20 25 0,3-5 679,2-3 1,2-1 0,77 52 0,-111-83-821,-2-1-63,14 10-50,-14-10-19,15 1-84,-14-2 52,0-1-265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5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565 1 5444,'-11'14'598,"1"1"-1,1 1 0,0-1 1,-12 34-1,10-24 25,11-24-608,-1 0 1,1-1-1,0 1 1,-1 0-1,1-1 0,-1 1 1,1-1-1,-1 1 1,1-1-1,-1 1 0,1 0 1,-1-1-1,1 0 1,-1 1-1,1-1 1,-1 1-1,0-1 0,-1 1 1,-13 8 98,-2 0 1,0 0-1,0-2 1,0 0-1,-1-1 1,1-1-1,-2 0 1,1-2-1,0 0 1,-1-1-1,-20 0 1,18-3 157,-1-1 1,0-1-1,1-1 1,-1 0-1,1-2 1,-30-12-1,44 13-130,1 1-1,0-1 0,0 0 1,1-1-1,-1 1 0,1-1 1,0 0-1,1 0 1,-1-1-1,-6-12 0,8 12-6,0 3 1208,5 10-880,145 361 4207,34-14-2667,-178-348-1757,-2-3-242,-1-1 1,0 1 0,1 0 0,-1-1-1,1 1 1,0 0 0,-1-1-1,1 1 1,0-1 0,0 1 0,0-1-1,2 3 1,-1-1-12,1 2-198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5.6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125 115 5228,'0'0'804,"-7"-2"-41,-20-5-121,26 7-602,0-1 0,0 1 0,-1 0 0,1-1 0,0 1 0,-1 0 1,1 0-1,0 0 0,0 0 0,-1 0 0,1 0 0,0 0 0,-1 1 0,1-1 0,0 0 1,-1 1-1,1-1 0,0 1 0,-2 0 0,0 1 97,-2-1 560,2 3-489,-9 14-22,9-14 1573,8-8-1671,-4 4-82,3-3 7,-1 1 0,0-1 0,0 1 0,1-1 0,-2 0 0,1 0 1,0-1-1,-1 1 0,1 0 0,-1-1 0,0 0 0,0 1 0,0-1 0,-1 0 0,1 0 0,-1 0 0,0 0 0,0 0 0,-1 0 0,1-5 0,-5-44 325,0 52-320,-17 0-24,-6 11 46,17-3-1,-5 12 17,11-8 62,3-7-82,1-1-24,-1 0-1,0 0 1,1-1 0,0 1 0,0 0-1,0 0 1,0 0 0,0-1 0,0 1-1,1 0 1,-1 0 0,1-1 0,0 1-1,0 0 1,0-1 0,0 1-1,0-1 1,1 1 0,-1-1 0,1 1-1,2 2 1,5 1 3,-1 1 1,1-1-1,1-1 0,-1 1 0,1-2 1,0 1-1,1-1 0,-1-1 0,0 0 1,1 0-1,0-1 0,-1-1 0,1 0 1,0 0-1,0-1 0,20-2 1,-22-2 11,11-8 42,-13 4-8,17-37 90,-24 45-150,1 0 1,-1-1 0,0 1 0,0 0 0,0 0-1,0-1 1,0 1 0,0 0 0,1-1 0,-1 1 0,0 0-1,0 0 1,0-1 0,0 1 0,0 0 0,0-1 0,0 1-1,0 0 1,0-1 0,0 1 0,0 0 0,-1 0-1,1-1 1,0 1 0,0 0 0,0-1 0,0 1 0,0 0-1,-1 0 1,1-1 0,0 1 0,0 0 0,-1 0 0,-10-22 14,1 12 1,0 5-19,0 0 0,0 0 0,0 1 0,-1 0 0,0 0 0,1 1 0,-1 1 0,0 0 0,-1 1 0,1 0 0,-16 0 1,16 3-258,0 0 0,-20 6 0,26-6-1089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6.3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0 3900,'0'0'7988,"-5"3"-7826,0 0-116,2-2-30,1 0 1,0 1 0,0-1 0,-1 0 0,1 1 0,0 0-1,1-1 1,-1 1 0,-2 3 0,-4 3-4,0 0 1,0 1-1,1 0 1,1 0-1,0 0 1,-9 19-1,13-21-1,0 0 0,0 0 0,1 1 0,0-1 0,0 1 0,1-1 0,0 1 0,2 11 0,-1-15-27,28 0-183,-23-4 169,-1-5-1,3-6 41,1-1 1,-1 0-1,-1 0 1,0-1 0,-1 0-1,0-1 1,-1 1-1,6-25 1,-10 32 160,-1 5-168,0-1 0,0 1 0,0-1 0,0 1 0,0 0 0,0-1 0,1 1-1,-1-1 1,0 1 0,1-1 0,-1 1 0,2-2 0,-2 2-1,1-4 6,3 13-24,12 25-1,206 434 1228,-213-445-1165,0 0 0,-1 0 0,-1 1 1,7 43-1,-14-58-23,1-1-1,-1 0 1,0 1 0,-1-1-1,0 1 1,0-1 0,0 0-1,-4 11 1,3-13 0,0-1 1,-1 1-1,1-1 1,-1 0-1,0 0 1,0 0-1,0 0 0,0 0 1,-1-1-1,1 1 1,-1-1-1,0 0 0,0 0 1,-5 2-1,-1 0-14,-2 0 0,1 0 0,0-2 0,-1 1 0,0-2 0,0 1 0,0-2 0,0 1 0,0-2 0,0 1 0,0-2 0,-15-2 0,18 3-5,0-2 1,-1 1 0,1-2 0,0 1-1,0-1 1,1 0 0,-1-1 0,0 0 0,1 0-1,0-1 1,0 0 0,1 0 0,-1-1-1,1 0 1,0-1 0,-9-10 0,12 9 4,-1 0 1,1-1-1,0 1 1,1-1-1,0 0 1,0 0-1,1 0 1,0-1-1,0 1 1,1 0-1,1-1 1,-1 1 0,2-1-1,-1 1 1,1 0-1,4-18 1,2 1-85,1 0 0,0 1 0,2-1 0,22-39 0,41-53-2562,-41 69-837,-14 16-84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6.6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7449,'0'0'2236,"29"45"-944,-18-4-432,0 3-204,-4 1-112,-3 0-236,-4-1-132,7-6-68,-3 0-100,3-6 60,0-7-68,-7 0-1744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6.8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25 10393,'0'0'2964,"-27"-25"-3072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3:57.6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298 73 3644,'0'-5'986,"0"-2"-484,-1 0 0,-1 0 0,1-1 0,-4-7 0,3 10-39,-3 2-173,-18-9-160,10 8-57,-4 5-27,0 0 0,0 2 0,0-1 0,-22 8-1,37-9-27,0-1-1,0 1 1,0 0-1,0 0 1,0 0-1,0 0 0,0 1 1,0-1-1,0 1 1,0-1-1,1 1 1,-1-1-1,-1 3 0,-2 1 33,-1-1 84,1 2-40,-17 15 26,16-16 82,4 1-93,0-1-10,1-3 43,0 0 0,0-1 1,0 1-1,0 0 0,1 0 0,-1 0 1,1 0-1,0 0 0,-1 0 0,1 3 1,4-4 323,-1 0-365,-2 0-75,0-1-1,0 1 0,0-1 1,0 1-1,0-1 1,0 0-1,0 1 1,0-1-1,0 0 0,0 0 1,1 0-1,-1 0 1,0 0-1,0 0 1,0 0-1,0 0 0,0 0 1,0 0-1,1-1 1,0 0-1,3 1 59,-4 0-61,1 0-1,-1-1 1,0 1 0,1 0-1,-1 0 1,0-1 0,1 1-1,-1-1 1,0 0 0,1 1-1,-1-1 1,0 0 0,0 1-1,0-1 1,0 0 0,0 0-1,0 0 1,1-2 0,18-18 282,21-31 0,-38 47-193,20 11-219,-23-6 105,1 0 1,-1 0 0,1 0 0,-1 0 0,1 1 0,-1-1 0,1 0 0,-1 0 0,0 1 0,1-1 0,-1 0 0,1 1-1,-1-1 1,0 0 0,1 1 0,-1-1 0,0 1 0,1-1 0,-1 0 0,0 1 0,0-1 0,0 1 0,1 0 0,14 25 9,-2 0 0,0 1 0,-2 0 0,-1 1 0,7 32 0,27 158 27,-25-114 65,-14-77-28,2 52 0,-6-69-1,-2-1-1,1 0 0,-1 0 1,0 1-1,-1-1 0,0 0 0,-1 0 1,0 0-1,-5 10 0,6-16-43,0 0-1,0 0 1,0-1-1,-1 1 1,1-1 0,-1 1-1,0-1 1,0 0-1,1 0 1,-2 0-1,1-1 1,0 1-1,0-1 1,0 0-1,-1 1 1,1-2-1,0 1 1,-4 0-1,-6 1 9,1 0 0,0-1 0,-20-1 0,16-1 4,0-1 0,0 0 0,0-1 0,1 0 0,-1-1 0,1-1-1,0-1 1,1 0 0,-29-16 0,35 12 382,4 4-373,0-1-1,0 1 1,1-1 0,0 0 0,1 0 0,-1 0 0,1 0 0,1 0-1,-1-1 1,1 1 0,1-1 0,-1 1 0,1-1 0,1 1-1,-1-1 1,1 1 0,0 0 0,1-1 0,0 1 0,4-12 0,4 2-44,0 1 1,1 0-1,0 0 1,1 1 0,27-25-1,78-58-483,-105 88 364,39-24-608,-9 5-1089,-10 3-2278,-3 0 479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23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1 584 6593,'0'0'5963,"7"-4"-5068,132-61 780,58-31-992,-158 73-663,-1-2 0,-1-1 0,-2-2 0,0-1 0,-2-2 0,-2-1 0,0-2 0,37-54 0,-62 78-7,5-5 69,-1-1 0,-1 0 0,12-25-1,-20 37 152,-6 11-221,-21 38 135,3 2 1,1 0 0,2 2 0,-22 82 0,-31 219 2019,55-207-1096,1 239 1,23-322-981,-6-28-92,0-24-41,2 1-6,4 31 23,2 11 120,-2-23-55,-5-21-60,0 1-248,3 22-1034,-3-23-993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24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116 1365 6333,'0'0'1953,"7"0"-901,58 3-381,0-4 0,1-2-1,83-16 1,-42-1-623,122-40 0,-188 44 36,-31 12-64,-1 0 182,-10 10-151,-9 26-42,-1 0 0,-23 46-1,-11 30 65,20-36 89,-52 168 248,68-206-303,-2-1 0,-1 0 0,-1-1 0,-2 0 1,-1-1-1,-30 44 0,38-65-80,0 0 1,-1 0-1,0-1 1,-1 0-1,1-1 1,-2 0-1,0-1 1,-21 13 0,22-16-17,0-1 1,0 1-1,0-1 1,0-1-1,0 0 1,-1 0-1,1-1 1,-1-1-1,1 1 1,0-2 0,-1 1-1,-14-4 1,12 2 36,1-1 0,0-1 1,0 0-1,0 0 0,1-1 1,-1 0-1,1-1 0,0-1 1,1 0-1,0 0 0,0-1 1,-9-9-1,7 5-14,1-1-1,1-1 0,0 1 1,1-2-1,0 1 1,1-1-1,1 0 1,-9-27-1,6 11-32,2-1 0,2 0-1,0 0 1,-1-53 0,12-134-28,9 37-38,46-213 0,77-172-47,-114 490 102,33-74 0,-36 102-2,-11 26-1,14-29-1,-22 50 12,0 0-1,1 0 1,-1 0-1,0 0 1,1 0-1,-1 1 1,1-1-1,0 0 1,-1 1-1,1-1 1,0 1-1,0-1 1,3-1-1,-3 3 2,-1-1-1,1 1 0,-1 0 0,1 0 1,-1-1-1,1 1 0,-1 0 0,1 0 1,-1 0-1,1 1 0,-1-1 0,1 0 1,-1 1-1,1-1 0,-1 1 1,1-1-1,-1 1 0,1-1 0,-1 1 1,0 0-1,1 0 0,1 2 0,4 3 1,0 2-1,0-1 0,-1 1 0,0 0 1,0 0-1,-1 1 0,0-1 0,4 11 1,31 83 20,29 126 76,17 45-833,-69-228-1232,-14-36-1823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4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 6481,'0'0'4804,"5"6"-4061,17 18-171,-14-11-101,0 14-18,-7-15-47,-2-5-307,1-5-73,0 1 0,0-1 0,0 1 0,-1-1 0,0 0 0,1 1 1,-1-1-1,0 0 0,0 0 0,0 0 0,-3 4 0,-1 7 3,0-2-13,0-2 0,0 1 1,0 0-1,-1-1 0,-1 0 0,-9 10 1,-91 86-465,103-101 230,0-1 0,0 1-1,0-1 1,0 0 0,-1-1-1,1 1 1,-7 2 0,-5 2-374,-13 12-1723,24-15-856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28.4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1 266 4368,'0'0'4850,"7"0"-3955,838 11 3361,511-7-3504,-616-52 642,-719 47-1299,20-3 331,-13-2-274,-21 5-47,1 0-116,30-3-1900,-48 1 1320,-79-28-451,-109-32-268,157 52 1242,25 8 57,10 2 9,1 0-1,0-1 0,-1 0 0,1 0 1,0 0-1,0 0 0,-6-4 1,-38-20 16,14 7-8,32 18-10,-1-1 0,1 0 0,-1 0 0,1 0 0,0 0 0,0 0 0,0-1 0,0 0 1,-5-5-1,1 0 2,0 2 217,15 11 76,42 26 83,2-3 0,104 41-1,128 21 179,-44-39 225,-233-49 2259,-14 0-3011,-29 6-33,0 3 0,1 1 1,1 1-1,-61 33 1,-127 91 287,6-2 4,171-107-277,10-7 24,28-17-123,-1-1-460,-20 11-922,21-11-929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32.6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25 3628,'0'0'3319,"0"-4"-2285,0-17 6480,-4 32-7416,-10 21-12,3 0 0,1 1 0,-7 37 0,-15 119 274,26-153-278,-92 788 1743,95-620-1749,2 51 62,3-123-2451,-2-125 135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33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249 373 7185,'0'0'1400,"-2"-6"-214,1 0-1075,0 0 0,0 1 0,0-1 0,1-1 0,-1 1 0,2 0 0,-1 0-1,1 0 1,0 0 0,0 1 0,0-1 0,1 0 0,0 0 0,0 1 0,0-1 0,1 1 0,0-1 0,0 1 0,0 0 0,1 0 0,5-6 0,22-16-103,1 1 0,1 2 1,2 1-1,0 1 0,1 3 1,1 0-1,41-13 0,-51 22-6,0 1-1,1 2 0,-1 1 0,1 1 0,1 1 0,-1 2 0,53 1 0,-68 2 8,1 1 0,0 1-1,0 0 1,-1 0 0,0 2-1,0-1 1,23 13-1,-27-12 5,-1 0 0,0 1 0,-1 0 0,1 0 0,-1 1 0,-1-1 0,1 2 0,-1-1 0,0 1 0,-1 0 0,0 0 0,6 11-1,-8-13 2,-1 1 0,1-1-1,-1 0 1,-1 1-1,1-1 1,-1 1-1,0-1 1,0 1-1,-1 0 1,0-1-1,0 1 1,0 0-1,-1-1 1,-3 11-1,1-8 5,0 0 1,-1 0-1,0 0 0,-1 0 0,1 0 0,-2-1 0,1 0 0,-13 14 0,-8 2 10,0-1 0,-1-1-1,-1-1 1,-40 23 0,-60 27 17,-259 105 0,256-132 288,102-35 8,22-7 120,12-9-379,0 0-80,1 0 0,0 0 0,0 1 1,1 0-1,-1 0 0,2 1 0,12-9 0,-4 5 0,1 1 0,0 0 0,22-6-1,1 3 1,0 1 0,72-6 0,-69 13 0,1 2-1,-1 2 1,1 2-1,-1 2 1,0 1-1,0 3 1,-1 1-1,44 18 1,-63-18 21,1 1-1,-1 1 1,-1 1-1,0 2 1,-1 0-1,-1 1 1,0 0-1,30 34 1,-25-21 163,-1 2 0,-2 0 1,-1 2-1,-1 0 0,18 42 0,-24-41 184,-2 2 0,-2-1 0,-1 1 0,-1 1 0,-2 0 0,1 54 0,-6-67-71,-2 1-1,-1 0 0,-1-1 0,-1 0 1,-1 1-1,-2-2 0,0 1 1,-1-1-1,-1 0 0,-22 38 0,15-33-31,-2-1 0,-1-1-1,-1-1 1,-1-1 0,-1-1-1,-1-1 1,-50 37 0,32-31-148,-1-2 0,-2-3 0,0-1 0,-81 28 0,66-32-95,-2-2 1,0-2-1,-84 7 1,115-19-32,1-2 0,-1 0 1,0-2-1,0-1 0,1-2 1,0-1-1,0-1 0,-54-20 1,66 16 16,-21-16-68,29 20-115,-1-3-327,-3-1 135,4 4-47,0-1 0,0 0-1,1-1 1,0 0 0,0-1 0,1 0 0,-10-17-1,1-3-1347,13 22-106,1 1-48,0 1 1239,-3-9-116,5 2-2553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36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1 6153,'0'0'5171,"-5"7"-4653,-3 9-277,0 0-1,1 0 0,1 1 0,0-1 0,1 2 0,-4 31 0,-9 119 756,16-135-813,-11 260 657,16-138-493,1-42-204,2 63 14,-7-172-156,1 1-1,0-1 0,0 0 1,1 0-1,-1 0 1,1 0-1,2 7 0,0-2 7,-2-1-29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5:37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3 234 4500,'-1'-11'398,"0"1"0,1-1 0,0 1 0,1 0 0,0-1 0,1 1-1,0 0 1,1 0 0,0 0 0,7-17 0,-9 23-329,1 1-1,0-1 1,0 0 0,0 1 0,0-1-1,4-4 1,-1 2 14,5-5 180,3 3-97,-1 0 0,1 1 0,0 1 0,0 0 1,1 1-1,26-7 0,-20 10-77,1 0-1,-1 1 1,1 2-1,-1 0 1,1 1-1,-1 1 1,0 0 0,26 9-1,-11 0-8,0 1-1,-1 1 1,55 33-1,-62-30 2,-1 0 0,-2 2 0,0 1-1,0 1 1,-2 0 0,-1 2 0,-1 1-1,0 0 1,-2 2 0,-1 0-1,15 32 1,-27-47-24,-2 0 0,1 0 0,-1 0-1,-1 0 1,0 0 0,-1 1 0,0-1 0,-1 1-1,0-1 1,-2 15 0,2-26-52,0 1 1,0 0-1,0 0 1,0 0-1,-1-1 1,1 1-1,0 0 1,-1-1-1,1 1 1,0 0-1,-1 0 1,1-1-1,-1 1 1,1-1-1,-1 1 1,1 0-1,-1-1 1,0 1-1,1-1 1,-1 1-1,0 0 1,0-1-4,-13 14 14,-1-1 0,0-1 0,-1 0 0,-27 15 0,16-16-17,-1-1 1,1-1 0,-56 10 0,-87 2-35,49-18 76,72-3-78,45-8-19,4 8 56,-1-2-3,0 0 0,0 1 0,1-1 0,-1 0 1,0 0-1,1 0 0,-1 0 0,1 0 1,-1-1-1,1 1 0,0 0 0,0 0 0,0 0 1,0 0-1,0 0 0,2-4 0,-1 2 1,1 1 0,0 0-1,0-1 1,0 1 0,0 0 0,0 0-1,1 0 1,-1 1 0,1-1 0,0 0-1,4-2 1,1 0 0,1-1-1,-1 2 1,1-1-1,10-3 1,3 1-4,0 0 0,0 2 0,33-5 0,-19 8 3,1 1-1,0 1 1,-1 2 0,0 2-1,1 1 1,-1 2 0,-1 2-1,46 16 1,-21-2 38,-2 3-1,-1 2 0,104 69 1,-128-74 106,-2 2 0,0 0 0,32 38 0,-47-46 51,0 2-1,-2 0 0,0 0 1,-2 1-1,0 1 0,15 36 0,-24-48-19,0 1 0,-1 0 0,0 0 0,0 0 0,-1 0 0,0 0 0,-1 1 0,0-1 0,-1 0 0,0 0 0,-1 0 0,0 0 0,0 0 0,-1 0 0,0-1 0,-1 1 0,0-1-1,-9 15 1,11-22-55,1 0 1,0 0-1,-1 0 0,1 0 0,-1-1 0,0 1 0,1-1 0,-1 1 0,-3 2 0,-44 33 590,-1-1 1,-2-2-1,-61 29 0,24-25-346,-108 30 0,-100 10-176,-7-16-77,257-58-137,35-4-23,2 0-389,2-3-720,-25-10-719,25 10-372,-23-38-6552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18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5621,'0'0'6667,"0"6"-6323,3 47 350,3 0-1,18 78 0,-5-38-6,50 213 237,-30-142-753,1-36-58,-1-2 127,-32-91 128,0-3 93,1 0 0,18 46 0,-19-57-439,10 44 1,-13-51-18,12 13-11,-13-21 7,0 2-18,6 22 15,-6-23 60,25-63-13223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18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241 0 4368,'0'0'6227,"-3"12"-5467,-70 310 2012,-31 160-966,96-441-1631,-43 286 311,50-263-416,1-58-119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19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8 3840,'0'0'699,"-6"9"-421,-1 0-168,1 1 0,0 0 0,0 1 0,2-1 0,-1 1 1,1 0-1,1 0 0,0 1 0,0-1 0,0 13 0,2-14-32,0 0 0,1-1 0,0 1 0,0 0 0,1 0 0,1 0 0,0-1 0,0 1 0,1-1 0,0 1 0,0-1 0,6 10 0,10 16 123,-5-17-2,-1-5-78,0-1-1,29 21 1,-34-28-4,1 0 0,0 0-1,-1-1 1,2 0-1,-1 0 1,0-1 0,1 0-1,16 2 1,4-4 482,-17-3 210,12-9-5,-24 11-763,-1-1 0,1 1 0,0-1 0,0 1 0,0-1 0,0 1 0,-1-1 0,1 1 0,0-1 0,-1 0 0,1 1 0,0-1 0,-1 0 0,2-1 0,4-6 10,0-1 0,-1 0 0,0 0 1,0 0-1,-1-1 0,0 0 0,0 0 0,-1 0 0,-1 0 0,0 0 1,0-1-1,0-11 0,-1-1 84,-1-1-1,-1 1 1,-2 0 0,0-1 0,-1 1-1,-1 0 1,-14-36 0,5 32-7,9 21-121,2 0 10,1 6-19,-1 0 0,1 0-1,0-1 1,0 1 0,0-1 0,0 1 0,0-1-1,-1 0 1,-2-2 0,-1 1-1,5 2 2,1-1 0,-1 1-1,1 0 1,-1 0 0,0 0 0,1 0-1,-1 0 1,1 0 0,-1 0 0,0 0-1,1 0 1,-1 0 0,0 0-1,1 0 1,-1 0 0,1 0 0,-1 0-1,1 1 1,-1-1 0,0 1 0,-28 9-13,16-2-5,-17 21 28,-5 17-19,16-23-49,18-21 2,-1 0 0,1-1 0,-1 1 0,1 0 0,0-1 0,0 1 0,0 0 0,0 0 0,0 0 0,0 0-1,1 0 1,-1 0 0,0 5 0,0-1-262,-2 0-1319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19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0 4756,'0'0'1559,"-3"10"-1192,-11 34 137,-26 71 340,24-77-663,2 1-1,1 0 1,-7 43 0,18-68-123,2 0 1,-1 1 0,2-1-1,0 0 1,4 21 0,-3-29 74,5-1 47,-2-1-101,0 0 0,0 0 1,0-1-1,1 0 0,-1 0 1,1-1-1,0 0 0,0 0 1,0 0-1,0 0 0,0-1 1,0 0-1,0 0 0,1-1 1,-1 0-1,11-1 0,-6-1-23,1-1 0,-1-1 0,-1 0 1,1 0-1,-1-1 0,1-1 0,-1 1 0,-1-2 0,1 1 0,-1-1 0,0-1 0,-1 0 0,1 0 0,-2 0 0,1-1 0,-1 0 0,6-11 0,5-10 98,-2 0 1,-1-1-1,-1 0 0,15-50 0,-26 70-25,0 0-1,0-1 1,-1 1 0,1-17 0,-5 15 48,-8-12-89,8 19-70,-31-4-55,26 8 36,0-1 1,0 1 0,0 1 0,0-1 0,0 1 0,0 0 0,-11 1 0,5 1-4,-1 1 0,1 0 0,0 1 0,1 0 0,-1 1 1,-23 11-1,-67 44-2,80-45 7,15-9-2,-4 2-3,1 0 0,1 1 0,0 0 0,-17 17 0,-10 12-206,12-12-267,19-19-470,6 31-6845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0.2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0 3284,'0'0'2975,"-2"8"-2765,-30 125 874,29-121-1043,3-8-25,-1-1-1,1 1 0,0 0 1,0-1-1,0 1 1,0 0-1,0 0 1,1-1-1,1 5 1,17 72 218,-19-79-220,0 0 0,1 0 1,-1 0-1,1 0 0,-1 0 0,1 0 1,-1 0-1,1 0 0,-1-1 0,1 1 1,0 0-1,-1 0 0,1-1 1,0 1-1,0 0 0,1 0 0,10 10 144,1 0-1,0 0 0,0-2 1,1 0-1,1 0 1,0-1-1,26 10 0,-25-14 100,-1-2 0,1 1 0,0-2 0,0 0 0,27-2 0,-28-4 378,16-11-150,-31 16-466,1-1-1,0 1 0,0 0 0,0-1 1,-1 1-1,1-1 0,0 0 1,0 1-1,-1-1 0,1 1 0,-1-1 1,1 0-1,0 0 0,-1 1 0,1-1 1,-1 0-1,1-1 0,6-11 70,-1 0 0,0-1 0,-1 0-1,-1 0 1,5-25 0,-7 29-20,-1-1 0,0 1 0,0-1 0,-1 1 0,-1-1 0,0 1 0,0-1 0,-1 1 0,-3-12 0,4 18-48,0 1 0,-1-1 1,1 0-1,-1 1 0,0-1 0,0 1 1,0 0-1,0 0 0,-4-4 0,-3-5-3,-9-16 3,18 27-19,-1 0-1,1 0 1,0 1-1,-1-1 1,0 1 0,1-1-1,-1 0 1,1 1-1,-1-1 1,1 1-1,-1 0 1,0-1-1,0 1 1,1-1 0,-1 1-1,0 0 1,-1-1-1,-13-6-4,0 0 0,0 2-1,-1-1 1,0 2 0,0 0-1,0 1 1,-28-2 0,10 8-102,26-2 33,0 0-490,-34 15-5839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15 4724,'0'0'5216,"8"-2"-4649,29-10 698,-31 16-1244,14 13-22,-15-12 984,-14 0-791,0 3-108,2-3-25,-1 1-1,1-1 1,-1-1-1,0 1 1,0-1-1,0-1 1,0 0-1,-1 0 1,-9 2 0,-23 2 147,11-3 337,-57 17 0,75-19-488,6 0-30,0-1 1,0 1 0,0 0 0,1 1 0,-11 5 0,-27 15 0,6 4 9,24-13 38,4-2 73,0 1 0,1 0 0,0 1 0,1-1 0,1 1 0,0 1 0,1-1 1,0 1-1,-4 26 0,8-2 367,0 0 1,10 66 0,22 77 959,-17-113-839,-3 0 1,4 101-1,-13-112-537,-1-34-66,0 0 0,-5 33 0,4-50 69,-1-5-94,1 0 1,-1 1 0,1-1-1,0 0 1,0 0 0,0 1-1,0-1 1,1 3-1,0 2-2,-1-2-71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0.8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1 3664,'0'0'1320,"-1"8"-97,1 66 684,0 0-886,-7 107 748,-27 313 520,27-440-2167,-1 83 0,6-107-99,-7 36 0,7-53-99,1-6-584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1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103 128 4928,'0'0'725,"-7"-1"-523,-24-4-14,24 3-78,1 10 49,-42 64 91,48-71-245,-1 0 1,1-1-1,-1 1 1,1 0-1,0 0 1,-1 0-1,1 0 1,0-1-1,0 1 1,0 0-1,-1 0 1,1 0-1,0 0 1,0 0-1,1 1 1,-1 30 107,-1-31-106,1 1 0,0-1 0,0 0 0,1 0 0,-1 0 0,0 0 0,0 0 0,1 0 0,-1 1 0,0-1 0,1 0 0,0 2 0,15 30 50,-13-25 52,5-2 30,20 18 28,-27-24-153,0 1 0,-1 0 0,1-1 1,0 1-1,0-1 0,0 1 0,0-1 0,-1 1 0,1-1 0,0 1 0,0-1 1,0 0-1,0 1 0,0-1 0,2 0 0,31 6 198,-33-5-197,0-1-1,0 0 1,0 0 0,-1 0 0,1 0-1,0 1 1,0-1 0,0-1-1,0 1 1,0 0 0,0 0 0,0 0-1,-1 0 1,1-1 0,0 1-1,0 0 1,1-1 0,33-13 198,-34 13-206,0 1 0,0-1 0,0 1 0,0-1-1,0 1 1,0-1 0,0 1 0,0-1 0,0 0 0,0 0 0,-1 0 0,1 1-1,0-1 1,0 0 0,0-2 0,8-7 38,-1 0 0,-1-1 0,1 0 0,-2 0 1,0-1-1,0 0 0,-1 0 0,0 0 0,-1-1 0,3-15 0,-5 17 130,0 0 0,-1 0 0,0-1 0,-1 1-1,0 0 1,-1 0 0,0 0 0,-1-1 0,0 1 0,0 0-1,-9-20 1,9 26-88,-4 2-59,-23-11-33,25 14 7,0-1 1,1 1-1,-1 0 0,0 0 1,-7 1-1,-2 4-27,-11 11 22,17-12 17,2 2-30,-18 19-16,17-19-116,-25 31-6716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1.6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0 4516,'0'0'1486,"-3"8"-1262,-18 38 433,16-33-551,1 0 1,0 1-1,1-1 1,1 1-1,0-1 0,1 1 1,0 0-1,1 0 1,2 22-1,3-23 48,-2-5-112,-2-5-24,0 0 0,0 0-1,0 0 1,1 0 0,-1-1 0,1 1 0,-1 0-1,1-1 1,0 1 0,0-1 0,3 3 0,-1 1 18,-2-4-25,-1 1-1,1-1 1,0 0 0,0 0-1,0 0 1,0 0-1,0 0 1,0 0-1,0 0 1,5 2-1,18 13 102,-24-16-91,1 0 0,-1 0 0,1 0 0,-1 0-1,1 0 1,0 0 0,0 0 0,0-1 0,-1 1 0,1-1-1,0 1 1,0-1 0,0 0 0,0 1 0,0-1-1,2 0 1,5 0 39,21 1 157,-18-4 115,13-11-24,-24 13-301,-1 1 1,1 0 0,0-1 0,-1 1 0,1 0 0,-1-1 0,1 1 0,-1-1 0,1 1-1,-1-1 1,1 1 0,-1-1 0,0 1 0,1-1 0,-1 1 0,0-1 0,1 0-1,-1 1 1,0-1 0,0 0 0,0 1 0,1-2 0,6-19 21,-1 0 0,-1 0 0,-1-1 0,-1 0 0,-1 0 1,-1 0-1,0 0 0,-4-26 0,-2 35 18,-10-15-25,15 28-23,-1-1 1,1 0-1,0 1 0,0-1 0,-1 1 1,1-1-1,-1 1 0,1-1 0,0 1 0,-1-1 1,1 1-1,-1 0 0,1-1 0,-1 1 0,1 0 1,-1-1-1,1 1 0,-1 0 0,0-1 0,1 1 1,-1 0-1,1 0 0,-1 0 0,0 0 0,0-1 1,-16-3 1,0 0 0,0 1 1,0 0-1,0 2 1,0 0-1,-22 1 1,-41 17-26,65-11-2,-21 17 22,31-18-1,0 0-1,0 0 0,0 0 1,1 1-1,-5 7 0,5-8-120,1 1 0,0 0 0,0 0 0,0 0 0,1 0 0,0 0 0,0 1 0,1-1 0,0 0 0,-1 11 0,2-14-117,0-1 0,1 0-1,-1 1 1,1-1 0,-1 0-1,1 0 1,0 1 0,0-1 0,0 0-1,2 4 1,0 0-408,-1 1-1670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2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25 2668,'0'0'586,"7"5"-133,2 1-320,-4-3-42,0 1 0,0-1 0,0 1 0,-1 0 0,6 6 0,33 31 659,-35-33-659,-5-4-28,2 0-1,-1 0 1,0-1 0,1 1-1,9 5 1,14 9 239,-13-12 111,-6-4-235,20 2 1230,-22-8-1109,22-12-87,-28 16-199,0-1 0,0 1 0,0-1 0,0 1 0,-1-1 1,1 0-1,0 1 0,0-1 0,0 0 0,-1 0 0,1 0 1,0 1-1,0-2 0,9-15 265,16-31 1,-26 47-223,1-1 0,0 0 0,-1 1 1,1-1-1,-1 0 0,1 0 0,-1 0 0,0 1 0,1-1 0,-1 0 0,0 0 0,-1 0 0,1 1 0,0-1 1,-1-3-1,0-1 76,1 0 268,-6 2-338,0 0-62,0 1 0,0-1 0,-1 1 0,1 0 1,0 1-1,-1 0 0,0 0 0,0 0 1,0 1-1,1 0 0,-1 0 0,0 0 0,0 1 1,0 0-1,-11 2 0,6 0 0,0 0 0,0 1 0,1 0 1,-1 1-1,1 1 0,0-1 0,0 2 0,0 0 0,-16 12 0,-8 9 9,3 3-37,22-16-80,-5 16-454,11-17-700,4 9-709,0-16-427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2.3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 3536,'0'0'1442,"3"9"-376,2 5-769,-1 0-1,-1 0 1,0 0 0,-1 0-1,0 0 1,-1 24 0,-10 99 1046,2-46-556,-14 349 346,20-360-1169,1-74-538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2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62 2724,'0'0'1377,"7"1"-854,1 0-396,-5-1-89,-1 0 1,1 0-1,0 0 1,0 1-1,-1 0 0,1-1 1,0 1-1,-1 0 1,1 0-1,0 0 0,3 3 1,5 0 19,30 17 154,-32-15-172,-3-2-14,-1 0 0,1-1 0,0 0 1,0 0-1,7 2 0,-3 0 2,-6-3-8,1 0 0,-1 0 0,1 0 0,0 0 0,0-1 0,8 2 0,19 4 113,-24-5 59,1-5-97,1 1-73,-6 1-10,-1 0-1,1 0 1,0 0 0,-1-1 0,1 1 0,-1-1-1,1 0 1,-1 0 0,0 0 0,3-3 0,29-17 82,-34 21-77,0 1 1,0-1 0,0 0-1,0 1 1,0-1 0,0 0 0,0 0-1,0 0 1,-1 0 0,1 0-1,0 0 1,-1 0 0,2-2 0,17-29 468,-14 24 124,-4 1-22,2-1-446,-2 6-97,0-1 1,-1 0-1,1 0 0,0 0 0,-1 0 0,0-1 1,0-2 83,-7 4-85,-2 0-42,0 0-1,0 0 0,0 1 0,0 0 0,-1 0 1,1 1-1,0 0 0,0 1 0,0 0 0,-1 0 1,1 1-1,0 0 0,-13 6 0,12-5-2,-29 16-32,5 0 17,25-14 35,6 3-104,-13 22-100,13-23-613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3.2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159 29 2604,'0'0'818,"-7"-5"-478,-21-14-34,20 14-78,0 7-13,-2 1-144,-23 5 401,27 0-104,-19 24-128,15-15-48,3 1-102,1 0 1,-5 25-1,13-29 85,-1-5-114,0-5-37,-1-1 0,1 0 0,0 0 0,0 1 0,1-1 0,-1 0 1,1 0-1,-1 0 0,3 4 0,12 19 52,-13-19 27,7-3-13,14 5-61,35 9 0,-43-18 50,18-5-34,-18-1 127,13-10-54,-15 5-144,-6 1 33,0 1 1,-1-1-1,0 0 1,0-1-1,-1 0 1,0 0-1,-1 0 1,7-23-1,-12 20 287,-6-20 14,4 26-77,-5 3-225,-21-17-4,27 22-1,0-1 0,1 1-1,-1-1 1,0 1-1,0-1 1,1 1-1,-1-1 1,0 1-1,0-1 1,0 1 0,0 0-1,1 0 1,-1 0-1,0-1 1,0 1-1,0 0 1,-1 0-1,-7-1-5,2 0 8,-1 0 0,1 1 0,-1 0 0,1 0 0,-1 1 0,1 0 0,-1 0 0,1 1 0,-11 3 0,8-3-7,5-1 2,1 0 1,0 1-1,0-1 1,-1 1-1,1 0 1,0-1 0,-6 6-1,-19 9-122,22-12-530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3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82 3668,'0'0'1184,"2"8"-684,8 24-53,-2-15-95,29 35-21,-14-22-226,-23-29-95,1 0 0,0 0 0,-1 0 0,1-1 0,0 1 0,0 0 0,0 0 0,0 0 0,0-1 0,0 1 0,0 0 0,0-1 0,1 1 0,6 5 37,-5-4-7,1 0 1,-1 0 0,0 0 0,1 0 0,0-1-1,-1 1 1,1-1 0,5 1 0,0 0 12,-1 0 0,0-1 0,1-1 1,-1 1-1,1-2 0,-1 1 1,1-1-1,-1 0 0,1-1 0,8-2 1,-3-5 48,0-2-87,-1-2-1,0 1 1,-1-1-1,-1-1 0,0 0 1,15-28-1,-17 29 50,-6 10 46,-1 0 0,0-1 1,0 1-1,0-1 0,-1 1 0,3-9 0,6-14 410,-10 25-507,0 1-1,0-1 1,1 1 0,-1-1-1,0 1 1,0-1 0,0 1-1,0 0 1,0-1 0,0 1 0,1-1-1,-1 1 1,0-1 0,-1 1-1,1-1 1,0 1 0,0-1-1,0 1 1,0-1 0,0 1-1,0-1 1,-1 1 0,1-2 0,-10-20 167,10 21-178,0 1-1,0-1 1,-1 1-1,1 0 1,0-1-1,0 1 0,-1-1 1,1 1-1,0 0 1,-1-1-1,1 1 1,0 0-1,-1-1 1,1 1-1,-1 0 1,1 0-1,0-1 0,-1 1 1,1 0-1,-1 0 1,1 0-1,-1-1 1,1 1-1,-1 0 1,1 0-1,-1 0 1,1 0-1,-1 0 0,1 0 1,-1 0-1,1 0 1,-1 0-1,-29-4 25,0 1 0,-1 2-1,-56 3 1,36 7-991,0 2 1,0 2 0,-77 32-1,84-28-1062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6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0 499 5837,'0'0'5430,"7"-3"-4985,33-14-228,0-2-1,-2-1 1,39-28-1,105-86 9,-58 18-206,-15 13 28,-105 100 6,-1 0 0,1 0 0,-1 0 1,0 0-1,0 0 0,4-5 0,-2 1 27,0 1 424,-6 26-520,-1 0 1,-7 35 0,-2 3 12,1 54 670,4 1-1,14 172 1,29 109 1177,-14-204-270,-9-91-483,13 80 1257,-25-172-608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8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1108 9417,'0'0'2573,"1"-8"-1706,43-288 1350,-17 140-2151,-10 67-47,35-154 46,9-66 1134,-60 302-842,4 18-440,19 45 81,18 66 0,4 9 10,-22-72 24,2 0-1,3-2 1,2-1 0,3-2-1,2-1 1,45 50 0,-36-52 127,100 86 3540,-139-144-3329,1-3-346,-1 0 0,0 0 0,0-1 0,-1 1 0,-1-1 1,1 0-1,-2-1 0,0 1 0,3-20 0,1-18-34,-1-50 0,-6 86 7,2-187-13,-2 121 17,0 55-18,-1 1 1,-5-31-1,4 47-62,2 0-4,0-21-30,0 21 47,3 20 72,6 25-19,26 116 170,59 155 1,-83-280-115,71 167-43,-60-152 8,47 88 116,-65-124-182,-1-3-727,10 17-1042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59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38 4344,'0'0'3880,"6"7"-3395,15 16-235,-2 1-1,-1 1 0,0 1 0,-2 1 0,17 37 0,-30-56-145,-3 29 93,-7-33-254,-22 10-247,22-10-206,1-8-2,-16-8 67,22 12 434,-1 0 1,1 0 0,0-1-1,-1 1 1,1 0 0,-1-1-1,1 1 1,-1 0-1,1-1 1,0 1 0,-1 0-1,1-1 1,0 1 0,0-1-1,-1 1 1,1-1-1,0 1 1,0-1 0,-1 1-1,1-1 1,0 1 0,0-1-1,0 1 1,0-1 0,0 1-1,0-1 1,-2-9-20,0-1 1,1 1-1,1-1 0,-1 1 1,2-1-1,-1 1 1,2-1-1,-1 1 0,1 0 1,1 0-1,0 0 1,6-16-1,33-54-39,-39 74 99,1 0 20,13-19 3,-13 19 320,-5 14-31,0-1-265,-5 37 729,-17 58-1,20-94-748,-3 15 99,-1 0 0,-1-1 0,-1-1 0,-1 1 0,-1-1 0,-19 27 0,8-17-33,8-18-25,-1-1-73,-1-1 0,-1 0 0,0-2 0,0 0 0,0 0 0,-32 9 0,30-15-81,0-1-1,-28 1 0,32-7-307,-15-10-118,29 14 459,0 0-1,0-1 0,0 1 1,0-1-1,0 1 1,1-1-1,-1 0 0,0 1 1,0-1-1,0 0 0,1 1 1,-1-1-1,0 0 1,1 0-1,-1-1 0,-8-10-123,1-1-1,-13-28 1,21 41 142,-1-1 1,1 1-1,0-1 1,0 1-1,0-1 1,0 1-1,0-1 1,0 1-1,-1-1 1,1 1-1,0-1 1,0 0-1,1 1 1,-1-1-1,0 1 0,0-1 1,0 1-1,0-1 1,0 1-1,1-1 1,-1 1-1,0-1 1,0 1-1,1-1 1,13-29-65,-14 30 67,0-1 0,1 0 1,-1 0-1,0 1 0,1-1 0,-1 0 1,1 1-1,-1-1 0,1 0 1,-1 1-1,1-1 0,-1 0 1,1 1-1,0-1 0,-1 1 1,1 0-1,0-1 0,1 0 1,6-5-11,-5 3 2,1 0 1,0 1-1,0-1 0,-1 1 0,2 0 0,-1 0 0,6-1 1,20-10-57,-16 10 41,12 3 56,-20 0 115,-2 9 214,1 2-225,-1 0 1,0 1 0,0-1 0,-1 1-1,-1-1 1,0 1 0,0 0 0,-1 0 0,-1 0-1,-1 15 1,-4-3 114,-2 0 1,-1 0-1,0 0 1,-2-1-1,-1-1 0,-1 0 1,0 0-1,-2-1 0,-20 25 1,19-29-237,-1 0 0,0-1 0,-1-1 0,-1-1 1,0 0-1,-1-1 0,0-1 0,-1-1 1,0-1-1,-1 0 0,0-2 0,-39 11 0,49-17-391,1-1 1,-1 1-1,-1-2 0,1 0 0,0 0 0,-13-2 0,22 1 151,1 1 0,0 0 0,-1 0 0,1-1 1,-1 1-1,1 0 0,0-1 0,-1 0 0,1 1 0,0-1 0,-2-1 0,-44-25-3155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6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1001 0 4912,'0'0'2747,"6"5"-1574,-2-1-1014,1 1 0,-1 0-1,1 0 1,-1 0 0,-1 1-1,1-1 1,-1 1 0,0 0-1,0 0 1,-1 0 0,0 0-1,0 1 1,0-1 0,-1 0-1,0 1 1,0-1 0,0 12-1,-2-10-107,1-1-1,-2 0 0,1 0 1,-1 0-1,0-1 0,0 1 1,0 0-1,-1-1 0,0 1 1,-1-1-1,0 0 0,1 0 1,-2 0-1,1-1 0,-1 1 1,0-1-1,0 0 0,-8 5 1,-4 4-40,-2-2 1,1 0-1,-2-1 1,-31 14 0,10-8-12,-2-2 1,1-1-1,-2-3 1,1-1-1,-56 5 1,87-15-58,-1 0 0,1 0 0,-23-5 0,35 5 53,-1 0-1,1 0 1,0 0-1,-1 0 0,1 0 1,0 0-1,-1 0 0,1 0 1,0 0-1,0 0 0,-1 0 1,1 0-1,0-1 0,-1 1 1,1 0-1,0 0 0,0 0 1,-1-1-1,1 1 1,0 0-1,0 0 0,-1 0 1,1-1-1,0 1 0,0 0 1,0-1-1,-1 1 0,1 0 1,0 0-1,0-1 0,0 1 1,0 0-1,0-1 0,0 1 1,-1-4-8,0 1 1,0 0-1,0 0 0,1-1 1,0 1-1,-1 0 0,1 0 1,1-1-1,-1 1 1,0 0-1,1-1 0,-1 1 1,1 0-1,0 0 1,0 0-1,1 0 0,-1 0 1,1 0-1,-1 0 0,1 0 1,0 0-1,0 1 1,0-1-1,0 1 0,5-5 1,4-1 15,0 1 1,0 0 0,1 0-1,0 1 1,0 1 0,1 0-1,-1 0 1,1 2 0,0-1-1,0 2 1,0-1 0,18 1-1,-23 2 85,-1 0 0,1 1 0,-1 0-1,0 0 1,1 1 0,-1 0 0,12 5 0,-19-7-58,1 0 1,0 1 0,-1-1 0,1 0 0,0 1 0,-1-1 0,1 0 0,-1 1 0,1-1 0,-1 1 0,1-1 0,-1 0 0,1 1 0,-1 0 0,1-1 0,-1 1 0,0-1 0,1 1 0,-1 0 0,3 3 70,0 0 0,0 1-1,-1-1 1,0 1 0,0-1 0,0 1 0,-1 0 0,1-1-1,-1 1 1,0 0 0,0 0 0,-1 0 0,0 0 0,0 0-1,0 0 1,0 0 0,-1 0 0,1 0 0,-1 0 0,-1 0-1,1-1 1,-4 9 0,-3 2 165,-1-2-1,0 1 1,-1-1 0,0 0-1,-1-1 1,-21 19 0,-84 58 325,74-60-988,-2-1 1,-2-3-1,0-2 1,-1-1-1,-1-3 1,-74 19-1,109-34-429,0-1 1,0 0-1,-1-1 0,1-1 0,-1 0 1,-26-2-1,-7-11-3658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8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34 8525,'0'-21'854,"0"8"3883,5 19-4719,4 5-11,-1 1 1,0-1-1,0 2 0,-2-1 1,8 18-1,27 77 241,-38-98-195,194 652 2182,-170-563-2173,3 16-8,-27-96-20,13 35 1,-14-47-16,-5-54-7335,0 23 6277,-5-58-2067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28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9 246 8525,'-3'-12'403,"1"8"-94,1 1 0,1 0 0,-1-1 0,0 1 0,1-1 0,0 1 0,0-1 0,0-3 0,0-21 268,0 21-236,6 1-102,9-8-202,0 1 1,1 1-1,1 0 0,0 1 1,0 1-1,1 1 1,1 1-1,31-11 1,-13 7-16,0 2 0,0 1 0,1 2 1,77-5-1,-86 12 0,0 1-1,0 2 1,-1 0-1,1 2 1,-1 1-1,0 1 1,36 15 0,-34-9 42,0 1 0,-1 1 1,-1 2-1,43 32 0,-58-39 0,0 2 0,0-1 0,-2 2-1,1-1 1,-1 2 0,-1 0 0,-1 0 0,0 0-1,0 1 1,9 24 0,-16-31-37,1 0 0,-1 0 0,0 1 0,-1-1 0,0 1 0,0-1 0,-1 1 0,0-1 0,0 1 0,-1-1 0,0 1 0,-1-1-1,0 1 1,0-1 0,-6 14 0,2-11-21,0 0 0,0-1 0,-1 1 0,0-1 0,-1-1 0,0 0 0,0 0 0,-1 0 0,0-1 0,-13 8 0,-28 18-71,-1-3 0,-1-2 0,-2-2 0,-1-2 0,-1-3 1,-69 17-1,120-37-11,5-9-304,0-20 315,-1 27 64,1-1 0,0 1 0,1-1 0,-1 1 0,0-1 0,0 1 0,0-1 0,0 1 0,0-1 0,0 1 0,1-1 0,-1 1 0,0-1 0,0 1 0,1-1 0,-1 1 0,0-1 0,1 1 0,-1 0 0,0-1 0,1 1 0,-1 0 0,1-1 0,-1 1 0,0 0 0,1 0 0,-1-1 0,1 1 0,-1 0 0,1 0 0,-1 0 0,1 0 0,-1-1 0,1 1 0,19-10-18,0 0 1,0 1-1,1 1 1,0 1-1,1 1 1,-1 0-1,35-3 1,-32 9 23,1 1 0,-1 1 0,0 1 0,1 1 0,-2 1 0,44 15 1,-29-6 23,-1 3 0,0 1 1,42 28-1,-56-30 182,-1 0 0,-1 2 0,0 0 0,-2 2 1,0 0-1,-1 1 0,-1 1 0,-1 0 0,-1 2 0,-1-1 0,15 37 1,-25-50-32,-1 0 1,0 0-1,-1 0 1,0 0-1,0 0 1,-1 0-1,0 1 1,-1-1-1,0 0 1,-1 0 0,0 1-1,0-1 1,-1 0-1,-7 19 1,5-18-57,-1 1 0,-1-1 1,0 0-1,-1-1 0,0 0 1,0 0-1,-1 0 1,-1-1-1,1 0 0,-1 0 1,-19 13-1,4-5-173,-2-1 1,1-1-1,-2-2 0,0 0 1,-50 15-1,55-22-824,0-1 0,0-1 0,0-1 1,0-1-1,-1 0 0,1-2 0,-1-1 0,-28-4 0,-8-9-2682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30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1 327 4120,'0'0'3229,"9"0"-2344,87 5 742,133 24 0,-44-3-910,1004 35 847,2-84-1280,-1073 18-207,-93 5-61,-19 0-43,-25-36-5832,19 34 5739,-1 1-1,0-1 1,0 1-1,0-1 1,0 1 0,-1 0-1,1 0 1,0-1-1,0 1 1,-1 0 0,-1-1-1,-13-11-353,-166-124-2459,-116-47 2891,291 180 592,-2 0 43,-29-16-45,28 15 1248,8 12-1079,0-2-632,1-1-1,0 1 1,1-1-1,-1 1 1,1 0-1,0-1 1,0 1-1,0 0 1,1-1-1,-1 1 1,1-1-1,0 1 1,1-1-1,-1 1 1,1-1-1,2 5 1,0-1 49,1 0 0,0 0 0,1 0 1,-1-1-1,1 1 0,1-2 0,-1 1 1,11 7-1,11 7 72,1-2-1,1 0 1,1-2-1,1-2 1,64 23 0,-29-18 5,139 23 0,-159-37 213,67 0 0,-113-6-394,0 0-1,1 0 1,-1 0-1,0 0 1,1 0-1,-1 1 1,0-1-1,1 0 1,-1 1-1,0-1 0,0 1 1,2 1-1,-2-2-2,1 1 1,-1 0-1,0-1 0,0 1 0,0-1 0,1 0 0,-1 1 0,0-1 0,0 0 0,1 0 0,-1 1 0,3-2 0,-9 12-4,-6 9-7,-1-1 1,0 1-1,-2-2 1,0 0 0,-1-1-1,-22 19 1,-119 97 177,112-98-142,-176 138 212,188-148-244,24-19-92,-29 34-6614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31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7589,'0'0'1805,"7"8"-759,15 18-493,0 1 0,-2 2 0,-2 0 0,21 40 0,56 140 785,-87-189-1218,133 316 1124,92 210-5,-230-538-1167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32.5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1 6389,'0'0'4792,"1"8"-4201,2 17-260,0 1 0,-2 0-1,-1 0 1,-2 0 0,-4 31-1,-34 136 937,18-95-626,-40 297 481,56-347-1072,0-4-12,-1-10 464,6-23-1870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33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76 5376,'-8'3'805,"-20"10"98,27-13-859,0 0 0,0 1 0,1-1 0,-1 0 0,0 1 0,0-1-1,1 1 1,-1-1 0,0 1 0,1-1 0,-1 1 0,1 0 0,-1-1 0,1 1 0,-1 0 0,1-1 0,-1 2 0,-8 13 315,0 1 1,-9 25-1,16-24-44,2-9-239,-1-2-48,1-1-1,0 1 1,0 0-1,1 0 1,0-1 0,0 1-1,0 0 1,0-1 0,1 1-1,0-1 1,0 1 0,1-1-1,3 5 1,13 20 133,-19-29-145,1 0 0,0 0 0,-1 0 0,1 0 0,0 0 0,0 0 0,-1 0 0,1 0 0,0-1 0,0 1 0,0 0 0,0-1 0,0 1 0,0-1 0,1 1 0,5 3 38,18 11 268,1-2 0,41 16 0,-57-26-257,0 0 1,0-1 0,0 0 0,0 0-1,0-1 1,1 0 0,-1-1-1,0 0 1,0-1 0,1 0 0,17-4-1,3-8 9,-30 13-70,0 0 0,0-1 0,0 1 0,0-1 0,-1 1 1,1-1-1,0 0 0,0 1 0,-1-1 0,1 0 0,0 1 0,-1-1 0,1 0 1,-1 0-1,1-1 0,12-18 4,-2 0-1,0 0 1,-1-1 0,-2-1 0,9-28-1,-13 34 13,0-1 0,-1 1 0,1-26-1,-4 34 16,0 0 1,-1-1-1,0 1 0,0 0 0,0 0 0,-1 0 0,0 0 1,-4-8-1,5 13-23,0 1-1,-1-1 1,1 0 0,0 1 0,-1-1 0,0 1 0,1-1-1,-5-3 1,1 1 1,5 4-12,0 1 0,-1-1 0,1 1 0,0-1 0,-1 1 0,1-1-1,-1 1 1,1 0 0,-1-1 0,1 1 0,-1 0 0,1-1 0,-1 1 0,1 0 0,-1-1 0,1 1-1,-1 0 1,0 0 0,1 0 0,-1 0 0,0-1 0,0 1 0,-10-1 0,0 0 1,-1 0-1,1 1 1,0 0-1,-1 1 1,1 0-1,0 1 1,0 0-1,0 1 0,0 0 1,1 1-1,-1 0 1,1 0-1,-14 9 1,-9 6-1,1 1-1,1 2 1,-34 31 0,27-20-16,9-5-67,24-22-310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33.3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62 6425,'0'0'1514,"6"6"-1450,29 32 28,-4-2-60,0 1 13,-25-29 10,1-3 24,22 14-36,-15-13 35,15 0 15,-29-6-87,1 0-1,0 0 1,-1 0-1,1 0 1,0 0 0,-1 0-1,1 0 1,0 0-1,-1 0 1,1 0-1,0 0 1,-1 0 0,1 0-1,-1 0 1,1 0-1,0-1 1,-1 1 0,2-1-1,23-10 51,-12 1-11,-4 1-11,1-1 32,0 0 0,-1-1 0,0-1 0,13-22 0,-16 25 56,15-29 551,-10 13-340,-8 19-151,-12 1-929,-33-14-910,-10 8-1144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41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9 182 2484,'0'0'240,"-1"5"-190,-5 16 25,5-15 40,8 0-1,0 2-86,-4-5-11,0 0 1,0 0-1,0 0 0,0 0 1,1-1-1,-1 1 1,1-1-1,7 3 0,118 56 547,-115-54-419,11 7-38,-19-10 287,1 0-364,22 12-4,-22-12 1461,-1 1-1335,25 22 877,-24-26-912,22 2-22,-22-2 13,0-1 78,1 1-132,-6-1-35,0 1 0,1-1 0,-1 0 0,1 0 0,-1 0 0,1 0 0,-1 0 0,0 0 0,1-1 0,-1 1 0,1-1 0,3-1 0,38-12 342,-14 3-174,-17 4 28,10-12 28,-17 14 178,0-4-1,4-5-240,-1-1 0,13-28 1,-18 35-134,-1 0 1,0 0-1,-1-1 0,0 1 1,-1-1-1,1 1 1,-2-1-1,1 1 1,-1-11-1,-2 11-33,1-1 1,-1 0-1,-1 0 0,1 1 1,-1 0-1,-1-1 0,0 1 1,0 0-1,-9-13 0,9 16-8,-3-1-41,-28-22 20,25 20 7,7 6 1,1 0 1,-1 0-1,1 0 0,-1 1 1,0-1-1,0 1 0,0-1 1,0 1-1,0 0 1,-4-1-1,7 2 7,-6-1-1,1-1-1,-1 1 1,1 0-1,-9 0 1,5 2-5,-1 0 0,1 0 1,0 1-1,0 1 0,0-1 1,1 1-1,-1 1 0,1 0 1,-11 6-1,4-1 10,0 1 1,0 0-1,-19 19 0,20-15-19,-20 25 0,1 0-11,14-18 28,14-15 11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42.3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524 0 3728,'0'0'5177,"-8"8"-4644,-8 9-284,1 1-1,1 0 1,1 1-1,1 1 1,0 0-1,-17 42 1,-15 47 765,-62 142 589,32-83-923,8-18-79,33-77-353,-24 45-53,53-111-149,-6 15 550,5-11-2202,0 1-3582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43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52 3036,'0'0'1531,"-8"6"-1260,-24 18-104,30-23-156,1 0 0,0-1 0,0 1 0,1 0 0,-1 0 0,0 0 0,0 0 0,0 0 1,1 0-1,-1 0 0,0 0 0,1 0 0,-1 0 0,1 0 0,-1 2 0,-9 21 295,-12 44 0,19-56-168,0 0 0,1 0 0,0 0-1,1 1 1,1-1 0,1 18 0,4-15 208,10 17-89,-11-24-81,4 0-66,26 25-81,-25-24 668,0-7-284,25 9-105,-34-11-302,1 1-1,-1-1 1,1 0 0,0 0 0,-1 0 0,1 1 0,-1-1-1,1 0 1,-1 0 0,1 0 0,0 0 0,-1 0 0,1 0-1,-1 0 1,1 0 0,-1 0 0,1 0 0,0-1 0,-1 1-1,1 0 1,-1 0 0,1 0 0,-1-1 0,1 1 0,-1 0-1,2-1 1,26-15 84,-27 15-87,0 1 1,0-1-1,0 0 1,0 1 0,0-1-1,0 0 1,-1 1-1,1-1 1,0 0 0,0 0-1,-1 0 1,1 0-1,-1 0 1,1 0 0,-1 0-1,1-1 1,12-22 11,-2-1 0,0 0 0,11-42 1,-18 52 12,0-1 0,-2 1 1,1 0-1,-2-1 1,0 1-1,-1-1 1,-1 1-1,-3-22 1,-2 24-33,-22-16-15,22 24 16,-1 1-1,0 0 1,-1 0 0,1 0 0,-1 1 0,1 0-1,-1 1 1,0 0 0,0 0 0,0 1 0,0 0-1,-1 0 1,1 1 0,-11 0 0,2 4 22,-68 31-48,77-32-58,2 4-136,-16 20-333,13-13-476,-2 13-592,8-20-325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6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11553,'0'0'3576,"25"-37"-2876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43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41 5220,'0'0'1461,"-8"1"-1159,-25 2-168,25-2-52,1 5 28,-24 18 27,18-9-40,-10 17-9,22-31-77,1 0 0,-1-1 1,0 1-1,1 0 0,-1 0 0,1 1 1,-1-1-1,1 0 0,-1 0 1,1 0-1,0 0 0,-1 0 0,1 3 1,-6 31 138,6-18 68,6 16 51,-6-32-256,0 0 0,0 0 0,0 0 0,1-1 0,-1 1 0,0 0 0,0 0-1,1 0 1,-1-1 0,1 1 0,-1 0 0,1 0 0,-1-1 0,1 1 0,-1 0 0,1-1 0,-1 1 0,1-1 0,0 1 0,0 0-1,10 9 34,0-1-1,0-1 0,1 0 1,0 0-1,0-1 0,0-1 0,1 0 1,0-1-1,1 0 0,-1-1 1,25 4-1,-18-7 155,0-1 1,21-3-1,-26-1 406,14-9-4,-28 13-571,0-1 0,0 1 0,0-1 0,0 0 0,0 1 0,0-1 0,0 0 0,0 1 0,0-1 0,-1 0 1,1 0-1,1-1 0,6-8 31,0 0 0,-1 0 1,0-1-1,-1 1 0,0-1 1,-1-1-1,0 1 0,-1-1 1,0 0-1,-1 0 0,0 0 0,2-22 1,-6 19 37,-1 1 0,-3-16 0,2 15-32,-1 3-1,-12-13-20,16 24-45,0 1-1,0-1 1,-1 1 0,1-1 0,-1 1 0,1-1 0,0 1-1,-1-1 1,1 1 0,-1-1 0,1 1 0,-1 0 0,1-1-1,-1 1 1,1 0 0,-1-1 0,0 1 0,1 0 0,-1 0-1,1 0 1,-1-1 0,-1 1 0,-10-3-4,0 1 0,0 0 0,-1 1 1,1 1-1,0-1 0,-1 2 0,1 0 0,0 0 0,0 1 1,0 1-1,0 0 0,0 1 0,0 0 0,-20 11 1,-24 15-391,-54 39 0,80-48-803,22-15-752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44.1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109 188 5969,'0'0'1432,"4"7"-1192,21 41 204,27 37-165,-39-70-178,-6-5-73,-4-6-11,1 0-1,-1-1 1,1 1 0,0-1-1,0 1 1,0-1 0,8 5-1,16 11 75,-11-12-11,62 13 50,-73-18 88,1-5 135,21-8-31,-27 11-307,0 0 0,0-1 0,0 1 0,0 0-1,0-1 1,0 1 0,0-1 0,0 0 0,-1 1 0,1-1 0,0 0-1,-1 1 1,1-1 0,1-1 0,5-7 61,0 0 0,0-1-1,-1 0 1,-1 0 0,1 0 0,-2 0 0,1-1 0,-2 0-1,1 0 1,-1 0 0,-1 0 0,0-1 0,-1 1 0,1-21-1,-20-54 387,18 85-456,0 0 1,0 0 0,0 0-1,-1 0 1,1 1-1,0-1 1,-1 0-1,1 0 1,0 0 0,-1 0-1,1 0 1,-1 0-1,1 1 1,-1-1 0,0 0-1,0 0 1,-24-31 36,9 16-31,1 4-12,-2 1-1,1 1 0,-1 0 1,-25-10-1,32 16 0,0 0 0,-1 1 1,1 0-1,-1 1 0,0 0 0,0 0 0,0 2 0,1-1 0,-1 1 0,-20 3 0,-48 17-77,78-19 74,0-1-1,0 0 1,1 0 0,-1 1 0,0-1 0,0 1 0,0-1-1,1 0 1,-1 1 0,0-1 0,1 1 0,-1 0 0,0-1 0,1 1-1,-1 0 1,0 0 0,-7 7-38,3-4-54,1 0-1,0 0 0,0 0 0,1 1 1,-6 9-1,-39 67-2086,48-80 2082,-1 0 1,1 0-1,-1 0 0,1 0 0,0-1 0,0 1 1,-1 0-1,1 0 0,0 0 0,0 0 0,0 0 1,0 0-1,0 0 0,0 0 0,0 0 0,1 1 1,2 33-1885,-2-26-111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47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57 4812,'0'0'4306,"-9"-3"-4334,-25-5 45,34 8-16,-1-1 0,1 1 1,-1 0-1,1 0 0,-1 0 0,1 0 0,-1 0 1,1-1-1,-1 1 0,1 0 0,-1 0 1,1 0-1,-1 1 0,1-1 0,-1 0 1,1 0-1,-1 0 0,1 0 0,-1 0 1,1 0-1,-1 1 0,1-1 0,-1 0 0,1 0 1,0 1-1,-1-1 0,1 0 0,-1 1 1,1-1-1,0 0 0,-1 1 0,1-1 1,-1 1-1,-8 7 2,4-5-13,1 1 1,-1 1 0,1-1-1,-1 1 1,-6 9 0,-17 21 25,17-17 10,6-8-10,2-5-1,0 0 0,1 0 0,0 1 0,0-1 0,-2 12 0,0-8-5,3-6-5,-1 0 1,1 0-1,0 0 0,0 0 0,0 0 0,1 1 1,-1-1-1,1 0 0,0 4 0,7 1 48,21 25-17,-27-31-34,0-1 0,0 0 1,0 0-1,0 0 0,0 0 1,0 0-1,0-1 0,0 1 1,0 0-1,1 0 0,-1-1 1,2 2-1,31 14 61,-18-11 25,13-2 50,-22-2 61,1-6-37,27-14-63,-34 18-101,0 0 1,1 0-1,-1 1 0,0-1 0,0 0 0,0 0 0,0 0 0,0 0 1,0 0-1,0-1 0,0 1 0,1-2 0,6-9-31,0 0 0,-2-1-1,1 0 1,-2 0 0,1 0 0,-2-1-1,0 1 1,-1-1 0,3-26 0,-6-11-50,-5 8 34,3 34 1,-6 5 25,8 4 23,-6-3 0,0 0 1,0 1-1,0-1 1,0 2-1,0-1 1,0 0-1,0 1 1,-1 0-1,1 1 1,0 0-1,-13 0 1,8 2-4,8-2-1,0 1 0,-1 0 0,1-1-1,0 1 1,0 1 0,0-1 0,0 0 0,0 1 0,0 0 0,0-1 0,-3 4 0,-46 28-967,18-11-439,25-16-631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5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0 5709,'0'0'3550,"-4"8"-3270,-5 17-96,1 0 1,2 0 0,0 1-1,-2 27 1,-5 113 493,2-14-52,-31 118-48,1-37-439,16-106-120,24-118 33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6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87 2444,'0'0'5850,"11"-7"-5825,9-5-6,1 1 0,1 1 0,0 0 0,0 2 0,1 1 1,24-5-1,-7 7 18,0 2 0,0 1 1,0 3-1,0 1 0,-1 1 0,1 3 1,-1 1-1,0 2 0,63 23 0,-95-30 457,-6 7-195,3 24 93,-4-32-382,0-1 0,0 1 1,0-1-1,0 1 0,0 0 0,0-1 0,0 1 0,0 0 0,0-1 0,0 1 0,0 0 0,0-1 1,0 1-1,-1-1 0,1 1 0,0 0 0,0-1 0,-1 1 0,1-1 0,0 1 0,-1-1 0,1 1 0,-1-1 1,1 1-1,-1-1 0,1 0 0,-1 1 0,-10 11 19,0-2-1,0 1 1,-1-2 0,0 1 0,0-2 0,-15 8-1,-22 7-1,-1-2 0,-1-2-1,0-3 1,-60 12 0,106-27-65,11 3-140,14 10 188,35 17-1,12 8-27,-23-11 174,-2 2 1,-1 2-1,-1 2 1,-2 2-1,-2 1 1,-1 2-1,-2 1 0,-1 1 1,-3 2-1,45 87 1,-70-121-68,0 0 0,0 1 1,-1-1-1,-1 1 0,0 0 0,0 0 1,-1 0-1,0 0 0,-1 0 0,0 0 1,0 0-1,-1-1 0,0 1 0,-1 0 1,0 0-1,-1 0 0,0-1 0,-5 12 1,2-9 1,-1 0 1,0-1-1,-1 0 1,0 0-1,0-1 1,-1 0-1,0 0 1,-1-1 0,0 0-1,-1-1 1,0 0-1,0-1 1,-14 7-1,-18 7-28,-1-2 0,0-3-1,-2-1 1,-47 9 0,8-8-694,-114 8 0,136-23-1573,52 0 1656,-33-2-3372,15-2 737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7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22 4680,'-13'-21'6097,"13"21"-6023,-1 31 7372,1-10-9201,14 174 3566,-7-120-1215,101 647 4214,-92-638-4515,9 63-65,-24-143-210,-1 1 0,1-1 0,0 0 0,0 1-1,0-1 1,0 0 0,4 8 0,0-2-5,-2-2-43,-3-1-12,2 3 207,1 2-1055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8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 7273,'34'-20'1888,"-28"21"-1163,-4 0-643,0 0 0,0 0-1,1 0 1,-1 0-1,0 0 1,0 0 0,0 1-1,0-1 1,0 1 0,0 0-1,-1 0 1,1-1 0,0 1-1,-1 0 1,1 0 0,-1 0-1,1 3 1,4 7 281,-1 0 0,5 17 0,-4-12-126,28 105 2042,33 216 0,-38-165-973,17 107 876,-22-130-1201,8 109 37,-31-254-1004,0-1 0,-1 0 0,1 0 0,-1 0 0,0 0 0,0 0 0,-1 8 0,0-3 4,1-1 12,0 0-258,0 22-665,0-23-524,6-65-13199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8.9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637 1 5573,'6'11'399,"-1"0"1,-1 0-1,0 1 1,-1-1-1,0 1 1,-1 0-1,0 0 1,-1 1-1,0-1 1,-1 0-1,0 0 1,-1 0-1,-3 17 1,0-7 81,-2-1 0,0 1 0,-1-1 0,-1 0 0,0 0 0,-18 27 0,14-29-303,-1-1-1,0 0 1,-2-1-1,0-1 0,-1 0 1,-25 19-1,-108 65 59,142-97-224,5-1-6,0 0-1,-1-1 0,1 0 1,-1 1-1,1-1 0,-1 0 1,1 0-1,-1-1 0,0 1 1,1 0-1,-6 0 0,0 0-3,-6 2-6,-16 2 36,21-4-26,6-1-7,0 0 0,0 0 1,0 0-1,0 0 0,0 0 0,0-1 0,0 1 0,0-1 0,0 0 0,1 0 0,-6-2 0,-28-10 11,-2-3-7,23 11-3,-20-9-27,13 2 28,16 9-5,1 0-1,-14-7 26,14 7 2058,11 6-2039,21 11 307,-2 1-1,1 1 0,39 35 1,68 71 1286,-99-89-1339,389 355 1725,-368-339-1940,-18-12-34,-22-21-48,31 26-1,-12-14 6,-25-21-159,21 7-5877,-23-49-5655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9.2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8033,'0'0'2113,"0"7"-1089,2 11-562,0-1 0,1 0 1,9 33-1,4 13 322,87 349 1617,-88-357-2316,5 12-39,-7-29-69,9 55 0,-21-87-401,1 0-590,8 17-365,-8-18-456,7-63-6778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6:59.7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12 470 6197,'0'-2'46,"-6"-40"1043,2 0 0,2-1 0,6-70 1,-2 100-917,0-1 1,1 1 0,1 0-1,0 0 1,1 1 0,10-21 0,-10 25-149,0-1 1,1 2 0,0-1 0,0 0 0,1 1 0,0 1-1,0-1 1,0 1 0,1 0 0,12-7 0,-10 8 6,1 0 1,0 1-1,0 0 1,0 0-1,0 2 0,1-1 1,-1 1-1,1 1 1,-1 0-1,1 0 1,0 1-1,-1 1 1,1 0-1,0 1 0,-1 0 1,21 6-1,-2 3 137,-1 0-1,0 2 1,0 1-1,51 35 1,-63-38-83,-2 1 1,1 0-1,-2 1 0,0 0 1,0 1-1,-1 1 1,-1 0-1,-1 1 0,17 30 1,-23-37-32,-1 0 0,0 0 1,-1 0-1,0 0 1,-1 1-1,0 0 1,0-1-1,-1 1 0,0 0 1,-1 0-1,0 0 1,-1-1-1,0 1 0,0 0 1,-1 0-1,0-1 1,-1 1-1,0-1 1,0 0-1,-10 17 0,-1-3-29,-2-2 0,0 0 0,-1-1 0,-2 0-1,0-2 1,-32 25 0,18-18-32,-2-2 0,-52 27-1,25-15-106,32-20 49,22-13 47,2 1-75,17-7-226,17-4 305,0 2 1,0 0 0,0 2-1,1 1 1,-1 1 0,1 1-1,56 7 1,-43 0 215,-1 2 0,0 2 1,-1 1-1,0 3 0,67 32 0,-86-35-83,-1 0 0,0 1 0,-1 1 0,-1 0 0,0 2 0,-1 0 0,-1 1 1,0 1-1,-1 0 0,-1 1 0,0 1 0,14 25 0,-25-37 43,-1 1 0,1-1 0,-1 0 1,0 1-1,-1-1 0,1 1 1,-2-1-1,1 10 0,-1-16-131,0 0 0,0 0 0,0 0 0,0-1 0,0 1 0,0 0 0,-1 0 0,1 0 0,0-1 0,0 1 0,-1 0 0,1 0 0,-1-1 0,1 1 0,0 0 0,-1 0 0,0-1 0,1 1 0,-1-1 0,0 2-1,-13 15 74,-1 1-1,-1-2 0,0 0 0,-2-1 0,1 0 1,-2-2-1,-20 12 0,5-7-643,-2-1-1,1-3 1,-2 0 0,0-3-1,-1-1 1,0-2 0,-62 6 0,85-13-217,0 0 0,0-2 1,0 0-1,-1 0 0,1-1 1,0-1-1,0-1 1,1 0-1,-16-7 0,-14-16-3295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963 56 10217,'-8'-6'1059,"0"0"-925,0 1 0,0-1 0,0 1 0,0 1 0,-1 0 1,0 0-1,0 1 0,0 0 0,0 0 0,0 1 0,-1 0 1,1 1-1,-11 0 0,-4 3 15,0 1 1,0 2-1,1 0 0,0 2 0,0 0 1,0 1-1,1 2 0,-29 16 1,4 2 145,1 2 0,-66 57 0,80-61-123,-36 43-1,58-58-129,0 1-1,1 0 1,0 1 0,1 0 0,0 1 0,-8 22 0,14-22 48,2 17-44,0-30-45,0 0 0,0-1 0,0 1 0,0 0 0,0 0 0,0 0 0,0-1 0,0 1 0,0 0 0,1 0 0,-1-1 0,0 1 0,1 0 0,-1-1 0,0 1 0,1 0 0,-1-1 0,2 2 0,5 7-5,0-1 0,0 0-1,1-1 1,0 1 0,0-2-1,1 1 1,0-1 0,0 0-1,1-1 1,0 0 0,0-1-1,0 0 1,0 0 0,21 3-1,-17-4-3,0-1-1,21 1 0,25 1-63,-33-1 38,-22-3 15,-5 7 41,-1-1 0,0 0 0,0 0-1,0 0 1,-1 0 0,0 0 0,0 0 0,0 0-1,-5 8 1,-4 4 133,-20 25 0,20-28-32,-17 22 133,-207 300 3266,201-282-2929,3 1 0,3 2 0,2 1 0,-24 83 0,45-127-522,2 0 0,0 0 1,1 0-1,0 0 0,1 1 0,1-1 0,0 0 0,1 1 1,4 15-1,-4-23-46,1-1 1,1 1 0,-1-1-1,1 0 1,1 0 0,-1 0-1,1 0 1,0 0-1,1-1 1,0 0 0,0 0-1,0 0 1,1 0 0,-1-1-1,1 0 1,1 0-1,-1-1 1,1 0 0,12 6-1,0-2-5,0-1-1,0-1 0,1-1 1,-1-1-1,1-1 0,0 0 0,0-2 1,24 0-1,21-4-25,80-14-1,41-13-994,245-74-1,-316 67-1722,-3-4 0,-1-5 0,132-75 0,-156 66-1841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0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56 369 6077,'-6'-1'1258,"-5"0"-1105,-28-5 7671,426 15-6838,1323 38 2554,-1606-46-3468,186-4 10,-238-2-25,-44 4-16,-7-13-5450,0 11 5137,-1 0 1,2-3-1,1-1-186,-3 6 409,0 1 0,0-1 0,0 1 0,0-1 0,0 1 0,1-1 0,-1 1 0,0-1 0,0 1 0,0 0 0,-1-1 0,1 1 0,0-1 0,0 1 0,0-1 0,0 1 0,0-1 0,-1 1 0,1-1 0,0 1 0,0 0 1,0-1-1,-1 1 0,1-1 0,0 1 0,-1 0 0,1-1 0,0 1 0,-1 0 0,0-1 0,-24-27-1709,7 13-228,-204-119-3322,-22 3 5186,231 124 264,-40-19 1807,24 10-941,22 12 1790,6 32-1664,0-22-992,1 0-1,0 1 1,0-1-1,0 1 1,1-1-1,0 1 1,0-1-1,1 0 1,0 0-1,0 1 1,3 6-1,1-2 64,1 0 1,0-1-1,1 0 0,0 0 0,1-1 1,0 1-1,20 14 0,0-2 340,51 27 0,-23-21-112,0-2 0,99 28 1,-150-52-334,1 1-2,22 9 17,-22-9 341,-11 6 14,-5 9-359,-1-1 1,0 0-1,-2 0 1,0-1 0,-1-1-1,0 0 1,-1-1 0,-28 23-1,-147 93-391,162-114 152,-124 78-3639,143-90 1388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1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6341,'0'0'1210,"7"11"220,16 30-475,-1 0 0,-2 1-1,-1 2 1,12 47 0,181 533 1958,-36-231-2989,-172-386-926,33 33-7287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1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54 7769,'0'0'2125,"0"8"-1607,-2-2-424,2 0 0,-1 1 0,1-1 0,0 1 0,0-1-1,1 1 1,0-1 0,0 1 0,0-1 0,1 0 0,0 0 0,0 0-1,1 0 1,0 0 0,0 0 0,6 9 0,-2-7-51,1-1-1,0 1 1,0-1 0,0 0 0,1-1 0,0 0 0,0-1 0,1 1-1,12 4 1,12 3 15,48 11 0,-74-22-45,21 6 20,1-2 0,-1-1 1,1-2-1,0 0 0,0-3 0,52-4 0,-71 3 22,1-1-1,-1 0 0,0-1 1,0-1-1,18-7 1,-24 9-42,0-1 1,-1 1-1,0-1 1,0 0-1,0 0 1,0 0-1,0 0 1,0-1-1,-1 0 1,0 0-1,0 0 1,0 0-1,0 0 1,4-9 0,-4 1 45,0-1 1,0 1 0,-2-1-1,1 1 1,-2-1 0,0 0-1,0 1 1,-1-1 0,-5-23 0,5 26-33,1 9-24,0 0 0,0 1 0,-1-1 0,1 1 0,0-1 0,0 0 0,0 1 0,0-1 0,-1 1 0,1-1 0,0 1 0,-1-1 0,1 1 0,0-1 0,-1 1 0,1-1 0,0 1 0,-1-1 0,1 1 0,-1-1 1,1 1-1,-1-1 0,-7-5 0,1 1 0,0-1 0,-1 1 0,0 1 0,-1 0 0,1 0 0,-1 0 0,1 1 0,-1 0 0,0 1 0,0 0 0,0 0 0,0 1 0,-15 0 0,-8 2 0,-1 2 1,1 1-1,0 1 1,-38 13-1,-119 48 57,48 0 60,134-62-116,16 2-1617,-1 0 1269,1 0 1,0-1-1,1 0 0,-1 0 1,1-1-1,0-1 0,0 0 1,1 0-1,14 2 1,6-4-703,0-1 1,-1-1 0,57-10 0,20-8-804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2.1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175 116 7477,'0'0'3255,"-7"6"-2955,-22 19-11,15-9-56,7-7-191,-46 67 243,46-65-235,0 1 0,1 0 1,0 0-1,1 0 0,-4 16 0,8-22-32,0 1 1,0 0 0,1-1-1,0 1 1,0 0 0,1-1-1,0 1 1,0-1 0,0 1 0,1-1-1,4 12 1,-5-15-7,8 10 45,-2-5-48,0-1 1,1 0-1,0 0 0,0-1 0,0 0 1,1-1-1,0 0 0,0 0 0,1-1 1,-1 0-1,1 0 0,0-1 0,0 0 0,0-1 1,0 0-1,0-1 0,0 0 0,1-1 1,-1 0-1,12-2 0,-6-2 24,1 0 0,24-12 0,-25 5 2,-2-2-28,0 0 1,-1-1 0,0 0 0,-1-1-1,-1-1 1,0 0 0,-1 0 0,10-23 0,-15 26 30,0 0 0,0 0 1,-1-1-1,-1 1 1,0-1-1,-1 0 0,0 1 1,-2-1-1,1 0 1,-1 0-1,-1 0 0,-1 0 1,0 0-1,-8-25 1,-2 3-20,12 35-18,0 0-1,-1 1 1,1-1 0,0 0 0,-1 0-1,1 0 1,-1 1 0,1-1 0,-1 0-1,1 1 1,-1-1 0,1 0-1,-1 1 1,0-1 0,1 1 0,-1-1-1,0 1 1,0-1 0,-7-5 0,-1 0 1,1 1 0,-1 0-1,0 1 1,0 0-1,-1 0 1,1 1-1,-1 0 1,1 0 0,-1 1-1,0 1 1,0 0-1,-14 0 1,7 3-1,0 1 0,0 0 1,0 2-1,1 0 0,0 1 0,0 0 0,0 2 1,1-1-1,0 2 0,-18 13 0,-4 8-1,2 8 2,30-32-4,0 0 0,0 0 0,-6 14 0,0 12-140,10-25-342,3 1-505,8 26-714,-10-34 1609,0 1-1,0 0 1,0-1 0,0 1-1,0 0 1,1-1 0,-1 1 0,0-1-1,1 1 1,-1 0 0,0-1-1,1 1 1,-1-1 0,1 1 0,-1-1-1,0 1 1,1-1 0,0 0-1,-1 1 1,1-1 0,-1 0 0,1 1-1,-1-1 1,1 0 0,0 1-1,42 23-2810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2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34 4916,'0'0'4216,"-7"6"-3988,-2-1-148,5-2-20,0 0 0,0 0-1,0 0 1,0 1 0,0-1 0,-5 8-1,-46 57 395,48-52-188,1 10-63,1 1 1,-4 46 0,13-58-16,11 20 29,-4-18-29,2-3-121,1-1-1,29 20 0,-34-27-52,-1 0-1,1-1 1,0-1 0,1 0-1,-1 0 1,1 0 0,0-1-1,14 2 1,57-3 155,-66-5-82,17-11-30,-15 4-23,-10 4-32,1-1 0,-1 1-1,0-1 1,-1 0 0,1-1 0,-2 0-1,1 0 1,-1 0 0,6-12-1,-7 8 3,0 0-1,-1-1 0,0 1 0,0-1 1,-2 0-1,0 0 0,0 0 0,-3-25 1,0 18 3,-1 1 0,-1 0 0,-1 1 1,-14-34-1,19 51-8,0 0 0,-1 0 1,1 0-1,-1 0 0,1 0 0,-1 0 1,0 0-1,1 0 0,-1 0 0,0 1 1,0-1-1,0 0 0,1 1 0,-1-1 1,0 0-1,0 1 0,-2-2 0,-12-8 2,-1 0-1,-22-9 1,29 15 0,0 0 0,0 1 0,0 1 0,0 0 0,-1 0 0,1 0 0,-1 1 0,-12 1 0,-8 3-342,-1 1-1,1 2 0,0 1 1,1 2-1,0 0 1,0 2-1,1 2 0,-31 17 1,13-2-2415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3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 8769,'0'0'3868,"-3"11"-3783,-6 28 21,2 1 1,1 0-1,0 60 0,15 355 612,-2-339-677,-1 29-117,-6-141 16,0 0 0,0 1 0,0-1 1,1 0-1,-1 0 0,1 0 0,2 6 0,0-1-1464,-2 9-4898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3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1 268 8229,'5'-40'809,"-5"28"-578,1 0 0,1 0 0,0 1 1,1-1-1,0 1 0,1-1 0,7-14 0,12-7 181,-21 31-378,-1 0-1,0 1 1,0 0-1,1-1 1,-1 1 0,1 0-1,-1 0 1,1 0-1,2-2 1,13-7 22,-1 1 0,1 0-1,0 1 1,1 0 0,0 2-1,0 0 1,0 1 0,1 1 0,36-3-1,-26 8-22,1 0-1,-1 3 1,0 0-1,0 2 1,0 1-1,-1 1 1,0 1-1,47 23 1,-40-13 48,-1 0 1,0 3 0,-2 0-1,0 2 1,-2 2 0,28 28 0,-46-41-31,-1 0 0,0 1 1,-1 0-1,12 22 1,-20-33-28,-1 0 0,1-1 1,-1 1-1,0 0 0,0-1 0,0 1 1,-1 0-1,1 0 0,-1 0 0,1 0 0,-1 0 1,0 0-1,0 0 0,-1 0 0,1 0 1,0-1-1,-1 1 0,0 0 0,1 0 1,-1 0-1,-1 0 0,1-1 0,0 1 1,0-1-1,-1 1 0,0-1 0,1 1 0,-1-1 1,-4 4-1,-2 1 10,0-1 1,-1 1-1,0-1 0,-1-1 1,1 0-1,-1 0 1,-11 3-1,-34 13 26,-107 23 1,-64-3-41,202-37-7,-20 1 33,36-4-16,10 0-103,-1 1 68,1-1 0,0 1 0,0-1 0,1 0 0,-1 0 0,0 0 1,0 0-1,0-1 0,4 1 0,8 4-10,174 80-10,-141-61 22,85 58-1,-84-45 355,80 76 0,-111-95-186,0 1-1,-1 1 0,0 0 1,-2 1-1,0 1 0,17 38 0,-31-59-86,1 1-1,0-1 0,-1 1 0,0-1 0,1 1 0,-1-1 0,0 1 0,0-1 1,0 1-1,0 0 0,0 1 0,-1 12 270,0 1 1,-1 0-1,-1-1 1,-7 22-1,10-36-315,0 0-1,-1 0 0,1 0 0,-1 0 1,1 0-1,-1 0 0,1-1 1,-1 1-1,0 0 0,0 0 0,1 0 1,-1-1-1,0 1 0,0-1 0,0 1 1,0 0-1,1-1 0,-1 1 1,-2 0-1,-32 18 94,-1-2 0,-1-1 0,0-2 0,-1-2 0,0-1 0,-56 8 0,31-12-32,1-3 0,-71-4 1,-134-27-4770,229 22 2932,28 3-355,0 1-625,-40-6-513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07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1053 3064,'0'0'979,"-8"0"-260,-66-7 1225,68 6-366,13 2-1280,362 19 1244,650-50-1,2-80-1572,-208 30 3,-161 18-47,70-7 49,-267 27 37,68-18-67,-118 14 62,59-6-32,-157 24 62,362-26-28,-475 42 27,162-5-47,117 21 13,-30-22-3,-213 4 25,205-16 59,-64 3-50,376-14 529,334-16-382,-566 37-130,247-13 26,340-20 9,-544 31-59,-272 12-16,967-3-30,-568 13 62,465 1-44,-458 1 25,-312-1-64,327-1 82,-390-2-63,230-6 71,97-9-97,125-5 207,167 9 740,-653 2-333,-275 11-551,1 0 3,25 0 29,-26 0 1140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1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1513 960 5461,'0'0'7301,"-5"2"-6950,-49 14 26,-75 13 0,98-23-327,-878 137 160,845-137-6,-1-3 0,-111-8 0,167 4-102,0-1-1,0 0 1,0 0 0,1-1 0,-1 0 0,-8-4-1,16 6-94,1 1-1,0 0 1,-1 0-1,1 0 1,0 0-1,-1-1 0,1 1 1,0 0-1,0 0 1,-1 0-1,1-1 0,0 1 1,0 0-1,-1-1 1,1 1-1,0 0 1,0 0-1,0-1 0,0 1 1,-1 0-1,1-1 1,0 1-1,0 0 1,0-1-1,0 1 0,0-1 1,0 1-1,0 0 1,0-1-1,-1-6 2,0 1-1,0-1 1,1 1-1,0-1 1,0 1 0,1-1-1,-1 1 1,1-1-1,1 1 1,-1 0-1,1-1 1,0 1-1,1 0 1,0 0 0,0 1-1,7-12 1,10-10-9,1 2-1,41-40 1,57-38-7,-69 62 38,63-67 0,-87 83-54,-22 22 28,0-1 1,0 0-1,-1 0 1,0 0-1,1-1 1,2-5-1,105-166-2,-17-2-8,3-12 41,-94 183 13,-2 6-44,-1-1-1,0 0 1,1 0 0,-1 0 0,1 1-1,-1-1 1,1 0 0,0 0 0,0 1-1,0-1 1,0 1 0,1-2 0,0-2 5,1 0 289,-3 12-374,-1 78 469,0 55 1858,28 237-1,-7-269-1211,5 0 1,50 136-1,-15-89 90,24 70 98,-70-167-961,-12-45-210,1 0-1,6 17 1,-6-25-6,-2 2 9,0 0-42,-1-4-17,0 0 1,1 0 0,-1 0-1,1 0 1,0 0 0,0 0-1,0 0 1,0-1 0,2 4-1,6 15 14,-6-16 158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39 2752,'-36'-11'734,"29"9"1060,0 1-937,-2-1-582,-24 0 962,27 1-1037,4 0-137,0 1 1,0 0 0,0-1 0,0 1 0,0 0 0,0 0 0,0 1-1,0-1 1,0 0 0,0 0 0,0 1 0,0 0 0,0-1-1,0 1 1,-2 1 0,-14 4 301,0 0-1,1 1 1,0 1-1,0 1 1,1 0-1,0 2 1,-23 18-1,19-7-103,1 0 1,1 1-1,1 1 0,1 1 0,2 0 0,0 1 0,2 1 0,0 0 0,2 0 0,1 1 0,2 0 0,0 1 0,2 0 0,-2 31 0,7-44-184,0 0 0,1 0 0,0 0 0,2-1-1,0 1 1,0-1 0,2 1 0,-1-1 0,2 0 0,0-1-1,1 0 1,11 18 0,-11-22-21,0 0 1,1 0-1,0-1 0,1 0 0,0 0 1,0-1-1,1 0 0,0-1 0,0 0 0,1-1 1,0 0-1,0 0 0,1-1 0,-1-1 1,1 0-1,15 3 0,-3-3 43,0-2-1,0-1 1,-1-1-1,1 0 1,0-2 0,0-1-1,-1-1 1,0-1-1,0-1 1,0-1-1,0-1 1,-1-1 0,-1-1-1,1-1 1,29-20-1,-38 20-84,1 0 0,-1-2 0,-1 0 0,0 0-1,-1-1 1,0 0 0,-1-1 0,-1 0 0,0 0 0,-1-1-1,-1-1 1,8-24 0,-4 0-39,-1-1 0,-2 0 0,-1 0 1,0-46-1,-6 55-38,-1 0 0,-2 0 0,-1 1 0,-2-1 0,-11-41 0,16 73 62,-1 0 0,1 0 0,0 0 1,0 0-1,-1 0 0,1 1 0,-1-1 1,1 0-1,-1 0 0,1 1 0,-1-1 0,0 0 1,1 1-1,-1-1 0,0 1 0,1-1 1,-1 1-1,-1-2 0,-9-6-9,0 0 1,0 1-1,-1 0 1,0 1-1,0 1 0,0-1 1,-1 2-1,0 0 0,0 0 1,-20-2-1,6 5 7,1 0-1,-1 2 1,1 1-1,-1 2 1,1 0 0,-28 8-1,-8 7-69,-80 34-1,16 12-1976,119-61 1063,2 2-188,-14 16-232,15-16-504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91 7665,'10'-25'1461,"-8"21"-290,-5-1-353,1 1-613,1 3-153,0 0 0,1-1 1,-1 1-1,0 0 0,0 0 1,0-1-1,0 1 0,0 0 0,0 0 1,0 0-1,0 0 0,0 0 0,-1 1 1,1-1-1,0 0 0,-1 0 1,1 1-1,-3-1 0,-7-5 159,0 1 0,-1 0 0,0 1-1,0 1 1,-1 0 0,1 0 0,0 1 0,-1 1-1,0 0 1,-18 1 0,14 3 32,0 1 1,0 0-1,0 1 1,1 1-1,-1 0 1,1 1-1,1 1 0,0 1 1,0 0-1,0 1 1,1 0-1,-13 14 0,9-7 41,1 1 0,0 1-1,2 1 1,0 0-1,1 1 1,1 0 0,-19 44-1,27-51-171,0-1-1,1 1 1,0-1-1,1 1 1,1 0-1,0 1 1,1-1-1,0 0 1,1 0-1,1 1 0,3 19 1,-2-25-99,0 1 1,1-1-1,0-1 0,0 1 1,1 0-1,0-1 0,1 0 0,0 0 1,0 0-1,0-1 0,1 1 1,0-1-1,1-1 0,0 1 1,0-1-1,0 0 0,0-1 1,12 7-1,-6-5-391,2 0-1,-1-1 1,1-1 0,0 0 0,0-1-1,0 0 1,1-1 0,0-1-1,-1-1 1,22 0 0,-21-2-534,0 0 1,-1-1 0,1-1 0,0 0-1,-1-2 1,0 1 0,0-2 0,0 0-1,-1-1 1,17-10 0,20-18-2680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3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2160,'0'0'4247,"6"-7"-4262,0-3 18,-3 6 5,0 0 0,0 0 0,0 0-1,1 0 1,-1 1 0,1-1 0,5-3-1,-2-1-3,-4 5-6,0 0 1,0 0-1,0 0 1,0 0-1,1 1 1,-1-1-1,1 1 1,6-3-1,18-11 29,-14 11 44,11 2 5,-12 4-22,15 8-15,-14-2 58,-4 3 20,-1 1 1,0 0 0,0 0 0,-1 0-1,0 1 1,-1 0 0,-1 1 0,0 0-1,0 0 1,-1 0 0,-1 0 0,5 28-1,-6-28 87,-1 1-1,0 0 0,0 0 1,-2 0-1,0 0 1,-2 20-1,-2-14-34,0 0 0,-1 0 0,-1-1 1,0 0-1,-2 0 0,0 0 0,-1-1 0,-1 0 1,-1-1-1,0 0 0,-24 25 0,-43 32-141,68-65-44,6-5-55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77 3000,'0'0'1125,"-8"-2"-705,-1 0-272,0 0 0,0 1 0,0 0 0,-14 1-1,11 6 288,-5 7-274,1 1 0,0 1 0,1 0 1,1 1-1,0 1 0,2 0 1,0 1-1,0 0 0,2 1 1,0 0-1,2 1 0,0 0 1,1 0-1,1 0 0,0 1 1,2 0-1,1 0 0,0 1 1,1 38-1,3-51-61,0-1 1,0 0 0,1 1-1,0-1 1,0 0 0,1 0-1,0-1 1,1 1 0,0 0-1,0-1 1,0 0 0,1 0 0,0 0-1,0-1 1,1 0 0,0 0-1,0 0 1,0 0 0,1-1-1,0 0 1,0-1 0,0 1-1,0-1 1,12 4 0,0-1 4,-1-1 1,1-1 0,0 0 0,0-1 0,0-2 0,1 0 0,-1 0 0,1-2 0,29-3 0,-31 1-30,1-1-1,-1 0 0,0-2 1,0 0-1,0-1 1,-1 0-1,29-16 1,-35 15-55,-1 0 0,1-1 0,-2 0-1,1 0 1,-1-1 0,0 0 0,0-1 0,-2 0 0,1 0 0,-1-1 0,0 1 0,5-15 0,-3 1-15,-1 1 0,-1-1 0,-1-1 0,-2 1 0,3-30 0,-6 37-14,0 0 1,-2 0-1,0-1 0,0 1 0,-2 1 0,0-1 1,-8-24-1,7 30 2,1 1 1,-2-1-1,1 1 1,-2 0-1,1 0 1,-1 1-1,-1 0 1,0 0-1,0 0 1,0 1-1,-1 0 1,-14-11-1,15 15 4,-1 0 0,1 0 0,-1 1-1,0 0 1,0 0 0,-1 1 0,1 0-1,0 0 1,-1 1 0,0 0 0,1 1-1,-1 0 1,1 0 0,-16 3 0,-1 1-5,0 1 0,1 2-1,-44 17 1,36-9 2,1 1-1,1 2 0,0 1 1,2 1-1,0 2 0,1 0 1,2 2-1,-28 32 1,22-17-671,23-24-297,-1 15-572,9-30 1435,-1 1 0,1 0 0,0-1 0,0 1 0,-1 0 0,1 0 0,0-1 0,0 1 0,0 0 0,0 0 0,0-1 0,0 1 0,0 0 0,0 0 0,0-1 0,1 2 0,5 23-1966,-5-19-91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4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317 204 4256,'0'0'2095,"-7"-5"-1385,-22-13-277,28 18-420,1-1 0,-1 1 0,1-1 0,-1 1 0,0 0 0,0-1 0,1 1 0,-1 0 0,0 0 0,1-1 0,-1 1 0,0 0 0,0 0 0,1 0 0,-1 0 0,0 0 0,0 0 0,0 0 0,-1 0 0,-15 2 69,0 1-1,-27 8 1,27 0-4,-1 4-8,1 1-1,1 0 0,1 2 0,0 0 0,1 0 0,1 2 1,-19 36-1,27-46-28,1 0 1,0 0-1,0 1 1,1 0-1,0-1 0,1 1 1,0 0-1,1 1 1,0-1-1,0 0 1,2 0-1,-1 0 0,4 19 1,3 1 293,-6-30-307,-1 0 0,0-1 0,0 1 0,0 0-1,1 0 1,-1-1 0,0 1 0,1 0 0,-1 0 0,1-1-1,-1 1 1,1 0 0,-1-1 0,1 1 0,1 0 0,4 7 56,2-2 1,-1 1 0,1-1-1,0 0 1,1 0 0,-1-1-1,1 0 1,0-1 0,0 0-1,1 0 1,-1-1 0,1 0-1,-1-1 1,1 0 0,0 0-1,12-1 1,-7-1 22,1-1-1,-1 0 1,0-1-1,0-1 1,0-1-1,0 0 1,-1-1-1,0 0 1,1-1-1,-2-1 1,25-16 0,-28 16-64,0-1 1,0 0 0,-1-1 0,0 0 0,0 0 0,-1-1-1,-1 0 1,0-1 0,0 0 0,-1 0 0,0 0 0,-1-1 0,0 0-1,6-22 1,-7 10 3,0-1 0,-2 1-1,0-1 1,-2 1 0,-3-39 0,-3 21 71,-1 1 0,-16-52 1,16 77-86,-21-17-31,23 29-4,-1 0 0,1 0 0,-1 1-1,-6-4 1,11 7 3,0 0-1,1-1 1,-1 1-1,0 0 0,1-1 1,-1 1-1,0 0 1,0 0-1,0 0 1,1 0-1,-1 0 0,0 0 1,0 0-1,0 0 1,1 0-1,-1 0 0,0 0 1,0 0-1,1 0 1,-1 1-1,-1 0 1,-19 5 1,0 1 0,0 1 0,1 2 0,0 0 0,-31 21 0,26-13-19,1 2 0,0 1 0,-27 32 0,26-27-167,23-24 96,0 0 1,0 0-1,0 0 1,0 0 0,1 0-1,-1 0 1,1 1 0,-1-1-1,1 1 1,0-1-1,-1 5 1,-1 0-257,0-1-1183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143 170 3728,'0'0'1821,"-8"7"-1381,-27 19-58,34-25-349,0 0 0,-1 0 0,1 1 0,0-1 0,0 0 1,0 0-1,0 1 0,0-1 0,0 1 0,0-1 0,-1 3 1,-47 94 529,42-81-469,1 1-1,0 0 1,2 0-1,-5 31 1,7-36-15,1-10-39,0 0 0,1 0 0,0 0 0,0 0 0,0 0 0,0 0 0,0 0 0,1 0 0,-1 0 0,1 0 0,2 6 0,6 26 223,-9-34-244,1 0 0,-1 0 1,0 0-1,1 0 0,-1 0 0,0 0 0,1 0 0,-1 0 1,1 0-1,0 0 0,-1 0 0,1 0 0,0 0 0,1 1 0,6 6 151,0-1 0,0 0 0,1 0 0,0 0 0,0-1 0,1 0 0,0-1 0,0 0 0,15 5 0,-17-8-62,0 0 0,0 0 0,1 0 1,-1-1-1,0 0 0,0-1 0,1 0 0,-1 0 1,0-1-1,0 0 0,1 0 0,-1-1 0,0 0 1,13-6-1,-5 1-59,-1 0 1,-1-2 0,0 0-1,0 0 1,0-1 0,-1-1-1,-1 0 1,0-1-1,0 0 1,-1-1 0,-1 0-1,0-1 1,12-23 0,-14 24-8,-1-1 1,0 0 0,-1-1-1,-1 0 1,0 0 0,-1 0 0,-1 0-1,0-1 1,1-23 0,-4-19 418,-14-100-1,13 151-390,-7 1-48,2 2-23,0 0 1,-1 0-1,0 0 1,0 1 0,0 0-1,0 1 1,0 0-1,-1 0 1,1 0 0,-1 1-1,1 0 1,-1 0-1,1 1 1,-1 0 0,0 0-1,1 1 1,-9 2-1,-9 4-2,0 1-1,0 2 1,-28 15-1,35-17-6,2 3-7,6-4 5,5-4-24,1 0 1,-1 1-1,1-1 1,0 1-1,0 0 1,1 0-1,-5 6 1,-17 20-574,19-22-469,-17 32-6077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6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 783 4532,'29'-8'5699,"-34"9"-5114,-220 47 864,7 0-1353,-181-4 99,376-42-36,-46-5 0,61 2-70,0 0 0,-1 0 0,1-1-1,0 0 1,0-1 0,0 0 0,-14-7 0,12 1 159,6 3-230,0 0-1,0 0 1,1-1-1,-1 1 0,1-1 1,1 0-1,-1 0 1,1 0-1,1 0 1,-1 0-1,1 0 0,0-1 1,1 1-1,0-9 1,1 5-13,1-1 0,1 1-1,0 0 1,0 0 0,1 0 0,1 0 0,7-12 0,6-7-2,24-30 0,-8 12-12,139-188-28,-71 100 82,-4 13 53,-96 121-89,-1 1 0,0 0 1,1-1-1,-1 1 0,0-1 0,0 0 1,0 1-1,0-1 0,0 0 1,0 0-1,-1 1 0,1-1 1,0-4-1,1 0 29,0 1 647,1 13-802,1 10 121,0 0 0,-2 0 0,1 0 0,-2 25 0,-4 84 126,2-111-96,-4 95 243,-11 359 2089,27-211-1030,-7-191-994,-2-40-88,1 1-1,1 0 1,12 43-1,-11-58-735,1 6 1763,-6-6-6533,49-62-3300,-12 2 4953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7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392 107 5901,'-28'-13'1075,"14"11"-296,6 3-684,0 0 1,0 1-1,1 0 0,-1 0 1,0 1-1,1 0 1,0 0-1,0 1 1,0 0-1,0 0 1,0 0-1,1 1 0,-7 6 1,3 0 114,0 1 1,1 0 0,0 0-1,1 1 1,-11 21 0,-23 72 956,32-77-1042,1 0 1,2 0-1,1 1 0,2 0 1,1 0-1,1 0 1,1 0-1,2 0 0,1 0 1,7 35-1,-4-46-35,1 0 0,13 27 0,-19-45-83,0-1 0,1 1 0,-1 0 0,1 0 1,-1 0-1,1 0 0,-1-1 0,1 1 0,0 0 1,-1-1-1,1 1 0,0 0 0,-1-1 0,1 1 1,1 0-1,0 0-4,5 5 11,1-1 0,-1 0 0,2 0 0,-1 0 0,0-1 0,1 0 0,0-1 0,0 0 0,0 0 0,0-1 0,15 2 0,-12-5 3,0 0 0,-1 0 0,1-1 0,0-1-1,-1 0 1,0 0 0,0-1 0,0 0 0,0-1 0,20-13-1,-13 5 34,0 0 0,0-2 0,-1 0-1,27-31 1,-33 30-43,0 1 0,-1-1-1,0-1 1,-1 0 0,-1 0 0,-1 0-1,0-1 1,-2 0 0,0-1 0,3-22-1,-2-3-6,-1-1 0,-3 1 0,-4-53 0,0 69 12,-1 0 0,-1 0 0,-1 1 0,-1 0 0,-2 0 0,-19-44 0,27 70-12,0 1-1,-1-1 0,1 0 1,0 1-1,-1-1 0,1 1 1,0-1-1,-1 0 0,1 1 1,-1-1-1,1 1 0,-1 0 1,1-1-1,-1 1 0,1-1 1,-1 1-1,0 0 0,1-1 1,-1 1-1,1 0 0,-1-1 1,0 1-1,0 0 0,-8-3-1,-1 0 0,1 1 0,0 0 0,-1 0 1,0 1-1,1 0 0,-1 1 0,1 0 0,-1 1 0,0 0 0,1 0 0,-1 1 0,1 0 0,-16 6 0,2 2 3,0 0-1,1 1 1,0 2 0,1 0 0,-36 29 0,11-2 31,-49 56 1,81-78-224,0 0-1,2 0 1,0 1 0,1 1 0,-14 33 0,23-47-1247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8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15 711 2724,'6'0'619,"30"5"258,0-1 0,0-3 0,0 0 0,0-3 0,70-11 0,67-22-227,-166 33-550,-4 2-74,-1 0-1,0-1 0,1 1 0,-1-1 1,0 0-1,1 0 0,-1 1 0,0-2 1,0 1-1,4-3 0,5-3 271,-3 3-266,-8 4 4,0-1-1,0 1 0,0 0 1,0 0-1,0 0 0,0 0 1,1 0-1,-1-1 0,0 1 1,0 0-1,0 0 0,0 0 1,0 0-1,1 0 0,-1 0 1,0 0-1,0 0 0,0 0 1,1 0-1,-1 0 0,0 0 1,0 0-1,0-1 0,1 1 1,-1 1-1,0-1 0,0 0 1,0 0-1,0 0 1,1 0-1,-1 0 0,0 0 1,0 0-1,0 0 0,1 0 1,-1 0-1,0 0 0,0 0 1,0 0-1,0 1 0,0-1 1,1 0-1,-1 0 0,0 0 1,0 0-1,0 0 0,0 1 1,0-1-1,0 0 0,0 0 1,1 0-1,-1 1 0,0-1 1,0 0-1,0 0 0,0 1 1,-8 41 31,-2-1 1,-15 43-1,9-35 280,-9 52 1,11-25 396,14-74-712,0 0 1,-1 0-1,1 0 0,0 0 0,-1 0 1,0 0-1,1 0 0,-1 0 0,0 0 0,0 0 1,0 0-1,-2 2 0,0 2 19,0-1 35,-3 0-35,0 1-30,4-4-13,-1 1 0,1-1 0,-1 0 1,0 0-1,0 0 0,0 0 0,0 0 1,0-1-1,-4 2 0,0 2-2,5-3-1,-1 0-1,0-1 0,1 1 1,-1-1-1,0 0 0,0 0 0,0 0 1,0 0-1,0 0 0,-4 0 1,2 0 0,-4 2-2,1-1-1,-1-1 1,0 0 0,0 0-1,0 0 1,0-1 0,0-1-1,0 0 1,-14-2 0,-14-11 35,29 12-34,5 1-3,1 0-1,-1 0 0,0 0 1,0 0-1,0 0 0,1-1 1,-1 0-1,1 1 0,-3-3 1,-2 0 1,-21-18 48,18 12-25,0 0 0,1-1 0,0 0 0,1 0 0,0-1 0,1 0-1,-11-24 1,10 15-10,0-2 0,1 1 0,2-1 1,-4-26-1,2-23-53,4 0 0,7-82 1,-2 108-2,24-184-31,-20 193 80,7-29-69,-12 61 47,-1 4 13,0-1 0,0 1 0,0 0 0,0-1 0,0 1 0,0-1 0,0 1 1,1-1-1,-1 1 0,1 0 0,-1-1 0,1 1 0,0-3 0,3-5-16,6-15 23,-10 23-6,0 1 1,1-1-1,-1 0 1,0 0-1,1 1 0,-1-1 1,1 0-1,-1 1 1,1-1-1,-1 1 1,1-1-1,-1 1 1,1-1-1,-1 1 1,1-1-1,1 0 1,35-27-7,17-7-20,-49 32 23,-3 3 4,1 0 1,-1 0-1,0 0 0,0-1 0,0 1 1,0-1-1,0 0 0,0 1 1,4-3-1,0 0-7,0 1-2,-1 1-44,14-2 56,-14 2 10,1 8 14,3 5 16,0 0 0,0 1-1,-1 0 1,-1 0-1,0 1 1,0 0 0,-2 0-1,7 25 1,1 4 96,-8-30-57,-2-1-1,1 0 1,1 19 0,14 69 441,-19-94-484,2 1-21,4 17-24,-5-18 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0 368 5136,'0'0'2854,"0"8"-2297,2 19 67,2 1 1,0-1 0,11 35-1,-7-29 1,-1 0 0,4 43 0,-9 160 1270,-3-139-1407,1-92-388,0-2-20,0 1 1,0 0 0,0-1-1,-1 1 1,1-1 0,-3 6-1,53-178-1199,-22 70 557,11-64 27,-22 87 387,14-80-102,11-38 148,-15 64 104,-23 118 21,7-13-40,-8 19-29,21 10 28,-23-4 20,-1 1 0,1-1 0,-1 0 0,1 0 0,-1 0 0,1 0 0,0 1 0,-1-1 0,1 0 0,-1 0 0,0 1 0,1-1 0,-1 1 0,1-1 0,-1 0 1,1 1-1,-1-1 0,0 1 0,1-1 0,-1 1 0,1 0 0,24 30 194,43 68 1,-59-84-24,0 2 0,-1-1 0,0 1 0,-2 1 0,0-1 0,-1 1 0,3 21 0,-7-34-128,-1 1 0,0-1-1,0 0 1,0 1-1,-1-1 1,0 0-1,0 0 1,0 1-1,-1-1 1,1 0 0,-1 0-1,0 0 1,-1-1-1,1 1 1,-1 0-1,-6 7 1,-3 1-14,0-1 0,-1 0 0,-25 18 0,25-20-25,-26 17-7,-56 29-1,73-44-5,19-10 4,-1 0-1,0 0 1,1 0 0,-1 0 0,0-1-1,-5 2 1,0-1-2,2 1-35,15-9-446,8-3 478,1 1 1,-1 1 0,1 0-1,0 1 1,1 1-1,-1 0 1,1 2 0,0 0-1,0 1 1,0 0-1,0 2 1,34 2 0,-32 1 24,-2 0 1,1 1 0,0 1 0,-1 0-1,29 14 1,-38-15 122,0 1 0,-1-1-1,0 1 1,0 1 0,0 0 0,-1 0 0,0 0-1,0 1 1,0 0 0,-1 1 0,0-1-1,6 11 1,-7-3 804,-4-7-634,1-3-154,-1 0 1,0 0-1,-1 0 0,1 1 0,-1-1 0,0 0 0,0 0 0,-1 1 0,0-1 0,1 0 0,-2 0 0,1 0 0,-1 0 0,-4 9 0,-13 25 618,5-19-60,-8 2-534,-2-1-1,0-1 1,-1-1-1,-1-1 1,-1-1-1,-41 19 0,55-31-158,-36 13 63,5-4-658,0-2 0,-59 8 0,101-20 414,0 1 0,0-1 0,0 0 0,0 0 0,0 0 0,0 0 0,0 0 0,0 0 0,0 0 0,0-1 0,0 1 0,0-1 0,0 0 0,-2-1-1,-2 0-332,0 1-1159,-9-49-9175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59 7561,'0'0'6972,"10"-3"-6718,31-7-68,1 1 0,48-3 0,269-5 242,-233 10-1418,-130 7 858,1 0 1,-1 1-1,0-1 1,0 1-1,1 0 1,-1 0-1,0 0 1,-3 3-1,-7 1-123,-147 61-2128,82-31 1603,-197 96-152,176-82 881,95-46 88,1-1 1,-1 0 0,0 0 0,1 0 0,-1-1 0,-7 2 0,-7 2 4118,26-3-3494,0 1-511,0-1 0,1 0 0,-1 0 0,1-1 0,0 0 0,-1 0 0,1-1 0,0 0 0,0-1 0,-1 1 0,15-4 0,11-5 459,48-18 0,-18 5-325,48-10-189,-105 31-690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1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2844,'0'0'1944,"-6"6"-1402,-1 1-396,4-3-68,0-1-1,-1 1 1,1-1 0,-1 0-1,0 0 1,-5 4 0,-16 10 103,19-13 489,13-6-687,17-6-18,59-15 82,-73 21-41,0 0 1,0 1-1,0 0 0,0 1 0,0 0 1,14 1-1,-13 4 64,13 8 152,-23-12-201,0-1-1,-1 0 1,1 1-1,0-1 1,-1 1-1,1-1 1,-1 1 0,1-1-1,-1 1 1,1-1-1,-1 1 1,1-1 0,-1 1-1,0 0 1,1-1-1,-1 1 1,0 0-1,1-1 1,-1 1 0,0 0-1,0 0 1,4 8 108,-1-1 1,-1 1-1,0 0 0,0 0 1,-1 0-1,0 0 1,0 0-1,-1 0 1,0 0-1,-1 0 0,0 0 1,0 0-1,-1-1 1,-5 18-1,-5-1-128,0 1-1,-1-2 1,-2 0-1,0 0 1,-2-1-1,-1-2 1,0 1-1,-1-2 1,-2-1-1,0 0 1,-1-1-1,-45 27 1,63-43-378,0 1 0,0-1 0,0 0 0,0 0 0,-1-1 0,-5 2 0,-1 0-336,-20 6-1738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8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113 487 7921,'-4'-21'2267,"4"21"-2187,0 0-1,0 0 1,0 0-1,0 0 1,0 0 0,0 0-1,0 0 1,0-1 0,0 1-1,-1-2 1754,1 2-1754,0 0 1,0 0 0,0 0-1,0 0 1,0 0 0,-1 0-1,1 0 1,0 0 0,0 0-1,0 0 1,0 0 0,0 0-1,0 0 1,0 0 0,-1 0-1,1 0 1,0 0 0,0 0-1,0 0 1,0 0 0,0 0-1,0 0 1,0 0 0,0 0-1,-1 0 1,-3 14 4206,0 3-4843,3-14 26,-5 33 1664,-2 61-1,0 2 20,-6 31-102,-5 26-412,3-20-458,16-129-163,-7 26 72,6-26 429,-1-16-680,-4-21-154,2 0 0,1-1 0,2 1 0,3-51 0,26-129-1154,-16 150 1159,3 0 0,25-64 0,59-112-88,-78 192 352,2 0-1,2 1 1,34-45 0,-42 71 47,22-12-44,-36 26 39,1 0 0,-1 0-1,0 1 1,1-1-1,0 1 1,0 0-1,-1 0 1,1 1 0,6-3-1,0 1-2,-10 3 9,1-1-1,-1 1 0,1 0 0,0-1 0,-1 1 0,1 0 0,-1 0 1,1-1-1,-1 1 0,1 0 0,0 0 0,-1 0 0,1 0 1,-1 0-1,1 0 0,0 0 0,-1 0 0,1 0 0,-1 0 0,1 0 1,0 0-1,-1 1 0,1-1 0,-1 0 0,1 0 0,0 1 0,29 10 96,-29-11-87,0 1 1,-1-1 0,1 0-1,0 0 1,0 1 0,-1-1-1,1 1 1,-1-1-1,1 0 1,0 1 0,-1-1-1,1 1 1,-1-1 0,1 1-1,-1 0 1,1-1 0,-1 1-1,1-1 1,-1 1-1,0 0 1,1 1 0,5 7 143,0 1 0,-1 1 0,0-1 0,-1 1 0,0 0 0,0 0 0,-1 0 0,-1 1 0,0-1 0,0 1 1,-1 16-1,-4-6 108,0-1 0,-2 0 1,0 0-1,-2-1 1,0 0-1,-1 0 0,-1 0 1,-1-1-1,-1 0 1,-25 33-1,-5-2 41,-2-2 0,-57 51 0,62-66-231,32-27-81,0-2-1286,-20 13-763,20-13-605,1-36-8765,10-1 7838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1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183 100 5340,'0'0'1689,"-6"7"-1375,-5 5-198,1 1-1,0 1 0,1 0 1,0 0-1,1 0 0,-9 24 1,-4 41 297,21-78-402,-1 0-1,1 0 0,0-1 1,0 1-1,0 0 1,0 0-1,0 0 0,0 0 1,0 0-1,0 0 1,0 0-1,1 0 0,-1-1 1,1 3-1,8 29 107,0-16 8,16 18-7,-24-33-109,-1 0 0,1 0 0,0 0 0,0 0 0,0 0 0,0 0 0,0 0 0,1 0 0,-1 0 0,0 0 0,0 0 0,2 0 0,10 6 42,0 0 1,0-2-1,0 1 0,0-2 1,15 4-1,9-3 114,-21-7 27,19-9 87,-2-2 0,34-17 1,-51 17-54,-16 13-224,22-23 185,27-36 0,-43 51-139,1-2 0,-2 1 1,1-1-1,-1 1 0,-1-2 0,0 1 0,0 0 0,-1-1 0,2-11 0,-4 7 13,-1 0 0,-1 0 0,0 1 0,-1-1 0,-1 0 0,0 1 0,-6-17-1,0 17-12,-15-14-24,23 27-22,1 0 0,-1 1-1,0-1 1,1 0-1,-1 1 1,0-1-1,0 0 1,1 1-1,-1-1 1,0 1-1,0-1 1,0 1 0,0 0-1,0-1 1,0 1-1,1 0 1,-1 0-1,-2-1 1,-11-2 1,-1 0 1,1 1-1,-1 1 1,0 0-1,0 1 0,1 1 1,-1 0-1,0 1 1,1 0-1,-1 1 1,-16 6-1,4 1-66,0 1 0,1 1 0,1 1 0,0 1 0,0 1 1,2 2-1,0 0 0,1 1 0,-22 23 0,20-16-815,18-19-475,6 1-237,0 21-210,0-21-215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315 210 5248,'0'0'1568,"-11"3"-1335,-33 11-53,42-13-171,0-1 1,0 1 0,1 0 0,-1-1-1,0 1 1,1 0 0,-1 0 0,0 0-1,1 0 1,-3 3 0,-5 3 27,1-1-4,0 0 1,1 0-1,0 1 0,0 0 1,1 1-1,-1-1 1,2 1-1,-1 0 0,-7 17 1,-6 13 135,18-37-157,0 0 0,1 0 0,-1 0 0,1 0 0,-1 0 0,1 1 0,0-1 0,-1 0 0,1 0 0,0 0 0,0 0-1,0 0 1,0 2 0,0 27 173,0-29-178,0 0 0,0 0 0,0-1 0,0 1 0,0 0 0,0-1 0,0 1 0,0 0 0,0-1 0,1 1 0,-1 0 0,0-1 0,0 1 1,1 0-1,-1-1 0,1 1 0,-1-1 0,0 1 0,1 0 0,-1-1 0,2 1 0,23 29 125,-24-28-123,0-1 1,0 0-1,0 0 1,0 1-1,0-1 1,1 0-1,-1 0 1,0-1-1,1 1 1,1 1-1,7 4 16,0-1 0,1-1 0,-1 1 0,1-2 0,0 1-1,0-2 1,0 1 0,0-2 0,0 1 0,0-2 0,1 1-1,15-2 1,-13-1 34,0 0 0,1 0 0,-1-1-1,0-1 1,-1 0 0,1-1 0,-1-1 0,21-11 0,-20 9-3,-10 6-32,0 0 0,0 0 0,0-1 0,-1 1 0,1-1 0,-1 0 0,0 0 0,6-7 0,4-5 39,0 0 0,-1-1 0,15-26 0,-21 31 28,0 0 0,-1 0 0,0 0 0,-1 0 0,0-1 0,-1 0 1,-1 1-1,3-17 0,-6 14 22,1 0 0,-2 0 0,1 0 0,-2 0 0,0 0 0,-1 1 1,0-1-1,-8-16 0,1 16-13,5 7-98,0 1 0,-1 0 0,0 0 0,0 1 0,0 0 0,-1 0-1,0 1 1,0 0 0,0 0 0,0 1 0,-1 0 0,1 1 0,-1-1 0,1 2 0,-18-2 0,10 3-3,1 2 1,-1 0-1,1 0 0,0 2 0,-24 8 1,-73 36 2,83-35-1,12-5-1,1-1-6,0 1-1,0 0 1,1 1 0,-24 19-1,29-21-38,5-4-64,0 0 0,0 1 1,1 0-1,-1-1 0,1 1 0,-7 9 1,-13 13-1173,17-19-689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2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34 3516,'0'0'4077,"-10"-6"-3565,-30-16-255,39 21-251,0 1 0,1-1 0,-1 1 0,0-1 0,1 1 0,-1-1 0,0 1 0,0 0 0,1 0 0,-1-1 0,0 1 0,0 0 0,1 0 0,-1 0 1,0 0-1,0 0 0,0 0 0,0 0 0,1 0 0,-1 0 0,0 0 0,0 0 0,-1 1 0,-17 4 26,1 1 1,0 1-1,0 0 1,0 2-1,-26 15 0,29-7 50,-59 87 93,65-90-117,1 0 0,1 0 0,0 1 0,1 0 0,0 0 1,-5 26-1,13-26 109,7 20 71,-9-34-224,0 0 0,1 0 0,-1 0 0,1 1 0,-1-1 0,0 0 0,1 0 0,-1 0 0,1 0 0,0-1 0,-1 1 0,1 0 0,0 0 0,0 0 0,1 0 0,5 8 15,2 0-1,-1-1 0,1 0 1,0-1-1,1 0 1,0-1-1,0 0 0,0 0 1,1-1-1,0 0 1,0-1-1,0 0 0,0-1 1,20 3-1,-14-7 79,-1 0 0,1-1-1,-1 0 1,1-2 0,19-6-1,-32 9-88,-3 1-7,0 0-1,0-1 0,0 1 0,1-1 1,-1 1-1,0-1 0,0 1 0,0-1 1,0 0-1,0 0 0,0 0 0,1-1 1,14-11 48,-1 0 0,21-26 0,-30 32-28,-1 0 0,0 0 1,0-1-1,-1 0 0,0 1 0,0-2 0,-1 1 1,0 0-1,-1-1 0,3-9 0,-4 1 38,0-1 0,0 0 0,-2 0 0,0 0 0,-5-24 0,5 39-65,1-1 0,-1 1 0,0 0 0,0-1 0,0 1 0,-1-1 0,1 1 0,-5-6 0,2 1-2,3 7-4,1 0 1,0 1 0,-1-1-1,1 0 1,-1 0-1,1 0 1,-1 0-1,1 1 1,-1-1 0,0 0-1,1 0 1,-1 1-1,0-1 1,0 1 0,-1-2-1,-29-20-43,31 21 36,-1 0 0,0 1 0,0-1-1,0 0 1,0 1 0,0-1 0,0 1 0,0-1 0,0 1 0,0 0 0,0-1 0,0 1 0,0 0 0,0 0 0,-2 0-1,-7-2-195,3 1-7,-1-1 1,1 2-1,-1-1 1,0 1 0,1 0-1,-1 0 1,0 1 0,1 0-1,-1 1 1,1 0 0,-8 2-1,-23 10-1899,28-10-298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28 5733,'0'0'1035,"-9"0"-220,-49 0-116,47 0-648,6 1-31,1-1 0,0 0 1,-1 0-1,1 0 0,-1-1 1,1 0-1,0 0 0,-8-2 0,-21-6-3,25 7 63,29-4-539,-20 5 474,1 0-1,-1 1 0,1-1 0,0 0 0,-1 1 0,1 0 1,0-1-1,-1 1 0,1 0 0,0 0 0,2 0 0,2 8 302,-1-2-188,-1 0-1,0 0 1,0 0-1,-1 1 0,0 0 1,0-1-1,-1 1 1,0 0-1,0 0 0,0 1 1,-1-1-1,0 0 0,0 0 1,-1 1-1,0-1 1,-2 15-1,-1-13 67,1 1 0,-1-1 0,-1 0 0,1 0 0,-2 0 0,-5 10 0,-36 46 517,16-28-576,14-25-54,-70 43-120,82-52-44,1 0 1,-1 0-1,-1-1 1,1 0-1,0 0 0,0 0 1,-1 0-1,-5 1 1,-2 0-175,3 1-954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312 112 6633,'0'0'1178,"0"-8"-233,0-22-457,0 23-25,-10 12-279,-7 4-54,1 2 0,0 0 0,0 0 0,1 2-1,1 0 1,0 0 0,1 1 0,0 1 0,1 1 0,1-1 0,0 2 0,-14 29 0,16-26 10,-2 4-3,1 0-1,-10 38 1,20-45-30,5 6-36,9 29 1,-6-40-6,0-5-57,-1-1 0,1-1 0,-1 1 0,1-1 0,1-1-1,-1 1 1,1-1 0,0-1 0,0 0 0,0 0 0,0-1-1,17 3 1,-9-4-4,0-1 1,1 0-1,-1-1 0,0-1 1,1 0-1,-1-1 0,33-12 0,-29 8 4,0-2-1,0 0 0,-1-1 0,0-2 0,29-21 0,-38 24-5,0-1 0,-1 0 0,0-1 0,-1 0-1,0 0 1,-1-1 0,-1 0 0,1-1-1,-2 1 1,0-2 0,0 1 0,-1 0-1,-1-1 1,0 0 0,-1 0 0,-1 0-1,0-1 1,0 1 0,-2 0 0,0-1-1,-1 1 1,-3-22 0,3 30 0,0 1 0,0-1 0,-1 1 0,0 0 0,0-1 0,0 1 0,-6-9 0,3 7-4,0 0 0,-1 1 0,0-1 0,0 1 0,-1 0 0,1 1 0,-1-1 0,0 1 0,-1 1 0,-10-6 0,6 5 1,-1 0 0,0 1 0,0 0-1,0 1 1,0 0 0,-15-1 0,-2 3-9,0 1 0,0 1 0,-1 2 0,2 0 0,-42 12 0,-104 42-201,159-48-156,-13 16-402,22-19-478,7 39-5350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4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125 327 6557,'-4'-9'872,"-11"-26"-242,11 26 59,-4 9-665,-27 2-3,27-1 179,2 9-99,-17 28 38,15-18-6,-4 21 37,12-40-161,0-1 0,-1 1 0,1 0 0,0 0 0,0 0-1,-1 0 1,1 0 0,0 0 0,0 0 0,0 0 0,0 0 0,0 0 0,0 0-1,1 0 1,-1 0 0,0 0 0,0 0 0,1 1 0,11 33 173,-9-26-2,7 1-131,2-1 0,-1 0 0,1-1 0,1-1 0,0 1 0,0-2 0,0 0 0,0-1 0,1 0 0,0-1 0,0 0 0,0-1 0,1-1 0,-1 0 1,1-1-1,-1 0 0,18-3 0,-8 1 68,1-2 1,-1-1-1,0-1 1,0-1-1,-1-1 1,1-1-1,-2-1 1,43-23-1,-45 17 57,-4 0-106,0 0 0,-1-1 0,-1-1 0,0-1 0,-1 1 0,-1-2 0,15-31 0,-18 21 82,-1-1 0,-1 0 0,4-53 0,-13 61-53,-7-27-39,9 48-58,0 1 0,0-1 0,0 0 0,0 1 0,0-1 0,0 0 0,-1 0 0,1 1 0,0-1 0,0 0 0,-1 1 0,1-1 0,0 1 0,-1-1 0,1 0 0,0 1 0,-1-1 0,1 1 0,-1-1 0,1 1 0,-1-1 0,1 1 0,-1 0 0,0-1 0,1 1 0,-1 0 0,1-1 0,-1 1 0,0 0 0,1-1 0,-1 1 0,0 0 0,0 0 0,-10-4 0,1 0 1,-1 1-1,0 1 0,0-1 1,0 2-1,0 0 0,0 0 1,-1 1-1,1 0 1,-19 3-1,8 3 0,0 1-1,0 1 1,1 0 0,0 2 0,0 1 0,1 0-1,0 1 1,-21 19 0,-4 6 11,1 2 0,-39 45 0,72-70 0,1 0 0,0 0 0,1 1 0,0 0 0,1 1 0,1 0 0,-6 19 0,3-8-35,8-20-108,14-1-4458,47 25 1794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4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54 6977,'17'-44'1111,"-14"35"1120,-7 16-1998,-3 3-107,2 1 1,-1-1 0,2 1 0,-1 0-1,2 0 1,-1 1 0,1-1-1,1 1 1,0-1 0,1 1 0,0 0-1,1 0 1,1 15 0,4-5 117,12 34 1,-15-51-207,8 10 137,3 0-112,2 0 1,0-1-1,1 0 1,19 11 0,-26-19-14,1 0 0,0 0 1,1-1-1,-1-1 1,1 0-1,0 0 0,0-1 1,0-1-1,0 0 1,14 1-1,-9-3 29,0-2 1,0 0 0,0-1-1,0 0 1,0-1-1,-1-1 1,1 0-1,-1-2 1,18-9-1,-32 15-65,1 1-1,-1-1 0,1 0 0,-1 0 0,0 0 1,1 0-1,-1 0 0,0-1 0,0 1 0,2-2 1,8-10 55,-1 0 0,0 0 0,-1-1 1,0 0-1,-1-1 0,-1 0 1,0 0-1,6-24 0,-9 26-24,-3 9-28,0 0 0,0 0-1,0 0 1,-1 0 0,0 0 0,1 0-1,-1-1 1,-1 1 0,0-8 0,-3-26 23,3 28-27,-10 4-45,-3 0 30,0-1-1,-1 2 0,0 0 1,0 1-1,0 1 1,0 0-1,-1 1 1,1 0-1,-1 2 0,1 0 1,-1 0-1,-20 4 1,-56 14-1109,-135 43 0,164-42-51,-22 8-1334,9-2-984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6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0 522 3236,'0'0'2036,"8"-1"-1406,53-4 148,-13-1-59,69 3 1,82 13 586,371 24 1433,169 7-2420,-507-39-287,75 4-8,97-22-43,-133-2-1,-83 11 47,122-1-50,-261 8 28,431-4 4,0-20-11,-249 7 22,74-7 8,378-19-32,-441 33 16,92 2 6,-95-4-4,101-6-8,292-10 62,-252 20 2,4 0 340,349-16-204,-481 12-184,952-33 258,-518 29-21,208-11 91,-567-5-288,-109 9-21,36-2-19,270-20 69,-60 33 146,160-9 510,-272-5-520,260-13 568,-341 43 65,-101 0 259,-132-7-879,0 3 517,-4 2-694,-25-1-86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74 359 2504,'-7'5'701,"-21"14"134,21-14 141,1-1-115,-20 13 5557,32-21-6109,63-32-135,-32 18-81,0-2-1,-1-2 1,41-33 0,71-84 11,-144 135-101,0 0 1,-1-1-1,1 1 0,-1-1 0,4-7 1,-1 2-4,12-25 17,-1 6 78,-13 23 551,-5 12-650,-1 10 2,-2 11 26,0 0-1,2 0 1,2 32 0,21 94 527,-12-103-135,23 77-1,-10-49 51,136 446 2058,-152-507-2372,-3-9-117,0 0 0,1 0 1,0 0-1,7 11 0,-8-15 642,-2 1-849,4 8-75,23-40-11330,-18 18 10639,32-26-2109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4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29 2900,'0'0'6460,"6"-2"-6635,7-3 151,-4 1 15,0 1 0,0-1 0,0 2 0,0-1 0,1 1 0,-1 1 0,1 0 0,12 0 0,2 3 7,-18-1 86,-1 5 97,-1-2-95,-1 0 1,0 1 0,0-1-1,0 1 1,0 0 0,-1 0-1,0 0 1,0 0-1,0 0 1,0 1 0,-1-1-1,0 0 1,0 1-1,-1-1 1,0 1 0,1-1-1,-2 1 1,1-1-1,-1 1 1,-1 7 0,-4 8 155,-1 0 1,-1 0 0,-1-1 0,0 0-1,-14 21 1,-70 90 330,89-126-567,-5 9 16,-18 21 40,-32 33-63,54-63-49,0 1-700,-14 15-291,14-15-887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49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48 8057,'0'0'6428,"-4"9"-5213,-29 78 737,-17 51 920,42-113-2262,2 0 1,0 0 0,-3 44-1,9 17 326,1-76-853,0-1 0,0 1 0,1-1 0,1 1-1,-1-1 1,5 10 0,-7-18-75,1-1 0,-1 1-1,0 0 1,1-1 0,-1 1 0,1 0-1,-1-1 1,1 1 0,-1-1-1,1 1 1,-1-1 0,1 1 0,0-1-1,-1 1 1,1-1 0,1 1 0,5 4 2,1-1 0,-1 0 0,1 0 0,0 0 0,0-1 1,1 0-1,-1-1 0,1 0 0,-1 0 0,1-1 1,-1 0-1,1-1 0,0 0 0,0 0 0,-1-1 0,1 0 1,0 0-1,13-4 0,-6-2-14,1 0 1,-1-1-1,0-1 0,-1 0 0,0-1 1,0 0-1,-1-2 0,0 1 1,-1-2-1,13-16 0,2-4-89,-3-1 0,0-2-1,21-42 1,-15 16 192,-2-1 0,37-123 0,-63 179 19,-11 13-190,-5 6 126,1 0-1,1 1 0,0 0 1,0 0-1,2 2 1,-1-1-1,2 1 0,0 0 1,1 1-1,0 0 1,-6 26-1,7-19 112,1 0 0,1 1 0,1-1 0,1 1 0,1 0-1,2 0 1,0-1 0,1 1 0,1 0 0,2-1 0,0 0 0,1 0 0,2 0 0,19 42 0,-12-37-72,2-1 0,1 0 0,1-1 0,26 27 1,-32-40-52,0 0 1,1 0 0,0-2-1,1 0 1,1 0 0,0-1-1,0-1 1,23 9 0,-28-14 65,6 0-36,-2-3 46,7 1 8,-16-2 469,-2-1-568,13-3-73,-13 2-230,-1-4-1932,-3 6 2198,22-44-4157,-20 39 3311,-1 0 1,0 1-1,1-1 1,-2 0-1,1 0 1,-1 0-1,1 0 1,-1 1-1,-2-11 1,-4-6-3825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74 4672,'-24'-31'711,"12"21"173,3 5-692,0 0 0,0 1 1,-1 0-1,1 1 0,-1 0 1,0 1-1,0-1 1,0 2-1,0 0 0,0 0 1,-1 1-1,-12 0 0,16 2-53,-1 0 0,1 1-1,0-1 1,-1 1 0,1 0-1,1 1 1,-1 0-1,0 0 1,-6 6 0,0 1 38,-1 2 0,2 0 0,-1 0 0,2 1 0,0 1 0,1 0 0,0 0 0,1 1 0,1 0 0,0 0 0,-6 22 0,6-12-89,1 0 0,1 1 0,1-1 0,1 1 0,1 0 0,3 50 0,0-67-61,1 0 1,0 0-1,1 0 0,1 0 0,-1 0 1,1-1-1,1 1 0,7 14 1,-8-19-17,0 0-1,0-1 1,1 1 0,0-1 0,-1 0 0,2 0 0,-1 0-1,0 0 1,1-1 0,0 1 0,0-1 0,0 0 0,0-1-1,0 1 1,0-1 0,10 2 0,1 0 2,0-1 1,1 0-1,-1-1 1,1-1-1,-1-1 1,1 0-1,-1-2 1,1 1-1,-1-2 1,1 0-1,-1-1 1,20-8-1,-14 3-14,0-1 0,-2-1 1,1 0-1,-1-2 0,-1 0 0,0-1 0,-1-1 0,21-23 0,-19 17-24,-1-1-1,-1 0 0,-1-2 1,-1 0-1,21-43 0,-30 50 24,0 0 0,-1-1 0,-1 1 0,0-1-1,-2 0 1,0 0 0,0 0 0,-2-1 0,-1 1-1,-1-22 1,0 36 8,1 0 1,-1 0-1,0 0 0,0 0 0,0 0 1,0 0-1,-1 0 0,-2-4 0,2 5 0,0 0 0,0 0 0,0 0 1,-1 1-1,1-1 0,-1 1 0,0 0 0,1 0 0,-1 0 0,0 0 0,0 0 0,-1 1 0,1-1 0,0 1 0,0 0 1,-1 0-1,1 0 0,-1 0 0,1 1 0,-1-1 0,1 1 0,-1 0 0,1 0 0,-1 0 0,1 1 0,-6 0 1,-6 3 76,-1-1 1,1 2 0,0 0 0,-22 11 0,-1 2 8,0 2-1,2 1 0,0 2 1,1 2-1,2 0 0,1 3 1,1 1-1,1 1 0,-28 36 1,16-16-900,38-46-168,41 17-7631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211 127 7021,'-28'-37'5083,"21"42"-4871,-3 3-113,0 1 1,0 0-1,0 1 1,1 0-1,1 0 1,0 1-1,0 0 1,1 1-1,0-1 0,-6 17 1,-6 19 98,-18 70 0,31-98-132,3-7-35,0-1-1,0 1 1,1-1-1,1 1 1,0 0 0,0 0-1,1-1 1,1 1-1,0 0 1,1 0 0,0-1-1,4 13 1,-6-23-30,0-1 1,0 1-1,1 0 0,-1-1 1,0 1-1,1 0 0,-1-1 1,0 1-1,1-1 0,-1 1 1,1 0-1,-1-1 0,1 1 1,-1-1-1,1 0 0,0 1 1,0 0-1,7 4 5,0 0 1,0 0-1,1-1 1,-1 0-1,1 0 0,0-1 1,0 0-1,0-1 0,0 0 1,1 0-1,11 0 1,-1-3-7,-1-1 0,0-1 0,0-1 0,0 0 0,-1-2 0,0 0 0,22-10 0,115-66 19,-114 57 3,-2-1 0,0-2 1,36-35-1,-53 41-28,0 0 1,-2-1-1,-1-1 1,0-1-1,24-46 1,-37 60 72,-1-1 0,0 0 0,-1 0 0,0 0 0,2-18 0,-5 27-37,-1 0 0,1 0-1,-1 0 1,0 0 0,0 0 0,0 0 0,0 0-1,-1 0 1,1 0 0,-1 0 0,0-3 0,-2-2 7,3 8-36,0-1 1,0 1 0,0-1 0,0 1-1,0-1 1,0 1 0,0-1 0,0 1-1,0-1 1,-1 1 0,1-1 0,0 1-1,0-1 1,0 1 0,-1 0 0,1-1-1,0 1 1,-1-1 0,1 1 0,0 0-1,-1-1 1,1 1 0,-1 0 0,1 0-1,0-1 1,-1 1 0,1 0-1,-1 0 1,1-1 0,-1 1 0,1 0-1,-1 0 1,1 0 0,-1 0 0,0 0-1,-9-5 12,0 2 0,-1-1 1,0 1-1,0 1 0,0 0 0,0 1 0,0 0 0,-20 0 0,-1 6 35,0 1 0,0 1-1,1 2 1,0 1 0,-47 22 0,-140 86 115,182-95-306,-53 41 0,61-44-1115,20-16 888,2 0-1173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5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340 247 7505,'0'-37'602,"0"29"454,-8 9-577,-4 1-327,0 1 1,0 0 0,0 0 0,0 2 0,1-1 0,0 1 0,0 1-1,0 0 1,1 0 0,-12 10 0,3 1-63,1 0 0,0 1 0,1 1 0,1 0 0,1 2 0,1-1 0,1 2 0,1 0 0,0 0 0,2 1 0,1 1 0,-7 24 0,14-34 0,0 1 0,-1 27 0,3-41-87,0 0 0,0-1 1,0 1-1,0-1 0,0 1 1,0 0-1,0-1 1,1 1-1,-1-1 0,0 1 1,0-1-1,0 1 1,1 0-1,-1-1 0,0 1 1,1-1-1,-1 1 1,0-1-1,1 0 0,0 2 1,3 3 11,1 0 0,-1 0 0,1 0 1,0 0-1,0-1 0,1 0 0,-1 0 1,1 0-1,0-1 0,0 0 0,0 0 0,1 0 1,-1-1-1,1 0 0,-1 0 0,10 1 1,0-2-14,0 0 1,0-1 0,0-1-1,0-1 1,-1 0 0,1-1 0,-1-1-1,1 0 1,28-13 0,-22 8-8,-1-2 0,0-1 0,0-1 0,-1 0 0,35-32 1,-39 30-13,-2 0 0,0-1 1,-1-1-1,0-1 1,-2 0-1,0 0 1,-1-1-1,-1 0 1,-1-1-1,0 0 1,-1 0-1,-2-1 1,0 1-1,-1-1 0,-1-1 1,-1 1-1,-1 0 1,-1-1-1,-1 1 1,-6-42-1,4 52 29,0 0 0,-1 0 1,0 1-1,0-1 0,-10-16 0,3 16 21,5 8-34,1-1 0,-1 1 0,0 0 0,0 1 0,0-1 0,0 1 0,0 1 1,0-1-1,-1 1 0,1 0 0,-1 0 0,-10 1 0,-4 2 7,0 1-1,1 0 1,-1 2 0,1 1-1,0 0 1,-26 12 0,-107 62-1442,123-63 465,15-6-1192,-21 20-615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6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10 3740,'0'0'4915,"4"-1"-4680,15-6 0,-14 6 853,-1 6-328,0 1-616,-1 0 1,0 0-1,0 1 0,0-1 1,-1 1-1,0-1 0,0 1 1,-1 0-1,0 0 0,0 7 0,0-1 93,-1 0-1,-1 1 0,0-1 0,-6 25 0,0-14 17,-1 1-1,-1-1 1,0-1 0,-2 0-1,-19 30 1,6-20-41,-45 49 0,56-67-200,-9 6-240,0-1 0,-1 0 1,-1-2-1,-28 16 0,25-15-1393,22-16-87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6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329 236 7749,'0'0'2480,"-8"1"-1663,-3 2-673,0-1-1,0 1 1,0 1 0,1 0 0,-1 0 0,1 1 0,0 1 0,1-1 0,-18 14-1,16-8-97,1 0 0,0 1 0,0-1-1,1 2 1,1 0 0,0 0 0,1 0-1,0 1 1,1 0 0,1 0-1,-8 29 1,13-29 27,3-3-37,0 0 1,1-1-1,0 1 0,6 10 1,1-10 44,-1-4-74,-1-1 1,2 0 0,-1-1 0,0 0 0,1 0 0,0-1 0,0-1 0,0 0 0,1 0 0,-1-1 0,1-1 0,-1 0-1,1 0 1,13-2 0,-9-1-12,1-1 1,-1-1-1,0-1 0,0 0 0,0-1 1,-1 0-1,0-2 0,0 1 0,-1-2 1,0 0-1,0-1 0,-1 0 0,0-1 0,22-25 1,-20 19-3,0-2 0,-1 1 0,-1-2 0,-1 0 0,-1 0 0,0-1 0,-2-1 0,0 0 0,-2 0 0,7-29 0,-13 39 31,1 0 1,-1-1-1,-1 1 0,0-1 0,-1 1 0,-1 0 1,0-1-1,0 1 0,-1 0 0,0 0 0,-1 0 1,-1 1-1,-10-20 0,15 30-19,-1 1-1,1-1 1,-1 0 0,1 0-1,-1 0 1,1 1 0,-1-1-1,1 0 1,-1 1 0,0-1-1,1 1 1,-1-1 0,0 1-1,0-1 1,1 1 0,-1-1-1,-1 0 1,-6-3 14,1 0 1,-1 0-1,0 1 1,0 0-1,0 0 1,0 1-1,-1 0 1,1 0-1,-14 0 1,0 3 36,-1 2 0,0 0 0,0 1 0,1 1 0,0 2 0,0 0 0,1 1 0,-1 1 0,2 1 0,-37 24 0,21-9-31,0 1 0,2 2 1,1 1-1,-50 59 0,75-78-126,1-1-1,0 1 1,0 1-1,-6 14 1,11-13-562,2 21-1988,8-28 581,36 17-262,12-7-74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7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260 149 6565,'0'0'4131,"-6"0"-3432,-1 0-627,0 0 0,-1 0 0,1 1 0,-1 0 0,1 1 0,0 0 0,0 0 0,0 0 0,0 1 0,0 0 0,1 0 0,-1 1 0,1 0 0,0 0 0,0 0 0,0 1 0,-8 8 0,-5 7 60,0 1-1,1 0 1,-18 31 0,32-47-108,0 1 0,0 1 0,1-1 0,0 0 0,0 1 0,0 0 0,1 0 0,0-1 0,-1 9 0,3-14-22,0-1 1,0 1-1,0-1 1,-1 1-1,1-1 1,0 1-1,0-1 1,0 1-1,1-1 0,-1 1 1,0-1-1,0 1 1,0-1-1,0 1 1,0-1-1,1 1 1,-1-1-1,0 1 1,0-1-1,1 1 0,-1 0 1,14 23 69,-14-23-68,0 0-1,1-1 1,-1 1-1,0 0 1,1-1-1,-1 1 1,1-1 0,-1 1-1,1-1 1,-1 1-1,1-1 1,-1 1 0,1-1-1,-1 1 1,1-1-1,0 0 1,0 1 0,9 4 4,1 0 1,-1-1 0,1 0 0,-1-1-1,1 0 1,0 0 0,1-1-1,20 0 1,-13-2-9,-1 0 1,0-2-1,0 0 0,0-1 0,22-7 1,-17 3-8,-1-1 1,0 0 0,0-2-1,-1-1 1,0 0-1,-1-2 1,29-22 0,-38 25 2,1 0 1,-2-1 0,1 0-1,-2-1 1,0 0 0,0-1-1,-1 0 1,0 0 0,-1-1 0,-1 0-1,0 0 1,6-26 0,-10 32 12,-1-1 0,-1 1 0,1-1 0,-2 1 0,1-1 0,-1 1 0,0-1 0,-1 1 0,-4-15 0,1 5 21,5 18-28,0-1 0,0 1-1,0-1 1,0 1 0,0-1 0,-1 1-1,1-1 1,0 0 0,0 1-1,-1 0 1,1-1 0,0 1-1,-1-1 1,1 1 0,0-1 0,-1 1-1,1 0 1,-1-1 0,1 1-1,-1 0 1,1-1 0,-1 1 0,1 0-1,-1-1 1,-6-3 11,0 0-1,0 1 1,0-1 0,-1 1-1,1 1 1,-1-1 0,0 1 0,1 1-1,-1 0 1,0 0 0,0 0-1,0 1 1,0 0 0,0 0 0,0 1-1,-11 2 1,-4 3 49,0 1 0,1 1-1,0 1 1,0 1 0,-20 12 0,0 4 34,-55 43 0,70-47-91,1 1 1,-27 33-1,52-55-29,-1 0 0,1 1 1,0 0-1,-1-1 1,1 1-1,0 0 0,0-1 1,0 1-1,0 0 0,1 0 1,-1 0-1,0 0 1,0 2-1,0 2-115,-2-1-560,8 26-2057,-5-31 2697,0 1-1,0-1 0,0 1 0,0-1 0,0 0 1,0 1-1,0-1 0,1 0 0,-1 1 0,0-1 1,0 0-1,0 1 0,0-1 0,0 0 0,1 1 1,-1-1-1,0 0 0,0 0 0,1 1 1,-1-1-1,0 0 0,0 0 0,1 1 0,-1-1 1,0 0-1,1 0 0,-1 0 0,0 0 0,1 1 1,-1-1-1,0 0 0,1 0 0,-1 0 0,0 0 1,1 0-1,0 0 0,37 11-2353,10-4-42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42 5961,'0'0'921,"-8"-6"-106,-27-16-213,20 15-114,-14 2-101,22 3 9,-1 7 33,-22 14 68,29-18-457,0 0 0,-1-1 0,1 1 0,0 0 0,0 0 0,0 0 0,0 0 0,0 0 0,0 0 0,1 0 0,-2 3 0,-46 75 607,42-63-456,5-14-179,-2 12 97,0 0 0,1 1 1,0-1-1,1 24 0,1-6 10,3-15-23,11 16-47,-14-32-47,0 0 1,0-1-1,1 1 1,-1 0-1,0 0 1,1 0-1,-1-1 1,1 1-1,-1 0 1,1 0-1,0-1 1,-1 1-1,1-1 1,0 1-1,-1 0 1,1-1-1,0 1 1,0-1-1,73 45 55,-57-41-14,-6-4-27,17 2 26,0-1 0,34-4 0,-61 3-41,0 0 1,0 0 0,1-1 0,-1 1 0,0 0 0,0-1-1,0 1 1,0-1 0,0 1 0,0-1 0,0 0 0,2-1 0,31-23 27,-18 10 3,-2-2-25,-1-2 1,13-24 0,-21 34-6,0 0 0,-1 0 0,-1 0 0,1-1 1,-2 1-1,1-1 0,-1 0 0,-1 0 0,1-10 1,-5-13 40,-1 14 54,-2-11-25,6 29-71,0 1 0,0-1 0,0 1 0,0-1 0,0 1 0,0-1 0,-1 1-1,1-1 1,0 1 0,0-1 0,0 1 0,-1 0 0,1-1 0,0 1 0,-1-1 0,1 1 0,0 0 0,-1-1-1,1 1 1,0 0 0,-1-1 0,1 1 0,-1 0 0,1 0 0,-1-1 0,1 1 0,-1 0 0,1 0 0,-1 0-1,1 0 1,-1-1 0,0 1 0,-8-4-2,-2-1-11,0 1 1,0 0-1,-13-3 0,18 6-4,0 0 0,1 0 0,-1 0 1,0 1-1,1 0 0,-1 1 0,0-1 0,1 1 1,-1 0-1,0 0 0,-8 4 0,-77 33-1663,87-37 1305,1 0 1,-1 1-1,0 0 0,1 0 0,-1 0 0,1 0 0,-1 0 0,1 1 0,-3 3 0,-2 1-577,1-2-2267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8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53 5168,'0'0'7144,"3"-4"-7083,-1 1-59,0 0-1,0-1 0,0 1 1,1 0-1,-1 0 0,1 0 1,0 1-1,0-1 1,0 0-1,0 1 0,0 0 1,1 0-1,-1 0 0,0 0 1,1 1-1,0-1 1,-1 1-1,1 0 0,0 0 1,0 0-1,0 1 1,0-1-1,0 1 0,-1 0 1,1 0-1,0 0 0,0 0 1,0 1-1,0 0 1,0 0-1,-1 0 0,1 0 1,0 0-1,-1 1 0,1 0 1,-1 0-1,1 0 1,-1 0-1,0 0 0,5 5 1,-3-2 35,-1 1 1,0-1-1,0 1 0,-1 0 1,1 0-1,-1 0 0,-1 0 1,1 1-1,-1-1 1,0 1-1,0 0 0,-1-1 1,0 1-1,0 0 0,-1 0 1,0 8-1,0 4 201,-2-1-1,0 1 1,-1 0-1,-8 30 1,2-24-74,0 0 0,-2-1 0,-1-1 1,0 1-1,-2-2 0,0 0 0,-2 0 0,-20 20 1,14-18-182,-2-1 0,-1-1 1,0-1-1,-2-1 0,0-1 1,-30 14-1,38-24-632,-1 0-1,0-2 0,-31 8 1,45-13-1230,12-46-5934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28 7229,'0'0'1301,"-9"6"-532,-23 19 40,0 1 0,-53 56 0,71-66-721,0 1 0,1 0 1,1 1-1,0 1 0,1 0 0,2 0 0,-14 35 0,22-49-83,-1 0 1,1 0-1,-1 0 0,1 0 0,1 0 1,-1 1-1,1-1 0,0 0 0,0 0 1,1 1-1,-1-1 0,1 0 0,0 0 1,1 0-1,-1 0 0,1 0 0,0 0 1,0 0-1,1 0 0,-1-1 0,1 1 1,0-1-1,0 0 0,6 6 0,1 0 17,1-1-1,0 0 1,21 13-1,-26-19-15,-1 0-1,1 0 0,0-1 1,-1 0-1,1 0 0,0 0 1,0-1-1,1 0 0,-1 0 1,0 0-1,0-1 1,11 0-1,-4-3-6,1 0-1,-1 0 1,0-2 0,0 1 0,-1-2-1,1 0 1,-1 0 0,22-16 0,-15 8-11,0-1 0,-1-1 1,-1 0-1,19-25 1,-26 28 16,-2 0 1,1 0 0,-2-1 0,1-1 0,-2 1 0,0-1 0,-1 0 0,6-31-1,-7 24 54,-1-1-1,-1 1 0,-1 0 1,0-1-1,-6-34 0,5 56-54,0 1 1,0-1-1,0 0 0,0 0 0,0 1 0,-1-1 1,1 0-1,0 1 0,-1-1 0,1 0 0,0 1 1,-1-1-1,1 0 0,-1 1 0,1-1 0,-1 1 1,1-1-1,-1 1 0,0-1 0,-2-4 9,-1 1 1,0 1-1,0-1 0,0 1 0,0-1 0,-1 1 0,1 0 0,-1 1 1,0-1-1,0 1 0,0 0 0,0 0 0,0 0 0,-10-1 1,5 3 40,-1 0 0,0 1 0,0 0-1,0 0 1,1 1 0,-1 0 0,0 1 0,1 1 0,-17 7 0,-91 52 343,102-54-373,-34 23 87,-61 51-1,82-60-92,13-11-83,1 1 1,1 0-1,0 1 1,1 0-1,0 1 1,1 1-1,-13 21 1,23-32-729,46 22-5089,6-9 3269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8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0 8365,'-11'2'937,"-86"25"939,77-17-1126,-160 121 473,169-117-1159,8-9-57,0 1 0,-1 1 0,0-1 0,1 1 1,0-1-1,1 1 0,0 0 0,0 0 1,0 0-1,1 1 0,0-1 1,0 0-1,1 0 0,0 1 0,1 12 1,2-10 5,0 13 72,7-17-53,-7-5-31,9 6 5,0-1 0,0 0 0,1-1 0,-1 0 0,1-1 0,0 0 0,1-1 0,18 2 0,-21-6-8,-1 0 1,1 0-1,-1-1 1,0 0-1,1 0 0,-1-1 1,0-1-1,-1 0 1,16-8-1,-10 0-23,56-65 2,-63 66 32,0 0 1,0 0-1,-1-1 0,0 0 1,-1 0-1,7-20 0,-9 20 11,-3 8 2,0 0 1,0-1-1,0 1 0,0-1 0,-1 1 1,0-1-1,0-7 0,0-20 140,0 31-157,0 1 0,0-1 0,0 0-1,0 1 1,0-1 0,0 0 0,0 1-1,0-1 1,-1 0 0,1 1 0,0-1-1,0 0 1,0 1 0,-1-1 0,1 1-1,0-1 1,-1 0 0,1 1 0,-1-1 0,0 0-1,-18-24 57,18 25-59,1-1-1,0 0 1,-1 1 0,1-1-1,-1 0 1,0 1 0,1-1 0,-1 1-1,1-1 1,-1 1 0,0-1-1,1 1 1,-1 0 0,0-1 0,0 1-1,1 0 1,-2-1 0,-8-2 3,-1 1 0,1 0 0,-1 0 0,1 1 0,-1 0 0,0 1 0,1 0 0,-1 1 0,0 0 0,1 1 0,-1 0 0,1 1 0,0 0 0,0 0 0,-11 6 0,4-2-23,0 2 0,0 0 1,0 1-1,2 1 0,-1 0 1,1 2-1,-20 20 0,-2 2-721,31-29-227,1 1-576,-14 21-378,14-21-243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5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1888 1 2616,'0'0'9222,"2"5"-8816,8 21-12,-1 0 0,8 37 0,-15-52-277,-1 1-1,0-1 0,0 1 1,-1-1-1,-1 1 0,0-1 0,0 1 1,-1-1-1,-4 13 0,0-9 20,0 0-1,-1 0 1,-1-1-1,0 0 0,-1 0 1,-1 0-1,0-2 1,0 1-1,-1-1 1,-1-1-1,0 0 0,-1 0 1,-26 16-1,-3-2 36,-2-1 0,0-3 0,-65 23 1,-170 33-4,271-75-160,-92 20 26,0-4 0,-172 7 0,243-25-39,0-1 1,0 0-1,-45-10 0,64 9-40,0-1 0,0 0 0,0-1 0,1 0 0,-1 0 0,1-1 0,0 0 0,0 0-1,0-1 1,1-1 0,0 1 0,0-1 0,-7-9 0,11 11-7,1 0-1,0 0 1,0 0-1,0-1 1,1 1-1,-1-1 1,1 0-1,1 1 1,-1-1-1,1 0 1,0 0-1,0-7 1,0 3-65,1-1 0,1 1 0,0 0 0,0-1-1,4-15 1,2 15-12,-1 4 114,0 0 0,1 0 0,0 1 0,1 0 0,-1 0-1,1 1 1,0 0 0,1 0 0,-1 1 0,1 0 0,10-4 0,-9 6 13,0 0 0,0 0 1,0 1-1,1 0 1,-1 0-1,0 1 0,1 1 1,-1 0-1,14 3 1,-19-3 4,0 0 0,1 1 0,-1-1 0,0 1 1,0 1-1,0-1 0,0 1 0,-1 0 1,1 0-1,-1 0 0,1 0 0,-1 1 1,0 0-1,-1 0 0,1 0 0,-1 0 1,1 1-1,4 8 0,-5-5 57,1 1 0,-1-1 0,0 1 0,-1 0 1,0 0-1,0 0 0,-1 0 0,-1 0 0,1 0 0,-1 1 0,-2 10 0,0-7 104,-1 0 0,0 1 0,-1-2 0,0 1 0,-1 0 0,-13 22 0,1-8 160,-1-1 1,-1 0 0,-2-2 0,0 0-1,-43 35 1,31-32-416,-2-2-1,-1-2 1,0-1-1,-2-2 0,-1-1 1,0-2-1,-1-2 1,0-1-1,-1-3 1,-79 13-1,113-24-205,1 1-1,-1-1 0,0 0 0,1 0 1,-1-1-1,1 1 0,-1-2 0,-7-1 1,14 3 225,-1 0 0,1 0 0,0 0 0,-1-1 0,1 1 0,0 0 0,-1 0 0,1 0 1,0 0-1,-1 0 0,1-1 0,0 1 0,-1 0 0,1 0 0,0-1 0,0 1 0,-1 0 0,1-1 0,0 1 1,0 0-1,-1 0 0,1-1 0,0 1 0,0 0 0,0-1 0,0 0 0,-2-1-258,1-1 0,0 1-1,1-1 1,-1 1 0,0-1 0,1 0-1,-1-3 1,2 2-162,-1 0 0,1 0 0,0 0 0,0 0 1,0 0-1,3-4 0,-4 8 481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59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0 7441,'0'0'1416,"-9"9"-741,-22 24-165,-55 63 705,74-81-1075,1 0-1,0 1 0,1 1 0,-14 30 0,16-26-77,0 1 0,2-1-1,1 1 1,-3 23 0,6-37-51,2 1 1,-1-1 0,2 0-1,-1 0 1,1 0 0,0 0-1,0 0 1,1 0 0,0 0-1,1 0 1,-1 0 0,2-1-1,4 10 1,3-4 43,-2-5-51,1 0 0,0-1 0,0 0-1,1 0 1,0-1 0,0-1-1,1 0 1,-1 0 0,1-1 0,0-1-1,0 0 1,0 0 0,19 0-1,-15-2 0,0-2-1,1 0 0,-1-1 1,-1 0-1,1-1 0,0-1 1,-1-1-1,1 0 0,18-9 1,-25 10 15,-1-1 1,0 1-1,0-2 1,0 1 0,0-1-1,-1 0 1,0 0 0,-1-1-1,1 0 1,-1 0 0,-1 0-1,1-1 1,-1 0 0,0 0-1,-1 0 1,0-1 0,4-12-1,-5 8 23,0-1-1,-1 0 1,-1 1-1,0-1 1,-1 0-1,0 0 1,-1 1 0,-1-1-1,0 1 1,0-1-1,-2 1 1,0-1-1,0 1 1,-1 1-1,-1-1 1,0 1-1,-1 0 1,0 0 0,-1 1-1,0 0 1,0 0-1,-1 1 1,-1 0-1,0 0 1,0 1-1,-1 1 1,0 0-1,-1 0 1,0 1 0,0 0-1,0 1 1,-1 1-1,1 0 1,-2 0-1,1 2 1,-24-5-1,17 6-69,0 1 0,0 0 1,0 2-1,0 0 0,0 1 0,0 2 0,0 0 0,1 0 0,0 2 0,-27 11 0,29-11-155,12-5-80,0 1 0,0 0 0,0 0 0,0 0 1,1 1-1,-8 5 0,-17 10-1862,22-14-565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909 536 3328,'0'0'8504,"-2"6"-8139,-8 15-33,10-20-319,0-1 0,-1 1 0,1 0-1,0-1 1,-1 1 0,1-1 0,-1 1 0,1 0 0,-1-1-1,1 1 1,-1-1 0,1 1 0,-1-1 0,1 0 0,-1 1 0,0-1-1,1 0 1,-1 1 0,-1-1 0,-30 17 65,-1-2 0,-1-1 1,-1-2-1,-49 12 0,-81 4-29,-182 9-1,266-37 62,43 0 107,33 0 6,0-2 45,2 1-181,1 0-44,1 0 0,-1 1 0,1-1 0,-1 0 0,1 1 1,-1-1-1,1 1 0,-1 0 0,0 0 0,1-1 0,-1 1 0,-2 0 0,6-5-28,11-21-10,11-4 1,118-96 40,-112 93-20,-1 0 0,-2-3 0,-2 0 0,-1-1 0,-2-1 0,-1-2 0,-2 0 0,17-54 0,4-15 786,-37 103-656,-2 1-124,1-1-306,2-4 539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1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92 5016,'0'0'1171,"-6"-1"-4,-1 0-822,-9-3 4430,87-9-4513,128-5 0,-97 11-204,16-2-56,111-11 21,-222 19 800,-18-1-814,-50-5-11,0 1 0,-1 4-1,-99 8 1,-273 48 274,392-48-196,-25 1 145,31-3 332,72-6-382,231-7-163,-150 6-5,184 8 239,-219-3 1147,-87-2-1362,0 0 0,0 0 0,-1-1 1,1 1-1,-10-4 0,-7-1-3,-45-3-13,0 3 0,-67 5 0,-128 19 88,224-17 161,34-2 1,307 3-222,59 4-79,-306-7-442,-31 0-102,-19 0-307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2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96 126 4188,'0'0'7626,"5"-2"-7392,2-2-179,1 1-1,0 0 1,0 1-1,0 0 0,0 0 1,13-1-1,59-3 100,-44 5-128,304-24 110,-313 23 122,-44 2 386,-51 4-341,-89 7-322,-198 17 35,301-21 58,239-24 4,110-6-50,-230 19 1426,-148-4-1422,-103 4-1,-69 8 502,265-7-538,56-12-8,70-7-1,78 1 53,-44 19-92,-89 4 440,-145-6-326,41 2-53,-31 0 0,-77 11-473,-132 26 0,176-22-2141,83-13 1035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777 580 4756,'0'0'6976,"-7"-3"-6554,-4-2-323,0 1 0,-1 0-1,0 1 1,1 0 0,-1 1 0,0 0-1,-1 1 1,-18 0 0,-121 14 153,36-2-204,93-9-37,-322 9 77,336-12 597,10-10-681,0 0-1,1 1 1,0-1 0,1 0 0,0 1 0,1 0 0,0-1 0,1 1-1,0 1 1,7-11 0,11-16-26,33-38 0,-53 70 21,248-286-112,-203 237 99,-42 46-18,-4 15-31,4 19 60,0 0-1,-2 0 1,0 31 0,-3 94 25,-1-83-1,0 42 1,-8 245 593,7-332-653,2-1 0,0 0 0,1 1 1,7 33-1,-8-51-427,6-4-1737,22 6 164,-13-6-356,25-6 3,3 0 113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3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372 170 4716,'0'0'1041,"-8"-6"-161,-22-18-221,29 23-630,0 0-1,0 0 1,1 1-1,-1-1 1,0 1-1,0-1 1,0 1-1,0-1 1,1 1-1,-1-1 1,0 1-1,0 0 1,0 0 0,-2-1-1,-26-4 301,29 5-313,-1-1-1,1 1 0,-1 0 0,0 0 1,1 0-1,-1 0 0,1 0 0,-1 0 1,1 0-1,-1 0 0,0 0 0,1 0 1,-1 0-1,1 0 0,-1 1 0,1-1 1,-1 0-1,1 0 0,-1 0 0,1 1 1,-1-1-1,0 1 0,-24 13 287,24-14-285,0 1 0,0-1 0,0 1 0,0 0 0,1-1 0,-1 1-1,0 0 1,0 0 0,0 0 0,1-1 0,-1 1 0,0 0 0,0 1 0,-6 9 33,0 1 1,1-1-1,0 1 1,1 0 0,-7 23-1,10-27-31,0 0-1,1 0 1,-1-1-1,2 1 0,-1 1 1,1-1-1,0 0 1,1 0-1,0 0 1,0 0-1,1-1 1,3 13-1,1-9-9,-1 0 0,2-1 0,-1 1-1,1-1 1,1 0 0,0-1 0,0 0 0,1 0-1,0-1 1,1 0 0,-1-1 0,2 0 0,-1 0 0,1-1-1,0-1 1,0 0 0,0 0 0,1-1 0,0 0-1,-1-1 1,1-1 0,1 0 0,-1 0 0,0-1-1,0-1 1,1 0 0,12-2 0,-12-3 60,-5-1-56,0 1 1,-1-2 0,1 1 0,-1-1 0,0 0 0,-1 0 0,0-1 0,0 0 0,0 0-1,-1 0 1,5-12 0,-5 7 2,-1 0 0,-1 0 0,0 0 0,-1 0 0,0 0 0,-1 0 0,0 0 0,-3-25 0,-2 3 134,-1 0 0,-12-38 0,14 62-103,0 0 0,-1 1 0,0 0 0,-1 0 0,0 0 0,-9-13 0,1 12-12,4 5-29,-1 1-1,1 0 0,-1 0 0,0 1 0,0 0 0,0 1 1,-1 0-1,1 0 0,-1 1 0,0 1 0,1 0 0,-21 1 1,11 3 0,-1 1 0,1 1 0,0 1 0,0 1 0,0 0 0,-21 13 0,8-2 2,0 2 1,-38 30-1,59-37-61,-11 17-160,17-23-486,0 1-2284,-19 22 795,19-23-229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3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15 598 4572,'-12'-38'1247,"11"38"-1179,1-1 1,0 0 0,0 0 0,-1 1 0,1-1 0,0 0-1,0 0 1,0 0 0,0 1 0,0-1 0,0 0 0,0 0-1,0 0 1,0 0 0,1-1 0,4-25 747,3 12-201,25-32 467,-28 39-916,-4 5-66,1 0 0,1 0 0,-1 0 0,0 0 1,1 0-1,-1 0 0,1 1 0,5-5 0,1-1 69,-5 3-57,0 1 0,0 0-1,1 0 1,0 0 0,0 1 0,7-4 0,0 0 19,-3 2 2,0-1 0,-1 0 0,11-9-1,17-10 78,0 1 0,70-33 0,98-34 48,-166 76-256,44-17-11,1 4 0,113-22 0,-155 43 20,0 1 0,1 3-1,0 1 1,0 2 0,77 9-1,-94-4 17,0 0-1,-1 1 1,1 1-1,-1 2 1,45 22 0,-39-12 50,-5 2 3,3 2-45,-20-18-12,-1 1 28,21 18-25,22 17 9,-41-34-26,-3-3-77,19 12-365,-19-12-824,3-3-1469,33 3-1219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4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560 257 4268,'0'0'5769,"-4"-5"-5632,2 1-142,0-1-1,0 1 0,0-1 1,0 0-1,0 1 0,1-1 1,0 0-1,0 0 0,1 0 1,-1 0-1,1 0 1,0 0-1,0 0 0,1 0 1,-1 0-1,1 0 0,0 0 1,0 0-1,1 1 0,0-1 1,0 0-1,0 1 0,0-1 1,1 1-1,-1 0 1,1 0-1,4-5 0,4-2-19,1-1 0,0 1 1,0 1-1,2 1 0,-1-1 0,1 2 0,0 0 0,1 1 0,-1 0 0,2 1 0,17-4 1,4 4-5,-21 6 19,0 0 0,17 3 0,-27-2 23,1 1-40,-2 1 61,-3-2 27,0 0-1,0 0 1,-1 0-1,1 0 1,0 0-1,0-1 1,0 1-1,1-1 1,-1 1-1,4-1 1,-9 5 250,-6 17 56,8-21-343,1 0 0,-1 0 1,1 0-1,-1 0 0,0-1 0,1 1 1,-1 0-1,0 0 0,0 0 0,0-1 0,1 1 1,-1 0-1,0-1 0,-2 2 0,-258 170 1065,-21-9-757,269-156-316,-199 116 82,181-104-54,-2-1-309,24-14 5,-5 2-63,-1 1-4204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4.9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7605,'0'0'3476,"3"7"-3326,5 27 44,-2-1-1,-1 1 1,-2 1-1,-1 42 1,1 9-83,-5 153-1583,-3-194-691,-3-7-707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5.5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1089 175 7369,'-35'-13'443,"28"10"-52,-1-1-109,0-1-227,6 3-43,-1 0 1,0 0-1,0 1 1,0-1-1,0 1 1,0-1-1,0 1 1,-4-1-1,6-5-269,-3-21-96,6 15 100,7-10 115,-9 22 128,1 0 0,-1 0 0,1 0 1,-1 0-1,1 1 0,-1-1 0,1 0 0,-1 0 0,1 1 0,0-1 0,-1 0 0,1 1 0,0-1 0,1 0 0,26-24-46,-14 16 5,15-5 18,-22 10 144,-1 13 61,19 26 87,-24-34-232,0 0 0,-1 0-1,1 0 1,0 0 0,-1 0 0,1 1 0,0-1 0,-1 0-1,0 0 1,1 0 0,-1 1 0,0-1 0,1 2-1,4 32 391,-4-34-400,-1 0 1,0 0-1,0 0 0,0 0 1,0 0-1,0 0 0,0 0 1,0 0-1,0 0 0,0-1 0,0 1 1,0 0-1,-1 0 0,1 0 1,0 0-1,-1 0 0,0 1 0,-14 33 195,14-33-201,1-1 1,-1 0-1,1 0 1,-1 1-1,0-1 1,1 0-1,-1 0 1,0 0-1,0 0 1,0 0-1,0 0 1,0 0-1,-2 1 1,-14 14 48,6-5-44,0-1-1,-1 0 1,0 0-1,-1-1 0,0-1 1,0 0-1,-20 8 1,-3-6-11,-2-7-46,30-3-184,5-7-125,-3-8 224,2 0 1,-1-1 0,2 1-1,0-1 1,-1-25 0,6 26 5,10-27 96,0 10-24,-10 26 149,-6 14 16,-25 41 447,10-14-151,7-17 59,4-8-331,3-3-3,-1 0 0,1-1 0,-1 1-1,-8 5 1,-2 3 69,-1 0 0,0-1 0,-1-1-1,-1-1 1,0 0 0,0-1 0,-39 14-1,16-12 144,0-3-1,-77 9 1,93-17-243,-1-1 0,1-1 0,-1-1 0,1-1 0,-50-11 0,58 7-97,-30-14 0,36 11-59,-8-8-335,8 6 47,-20-21 0,26 24-703,0 1 0,1-1 1,-6-11-1,-8-19-2205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54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6645,'12'9'532,"-9"-6"-170,1 0-1,0 0 1,0-1 0,0 1 0,1-1-1,4 2 1,24 11 717,2-1 0,44 12 1,-67-24-956,12 4 179,27 8 0,-47-12-123,0 2 39,13 11-6,-17-15-207,1 0-1,-1 0 1,0 1-1,0-1 1,1 0-1,-1 0 1,0 1-1,0-1 1,1 0-1,-1 0 1,0 1-1,0-1 1,0 0-1,1 1 1,-1-1-1,0 0 1,0 0-1,0 1 1,0-1-1,0 0 1,0 1-1,0-1 1,0 1-1,0-1 1,0 0-1,0 1 1,0-1-1,0 19 85,0-18-90,0-1 0,0 1 1,0-1-1,0 1 0,0-1 0,0 0 1,0 1-1,0-1 0,-1 1 1,1-1-1,0 0 0,0 1 0,0-1 1,-1 0-1,1 1 0,0-1 1,0 0-1,-1 1 0,1-1 1,0 0-1,-1 1 0,1-1 0,0 0 1,-1 0-1,1 1 0,-1-1 1,1 0-1,0 0 0,-1 0 0,1 0 1,-1 1-1,-20 10-246,0-1 0,0-1-1,-1 0 1,0-2 0,0 0 0,-1-2 0,-34 5-1,-174 5-5079,141-14 2556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5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7645,'0'0'868,"43"-3"1184,0 3-2856,0 16-3513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5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45 6225,'-29'40'2636,"72"-40"-2424,17-8-164,-12-8-360,12 3-592,-11-11-864,2 0-561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6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4456,'72'-18'684,"16"7"-323,-8 3-181,15-5-180,-10 0 56,4 5-833,-3-3-811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6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7721,'0'0'4408,"37"32"-3900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7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400 637 2464,'0'0'1914,"3"7"-1288,13 20 61,-13-21 4,-7 2-107,-2 0-488,0 0 0,-1 0 0,1-1 0,-1 1 1,-1-2-1,1 1 0,-1-1 0,-1 0 0,1-1 0,-1 0 0,-14 7 0,-11-1 353,-64 13 0,38-11 237,26-8 478,28-4-546,0-2-57,-19-4-53,19 3 949,2-4-1181,-1 0-197,3 3-29,0 0 0,0 0 0,0 0-1,1 0 1,-1 0 0,0 0 0,-1-7 0,-2-4 23,1 0 0,1 0 0,0-1 0,1 0 0,-1-16 0,4-80 36,0 43-80,5-161 44,-2 156-40,1-50-51,-5 118-5,0 0-12,-1 1-530,0-7 1238,17-30-12868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8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5993,'0'0'4483,"6"4"-4074,19 12-196,-19-12-93,0-1-56,17 8-59,-17-9 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9.1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895 106 4420,'0'0'4052,"-4"-6"-4367,-11-19 242,9 12 31,1-15-3,3 21 1524,-4 12-1437,-29 25 127,5-9 20,-41 22 0,-55 36 185,83-49-303,0-5-29,34-20 5,8 1-40,-2 15 19,2-21-26,1 1 0,0-1 0,0 0-1,0 1 1,0-1 0,0 0 0,0 1-1,0-1 1,0 0 0,0 1 0,0-1-1,0 0 1,0 1 0,0-1 0,0 0 0,1 1-1,-1-1 1,0 0 0,0 0 0,0 1-1,0-1 1,1 0 0,-1 1 0,0-1-1,0 0 1,0 0 0,1 1 0,-1-1 0,0 0-1,1 0 1,-1 0 0,0 0 0,0 1-1,1-1 1,-1 0 0,1 0 0,8 6 1,1 0 1,-1 0 0,1-1 0,0-1-1,22 7 1,59 11 6,-77-19-9,14 6 11,-22-6-13,0-1 255,-4 4 101,8 19 54,-10-25-397,0 1 1,1-1-1,-1 1 0,0-1 1,0 1-1,0-1 1,0 1-1,0-1 0,0 0 1,0 1-1,0-1 1,0 1-1,0-1 0,0 1 1,0-1-1,0 1 1,0-1-1,0 1 1,0-1-1,0 0 0,0 1 1,-1-1-1,1 1 1,0-1-1,0 0 0,-1 1 1,1-1-1,0 1 1,-1-1-1,1 1 0,-10 11 40,0 1-1,-1-2 0,0 1 1,-1-2-1,0 0 0,0 0 0,-1-1 1,-1 0-1,0-1 0,0-1 1,0 0-1,-1-1 0,-28 8 0,20-7 70,0-1 0,-1-1 0,0-1-1,0-1 1,0-1 0,-1-2-1,1 0 1,0-1 0,0-2-1,0 0 1,0-2 0,-25-7-1,33 2 235,2-2-228,0 0-1,0-1 1,2-1 0,-17-21-1,16 15-71,1 0-1,1-1 0,0 0 1,2-1-1,1 0 0,0 0 1,2-1-1,0 0 0,2 0 1,0 0-1,0-38 0,4 55-73,4-2-81,32-60-757,-33 62 98,1 0-354,1-2 597,-3 5 87,1 0-1,-1 0 1,0 0 0,-1-1 0,1 1-1,-1-1 1,2-6 0,7-16-2183,-8 19-29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9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 1032,'0'0'483,"6"2"-247,-1 0-1,7 4-249,0-5 3575,-6-6-3491,19-16-12,-19 15 73,1 3 80,21-11 8,-20 10 66,-1 6-79,24 3-49,-24-4 408,0 5-431,22 16-33,-22-16 377,-4 0-153,11 19-61,-11-19 32,-9-3-264,-16 7-35,10-7 0,-19-3-168,27-7 40,-11-21 15,14 28 111,1-1 1,0 1-1,-1-1 0,1 1 1,0-1-1,-1 0 1,1 1-1,0-1 0,0 1 1,0-1-1,0 0 0,-1 1 1,1-1-1,0 1 1,0-1-1,0 0 0,0 1 1,0-1-1,1 0 1,-1 1-1,0-1 0,0 0 1,6-29-28,-1 16 0,10-13 64,-11 20 4,2 8 3,17 2-29,-17-2 554,-9 4-550,1-1-16,1-2-7,-1-1 0,2 0-1,-1 1 1,0 0-1,0-1 1,0 1 0,1-1-1,-1 1 1,1 0-1,-1-1 1,1 1 0,-1 2-1,-6 1-312,-21 14-438,14-12-852,-17 2-860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1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2091 297 3360,'-3'-9'659,"2"7"-585,0 0-1,0-1 1,1 1-1,-1 0 1,-1 0 0,1 0-1,0 0 1,0 0-1,-4-4 1,2 15 281,3-8-327,0-1-1,0 1 1,0 0 0,0 0 0,-1 0-1,1-1 1,0 1 0,0 0 0,-1 0-1,1-1 1,0 1 0,-1 0 0,1-1-1,-1 1 1,1 0 0,-1-1-1,0 2 1,-2-4 32,1 1 0,0 0 0,0-1-1,0 0 1,0 1 0,0-1 0,0 0-1,1 0 1,-1 0 0,1 0 0,-3-5 0,3 7-36,1-1 1,-1 0 0,0 0 0,1 1-1,-1-1 1,1 0 0,-1 0 0,1 0-1,0 0 1,-1 0 0,1 0 0,0 1 0,0-1-1,0 0 1,0 0 0,-1 0 0,1 0-1,0 0 1,1-1 0,-2-6 55,0 1-1,0-1 1,0 1 0,-1-1-1,0 1 1,-1 0-1,0 0 1,0 0 0,0 0-1,-8-11 1,5 10 1077,-4 0-761,-45-34 208,48 35-502,4 4-55,0 0-1,0 0 1,-1 1 0,1-1 0,-1 1-1,1 0 1,-1 0 0,-5-2 0,2-1-12,4 3-22,-1 0-1,1 0 1,0 1-1,-1-1 1,0 1-1,1-1 1,-1 1-1,-6-1 1,-48-11 75,-1 3 1,1 2 0,-92 0-1,56 6-40,47 4-9,-176 26-37,187-23-2,31-4 18,0 0-31,-16 5 12,15-5 12,1 0-41,-62 17 34,47-13-4,1 2-1,-1 0 1,-28 15 0,2 0 5,38-18 2,1-1 0,0 1 0,0 1 0,-10 6 0,9-4-17,-1-2 0,1 1 0,-16 6 0,-51 35 28,28-17-6,-27 20 3,-124 108 1,157-120-15,13-7 7,2 1 0,-34 51-1,43-56-8,0 2-1,-23 54 0,13-18-1,-11 30-11,26-61 20,-29 101 13,35-110-14,1 0 0,2 0-1,-2 40 1,5-13 4,-1-6 16,9 79-1,-1-74-12,15 76 181,-17-107-130,0-1-1,2 1 1,1-1-1,14 26 1,-2-12 87,2-1 1,1-1 0,2-1 0,1-1-1,31 28 1,4-4 7,95 63-1,-119-93-89,2-2-1,0-2 0,1-1 1,0-2-1,1-2 0,1-1 1,1-3-1,75 10 0,22-8 11,187-8 0,-313-4-78,120-4 239,231-35 0,-336 33-207,0 0 0,-1-2 0,0-1 0,0-1 0,-1-2 0,0 0 0,-1-2 0,0-1 0,-1-1 0,-1-1 0,-1-1 1,0-1-1,-1-1 0,-2-1 0,0-1 0,-1-1 0,-1 0 0,19-34 0,9-24-26,-4-2-1,-3-2 1,-4-1-1,27-107 1,-52 150 4,-2-1 0,-2 0 1,0-50-1,-6 64 26,-2-1 0,-1 1 0,-2-1 0,-14-51 0,11 52-33,-2 2 1,-1-1-1,-2 2 0,-1-1 1,-29-43-1,-103-116-286,-135-106-258,266 277 489,-23-17-206,29 25 205,5 3 26,-1 1 0,0 0 0,0 1 0,0-1 0,0 1 0,-7-3 0,-19-11-68,24 12-6,-1 7-1311,-25 4 316,25-4-515,2 5-814,-25 31-528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2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3508,'0'0'815,"2"10"-155,8 31 44,-3-23 41,-1-9-465,-2-4-83,0 1 1,-1 0 0,0-1 0,0 1 0,3 8 0,26 64 778,-2 2 0,-5 0-1,29 151 1,-54-229-969,43 347 572,94 871 526,-57-690-1073,-57-371-33,60 475-14,-39 4-3,-79 415 911,-1-697-573,14-156-68,-9 40-79,-75 287 0,62-334-156,-21 80-11,9-26 16,47-208-28,2 3 4,0-12 6,6-24 354,1-13-493,2-25-70,1 0 0,10-37 1,-6 34 3,-2 0 1,2-46 0,-8 46 11,-7-55 0,-4 26 154,10 58 56,0 1-28,-22-50-20,22 49 41,-5 48-33,0-6 67,7 12 129,1 1-1,3-1 1,1 0 0,20 76-1,-18-77-32,-5-32-79,0 0 0,1 0 0,7 23 0,-7-30-46,7 25 168,-4-9-32,-5-17 344,6-4-107,3 2-244,0-1 0,1 0 0,12 3 0,-22-7-138,0 0-1,0 0 1,0 0 0,0 0 0,-1 0 0,1 0-1,0 0 1,0 0 0,0-1 0,0 1-1,-1 0 1,1-1 0,0 1 0,0 0 0,0-1-1,-1 1 1,2-2 0,33-18 6,-1-1 1,-1-2-1,-1-1 1,32-33-1,-20 17-101,-15 13-1017,39-43 0,-60 59 47,1 1-1,1 0 1,-1 1 0,15-11-1,-7 6-704,13-12-1803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54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1 7157,'0'0'3395,"-6"5"-1890,-2 3-1141,1 0 0,-1 1 0,2 1 0,-1-1 0,1 1 0,-6 12 0,-30 76 1860,1-2-85,22-61-1357,-2 0-1,-2-1 1,-46 54-1,50-67-958,-1-1 1,-1-1-1,0 0 1,-2-2-1,0-1 1,-30 17-1,38-26-544,1-1 1,-1 0-1,0-1 0,-1-1 1,-18 4-1,23-6-133,0-1-1,0 0 1,1-1-1,-1 0 1,0-1-1,0 0 1,0-1-1,-17-4 0,-6-8-2688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3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605 377 3704,'0'0'1001,"-7"5"1,-4 2-778,0 0 0,0-1 0,0 0 0,-1-1 0,0-1 0,-17 5 0,17-9 35,-17-7 4,16 1 2,-12-12-126,24 17-134,0 0 0,1 1 0,-1-1-1,0 0 1,0 0 0,0 1-1,0-1 1,1 0 0,-1 0 0,0 0-1,1 0 1,-1 0 0,0-2-1,-2-2-3,0-1 0,0 1-1,1-1 1,0 0-1,0 0 1,0 0-1,1 0 1,0-1 0,0 1-1,0 0 1,1-1-1,0 1 1,1-11-1,2 5-4,0-1-1,1 1 0,1 0 1,0 0-1,0 0 0,2 1 1,-1 0-1,1 0 0,13-15 1,-3 7-4,1 1 0,0 1 0,41-30 0,-48 39 1,1 1-1,1 0 0,0 1 0,15-6 1,-21 10 10,1-1 0,0 1 1,-1 0-1,1 1 0,0 0 1,0 0-1,16 1 0,-13 5 117,-7-1-62,0 0 1,1 0-1,-2 0 1,1 0-1,0 1 1,-1-1-1,0 1 1,0 0-1,0 0 1,-1 0-1,0 0 1,0 1-1,0-1 1,0 1-1,-1-1 1,0 1-1,0-1 1,0 7-1,-1 4 193,-1 1 0,0-1 0,-1 0-1,-1 0 1,0 0 0,-1-1 0,-1 1 0,-1-1-1,0 0 1,-14 26 0,0-8 192,-1-1 0,-2 0 1,-35 37-1,-1-6-491,-2-4-1,-4-2 1,-1-2 0,-3-4-1,-2-3 1,-87 44 0,148-87-1176,1 0 0,-1-1 1,0 0-1,-12 3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3.5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 8241,'0'0'3696,"8"42"-3008,-8 19-100,6 13-248,3 3-172,-4 5-108,-5 0 4,0-2-24,9 2-60,-18-8-276,4 0-808,-10-2-1196,-7-6-1276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3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62 9189,'0'0'3764,"43"-37"-3492,-6 13-288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4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1749 236 6117,'-3'-7'141,"1"0"0,1-1 0,-1 1 1,1-1-1,1 1 0,-1-1 0,1 1 1,1-1-1,-1 1 0,1-1 0,1 1 1,-1-1-1,1 1 0,0 0 0,1 0 0,0 0 1,0 0-1,1 0 0,-1 1 0,9-11 1,-9 12-133,1-1 1,0 1-1,0 0 1,0 0-1,1 0 1,0 1-1,0 0 0,0 0 1,0 0-1,1 0 1,0 1-1,-1 0 1,1 0-1,0 1 1,1-1-1,-1 1 1,0 0-1,1 1 1,-1 0-1,0 0 1,1 0-1,0 1 1,-1 0-1,11 1 1,13 8 23,-29-9-32,0 0 1,-1 1 0,1-1-1,0 0 1,0 1-1,0-1 1,-1 1-1,1-1 1,0 1-1,-1-1 1,1 1 0,0-1-1,-1 1 1,2 1-1,2 3 5,0 0 0,0 0 0,0 0 0,0 0-1,-1 1 1,0 0 0,0-1 0,0 1 0,-1 0 0,0 0-1,0 1 1,-1-1 0,0 0 0,0 1 0,1 11 0,-3-9-2,0 0 0,0 0 1,-1 0-1,0 0 1,-1 0-1,0-1 1,0 1-1,-1-1 0,0 0 1,0 0-1,-1 0 1,0-1-1,0 1 0,-1-1 1,0 0-1,0-1 1,-1 1-1,-7 5 1,2-3-4,1-1 1,-1 0-1,-1 0 1,1-1 0,-1-1-1,-1 0 1,1-1-1,-1 0 1,0-1 0,0-1-1,-14 2 1,13-5-92,-1 0 0,1-2-1,0 1 1,-20-6 0,34 7 74,0 0 0,1-1 0,-1 1 0,1 0 0,-1 0 0,0 0-1,1 0 1,-1-1 0,1 1 0,-1 0 0,1-1 0,-1 1 0,1 0 0,-1-1 0,1 1 0,-1-1-1,1 1 1,0 0 0,-1-2 0,-7-6-103,2 2 69,1 0-1,-1 0 1,1 0 0,0-1-1,0 0 1,1 0 0,0-1-1,0 1 1,1-1 0,-4-14-1,3 1 55,3 15 125,-1 6-116,0 1 1,1-1-1,-1 0 0,0 1 0,1-1 1,-1 1-1,1-1 0,-1 1 0,0 0 0,1 0 1,-3 1-1,0 1 24,3-3-25,0 0 1,1 1-1,-1-1 0,0 0 0,1 1 0,-1-1 1,1 1-1,-1-1 0,1 0 0,-1 1 1,1-1-1,-1 1 0,1 0 0,-1-1 0,1 1 1,-1-1-1,1 2 0,-100 124 1004,95-120-990,0 0-1,-1-1 1,1 0 0,-1 0-1,0-1 1,0 0 0,0 0-1,-1 0 1,-9 4-1,10-5 11,-2 0-9,0 0 1,0 0 0,0-1-1,-1 0 1,1 0 0,-1-1 0,1 0-1,-17-1 1,-3-1-34,-36-8 1,43 5 13,-17-2 28,-8-2 267,0 2 1,-65 1-1,36 11 342,1 3 0,-128 34 0,-19 2-191,192-40-418,0-2 0,-47-1 0,63-3-180,0 0 1,1-1 0,-1 0 0,1-1-1,-1-1 1,1 0 0,0-1-1,-16-8 1,17 8-336,7 3 27,-1-1 0,1 1 0,0-1 0,0 0 0,0 0 0,1 0 0,-4-4-1,-41-35-2602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4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 9649,'0'0'328,"43"-16"228,0 3-524,-6 5-8,6 24-6709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4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1 250 8665,'0'0'328,"46"19"704,2-19 40,18-11-352,8-10-316,6-11-284,14-5-520,1-13-1044,-10-6-1168,-10-6-833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3:54.8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0 175 6189,'63'-35'1184,"3"6"72,8 5-400,-2 3-348,8 0-284,-9 10-184,-11-7-824,-17 2-1292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10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309 1167 2372,'0'0'7260,"-3"4"-6916,-69 82 107,52-62-426,-1-1 1,-28 24-1,1-1 22,43-42-33,0 1 0,0-1-1,-1 0 1,1-1 0,-1 0-1,1 1 1,-1-2 0,-7 3-1,4-1 22,4-2 607,2-5-628,0-1 0,1-1-1,-1 1 1,1 0-1,0-1 1,0 1-1,0-1 1,0 1 0,1-1-1,0 0 1,0 0-1,0 0 1,0 1 0,1-1-1,0-10 1,2-9-15,8-49-1,-5 42 23,24-250 12,22-169 2,-14 78 328,-36 324-298,-1 20-39,0-13-38,0 35-4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10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7521,'0'0'6108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12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38 2784,'0'0'1272,"0"8"-1192,1 32-57,5-2 36,-4-31 250,2 0-253,15 20 69,-14-21 242,31-8-319,-29 1 116,-7-2-137,0-1 1,1 1-1,-1 0 0,1 0 0,-1-1 1,1 1-1,0 0 0,1 0 0,0-3 1,2-3 33,-3-9 194,-4-17 64,3 34-294,0 0 0,0 0 0,-1 1 0,1-1 1,0 0-1,0 0 0,0 0 0,0 1 1,-1-1-1,1 0 0,0 0 0,-1 1 1,1-1-1,-1 0 0,1 1 0,-1-1 0,1 0 1,-2 0-1,-19-24 470,9 15-41,-17-6-165,29 15-278,-1 1 1,0-1-1,0 1 0,0 0 0,1-1 1,-1 1-1,0 0 0,0-1 0,0 1 1,0 0-1,0 0 0,0 0 0,0 0 1,0 0-1,-1 0 0,-40 2 74,36-1-76,0 0 0,0 0 0,0 1 0,0-1 0,-8 5 0,6-2-8,0 1-1,1-1 0,-12 10 1,-13 16-7,26-24 16,4-1 8,-8 17 12,8-17 78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5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0 6521,'0'0'3443,"5"2"-2427,4 5-723,0-1-1,0 1 1,0 1-1,-1 0 0,0 0 1,7 10-1,4 7 400,17 30 0,-30-46-477,-1 1 0,0-1 0,-1 1 0,0 0 0,-1 0 0,0 0 1,0 0-1,-1 0 0,0 1 0,-1-1 0,0 1 0,-1-1 0,0 1 0,-2 11 1,-3-6 50,0-1 0,-1 1 0,-1-1 0,0 0 0,-1-1 0,-1 1 0,0-2 0,0 1 0,-18 17 0,-3-1-120,-1 0 0,-52 37 1,60-50-813,0-2 1,-2 0 0,-45 20-1,53-28-422,-1-1-1,-1 0 1,1-1-1,-1-2 1,0 1-1,0-2 1,-20 0 0,4-2-2035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13.1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524 302 3552,'0'0'2906,"8"-2"-2810,6 0 0,1-1 0,0 2 0,0 0 0,22 2 0,-35-1-77,0 0 1,1 0-1,-1 1 1,0-1-1,0 1 1,0-1-1,0 1 1,1 0-1,-1 0 1,0 0-1,-1 0 1,4 2-1,1 1 29,0-2 327,-2 4-120,11 16-72,-15-21-180,0-1 1,1 0-1,-1 0 0,0 1 0,0-1 1,0 0-1,1 0 0,-1 1 0,0-1 1,0 0-1,0 1 0,0-1 1,0 0-1,0 1 0,1-1 0,-1 0 1,0 0-1,0 1 0,0-1 0,0 0 1,0 1-1,0-1 0,0 0 0,0 1 1,-1-1-1,1 0 0,0 1 1,0-1-1,0 0 0,0 1 0,0-1 1,0 0-1,-1 0 0,1 1 0,0-1 1,0 0-1,0 0 0,-1 1 0,1-1 1,-3 7 15,2-5-14,0 1 1,0-1-1,0 0 1,0 0-1,0 0 1,-1 0-1,1 0 1,-1 0-1,1 0 1,-1 0-1,0-1 1,1 1-1,-4 1 1,2-1-6,-4 5 6,-1-1-1,-1 1 1,1-2-1,-1 0 1,-19 9-1,3-3 11,19-9-71,4-10-234,1 0 269,0 0 0,0 0 0,0-1 0,1 1 0,0 0 1,1 0-1,0-1 0,0 1 0,1 0 0,0 0 0,0 0 1,1 0-1,0 1 0,0-1 0,1 1 0,0-1 1,5-6-1,17-25 78,-13 14-48,-9 19 868,-21 15-821,0 1 0,1 0 0,0 1 0,1 1 0,1 1 1,-1 0-1,-23 29 0,23-22 73,1 1 0,0 1 0,1 0 0,2 1 0,-13 33 0,10-10 128,1 1-1,3 0 1,1 0 0,3 1-1,0 93 1,3-68 668,-14 94 1,17-166-914,0 0 1,0-1-1,0 1 1,0-1-1,0 1 1,0 0-1,-1-1 1,1 1-1,0-1 1,0 1-1,-1 0 1,1-1 0,0 1-1,-1-1 1,1 1-1,-1-1 1,1 0-1,0 1 1,-2 0-1,-2 5 58,2-4-47,1 1 0,-1-1 1,1 0-1,-1 0 0,0-1 0,0 1 0,0 0 0,0-1 0,0 1 1,0-1-1,-1 1 0,-3 1 0,-2 1 41,1 1-24,0-1 0,-1 0 1,0 0-1,-8 2 0,13-5-17,-1 0 0,1 0 0,0 0 0,-1-1 1,1 1-1,-1-1 0,1 0 0,0 0 0,-1-1 0,1 1 0,-1-1 0,1 1 0,0-1 0,-1 0 0,1 0 0,-5-3 0,-2-1-7,1-1 0,-1-1-1,1 0 1,1 0 0,-1-1 0,1 0-1,1 0 1,-1-1 0,1 1 0,1-2 0,-11-19-1,7 8-15,2-1 1,0 0-1,2 0 0,0-1 0,1 0 0,-2-37 0,4-6-4,6-73 0,-1 102-99,2-1 0,2 1 0,1 0 1,2 0-1,1 1 0,2 0 0,17-34 1,-5 18-491,59-113-3078,-46 99 955,-7 4-337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17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5813 992 2256,'0'0'3997,"2"-5"-3688,8-16-132,-10 20-175,0 1 1,0 0 0,1-1-1,-1 1 1,0-1-1,0 1 1,0-1 0,0 1-1,0 0 1,0-1 0,1 1-1,-1-1 1,0 1 0,0-1-1,0 1 1,-1-1 0,1 1-1,0 0 1,0-1-1,0 1 1,0-1 0,0 1-1,0 0 1,-1-1 0,1 0-1,-2-6 11,2 5-5,-1-1 1,0 1-1,1-1 0,-1 1 1,0-1-1,0 1 1,-1 0-1,1 0 1,0 0-1,-1-1 1,-2-1-1,0-4 10,3 5-11,-1 0-1,0 0 0,1 0 1,-1 1-1,0-1 0,0 1 0,-1-1 1,1 1-1,0 0 0,-6-4 1,-51-52-87,45 47 100,-48-26 3,-1 2 1,-79-30-1,-70-19 552,206 81-529,-1 0-11,-17-10 10,17 10 17,0-1 13,-28-12 11,-16-4 24,-95-33 227,72 34-180,67 17-192,2 0 43,-18-4 39,17 4 17,0 1-284,-19-4 256,19 3-8,0 1 17,-14-4-23,-5-2 376,-39-4 0,-26-11 116,84 20-483,0 0 19,-17-7-14,11 5-22,-64-16 34,34 7-13,-74-20-32,67 23 18,42 9-9,4 1-5,0-1 1,0 1-1,1-1 0,-1 1 1,0-1-1,0 0 0,0 0 0,-4-3 1,-23-8 10,-13 1-30,13 2 42,17 4-15,-10-5-18,17 7-25,0 2-7,-19-2 12,19 2 93,0 1-137,-19-3 92,19 3-45,1 0 0,-14 3 37,14-3 14,-2 0-15,-35-4-52,17 1 24,-30-2 74,-55-7-46,36 5-70,48 6 52,15 2 12,-40-6 32,-179-15-38,199 20 5,-2-1 67,-29-6-63,56 7-22,-1-1 15,-60-6 17,61 7-44,5-1-16,-1 1 36,0-1 0,1 1 0,-1 0 0,0 0 0,1-1 1,-1 1-1,0 0 0,0 1 0,1-1 0,-1 0 0,-2 1 0,0 0 4,-2-1 41,0-1-104,-19-2 61,19 2 45,0 0-102,-61-5 79,29 1-12,32 4-41,-1 1 15,-79-3 55,0-4 0,1-3 1,-86-23-1,30 7 11,-2 5-1,-167-2 1,123 17-26,-128-3 68,191 17-88,57-5 18,-102 20 0,146-20 1,-21 7-41,1 2 0,-53 20 1,39-12 52,5 0-37,2 2 1,0 3-1,2 1 1,-47 35 0,61-35-27,-14 12 57,12-6-19,-8 20-44,14-20 36,18-16 18,7-5-15,2-6-7,0 1 1,0-1 0,0 0-1,0 0 1,-7 8-1,1-5-6,6-4 3,-1 1 0,0-1 0,1 0 0,0 1 0,0-1 0,-4 11 0,2-4 3,3-6 5,0 0 0,-1 0 0,1 0-1,-1 0 1,0-1 0,-7 8-1,-24 33-14,9-7-11,15-25 27,6-8 0,1 0-1,0 0 1,0 0-1,0 0 1,1 1-1,-3 6 1,-45 118-49,48-124 47,-1-1 1,1 1 0,0 0 0,0 0 0,1 0-1,-2 10 1,0 4-10,-10 36-30,6-4 47,-1 82 0,7-79-40,3 68 32,2-84-13,5 99 2,-9-113 4,1 0 0,1-1 0,1 1 0,8 27 0,28 95-32,6 1 71,7-30-117,-39-89 89,14 21 25,19 38-85,-23-42 71,36 56 1,6-4-82,49 66 43,-22-51 30,-39-44-37,49 84 1,-58-84 10,-23-38 25,38 46-1,-54-73-18,0 1 1,-1-1 0,0 1-1,0 0 1,5 9-1,3 3 4,28 26 20,2-2 1,1-2-1,62 42 1,-10-6-79,-14-11 61,-37-32 29,94 80-68,-13-10 57,-103-84-36,23 22 0,2 3-4,121 77 69,-132-95-69,2 0 1,58 27 0,89 28-6,-143-65 13,1-1 0,1-3 0,0-1 1,66 5-1,-44-11 2,1-2-1,94-11 1,132-40 10,-10-20 43,-31-2-76,-98 27-6,78-31 52,-187 58 11,-1-3 0,-1-1-1,43-29 1,216-156 9,-254 173-42,1-5 18,0 5 26,-4 0-20,8-10 28,-5 2-53,-2 0-63,-18 17 73,-21 18 17,0 2 7,17-12 16,-18 12 47,-1-1-148,14-15 76,-14 16-20,0-2-5,0-1 8,20-18-43,11-7 70,-1 3 26,3-5-20,-24 21-28,98-104-66,-108 111 153,1 1-82,14-14-25,-14 14 32,-1-1 9,1 0-13,-3 3-6,0 0-1,0 0 0,0 0 0,0 0 1,-1 0-1,1 0 0,-1 0 1,1-4-1,23-91-162,-22 82 166,1 0 1,1 1-1,9-25 1,-2 11 4,15-72-70,-26 98 58,1 0 0,-1-1 0,0 1 0,0-1 0,0 1 1,0-1-1,0-6 0,2-5 1,61-304 51,-38 180-25,-3 17 17,-3 40-43,-16 49-21,-1 6 30,-2 22 12,-1-3 12,0-36-41,0 1 47,0-2-61,-4-29-12,3 70 44,0 0-1,1 0 1,0 0-1,0 0 1,0 0 0,0 0-1,1 0 1,0-4 0,2-10 1,-7-33-32,2 10 21,-1 23 6,2 13 7,0-1-1,0 1 1,0 0-1,1-12 1,1 9-7,-3-24-208,-2 8 32,3 18-178,-7-31-6250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20.3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1 720,'0'0'848,"4"3"-772,9 2 16,0 0 0,0-1 0,0 0 0,23 4 0,43 3 134,-2 4 1,126 41 0,111 56 232,-4 14 1,292 167-1,-45 17 112,-263-152-419,9-5-94,-52-27 33,211 134 811,-324-173-557,157 132 1,-262-191-309,28 21 177,66 72 0,-109-101-122,0 1 1,-2 0 0,0 1-1,-2 1 1,-1 1-1,0 0 1,12 37 0,-3 1 2,57 177 163,75 222 585,-14-162-595,-33-80 125,-53-98-96,132 321 314,-172-404-547,20 58 37,66 185 41,-70-204 247,-29-75-362,0-1-1,0 1 1,-1-1-1,1 1 0,-1 0 1,1-1-1,-1 1 0,0 0 1,1-1-1,-1 1 1,0 0-1,0 3 0,-1-4 4,1 1-1,0 0 0,0 0 0,0-1 1,1 1-1,-1 0 0,0-1 0,1 1 1,-1 0-1,1-1 0,0 1 0,1 2 1,7 21 63,-6-19-25,-3-1 4,0 17-37,0-17 84,0 1-115,0 15 26,0-16 155,-3-13-375,-10-26-278,-35-66-1,16 40 326,14 28-89,-1 0 1,-32-39 0,22 33-127,15 24 163,-115-73-23,115 78 230,-15-10 23,27 17-18,-1 0-1,1 0 1,-1 1-1,1-1 1,-1 1 0,0-1-1,0 1 1,0 0-1,0 0 1,-5-1 0,0 1-7,1-2 9,14 10 95,291 304 1912,-247-252-1824,22 24 78,49 56 2063,-103-160-2319,-2-1-1,-1-1 1,-1 0 0,-1-1 0,20-47 0,2-2-75,4-1-323,48-88-1164,-23 65-5011,-60 91 4161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21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495 200 4724,'0'29'821,"-5"-23"-310,-14 18-18,7-13-107,-5-1-303,0 0 0,-1-2 0,0 0 0,-1-1 0,-25 6 0,39-12-22,-1-3-34,-19-3-48,24 5 19,1 0 0,0 0-1,-1 0 1,1 0 0,0 0 0,-1 0 0,1 0 0,0 0-1,-1-1 1,1 1 0,0 0 0,-1 0 0,1 0-1,0 0 1,-1-1 0,1 1 0,0 0 0,0 0 0,-1-1-1,1 1 1,0 0 0,0 0 0,-1-1 0,1 1-1,0 0 1,0-1 0,0 1 0,0 0 0,0-1 0,-1 1-1,1 0 1,0-1 0,-3-7-19,1 1 0,0-1-1,0 0 1,1 0 0,0 0 0,0 0-1,1 0 1,0-1 0,0 1 0,1 0-1,0 0 1,0 0 0,1 0 0,0 0 0,0 1-1,1-1 1,0 0 0,6-9 0,-1 1-2,1 1 1,1 0 0,21-25-1,4 9 16,-4 8 34,-30 22-15,1 0 0,-1 0 0,0 0 0,0 0 1,0 0-1,1 0 0,-1 1 0,0-1 0,1 1 0,-1-1 1,1 1-1,-1-1 0,1 1 0,-1 0 0,1-1 0,2 1 1,0 0 69,-3 0-71,-1 0 0,0-1-1,0 1 1,1 0 0,-1 0 0,0 0 0,0 0 0,1 0 0,-1 0-1,0 0 1,0 0 0,1 0 0,-1 0 0,0 0 0,0 0-1,1 0 1,-1 0 0,0 0 0,0 0 0,1 0 0,-1 0-1,0 1 1,0-1 0,0 0 0,1 0 0,-1 0 0,0 0-1,0 0 1,0 1 0,1-1 0,-1 0 0,0 0 0,0 0-1,0 1 1,0-1 0,1 0 0,-1 0 0,0 0 0,0 1-1,3 3 89,0 0-1,0 1 1,0-1-1,-1 1 0,0-1 1,0 1-1,0 0 0,0 0 1,-1 0-1,0 0 1,1 8-1,-1-4 53,-1 1 1,0 0-1,0 0 1,-1-1-1,-4 16 1,-3 5 312,-2 0 0,-25 53-1,9-30-217,-2-1 0,-2-2 0,-40 52 0,24-43-154,-59 58 0,-7-4-1995,106-108 106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21.5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4908,'0'0'1705,"9"54"-1061,5 3-264,-8 8-192,11 1-56,-3-1-32,0-8-36,-8-4-88,3 0-116,-4-11-1012,-5-7-565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22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667 263 5040,'0'0'639,"-6"-7"-549,-17-21-21,22 27-66,1 0 0,-1 1 1,0-1-1,1 0 0,-1 0 0,1 0 1,-1 1-1,1-1 0,0 0 0,-1 0 1,1 0-1,0 0 0,-1 0 0,1 0 1,0 0-1,0-2 0,-8-88-11,7 50-52,14 7 60,-10 27 7,4 1-28,22-19 16,-29 24 6,1 1 0,-1-1 0,1 1 0,-1-1 0,1 1 0,-1-1 1,1 1-1,0 0 0,-1-1 0,1 1 0,-1 0 0,1-1 0,0 1 0,0 0 0,-1 0 0,1 0 1,0 0-1,-1 0 0,1-1 0,0 1 0,-1 0 0,2 1 0,33-1 171,-35 0-156,1-1 0,-1 1 0,1 0 0,-1 0 0,1 0 0,-1 0 0,1 0 0,-1 0 1,1 0-1,-1 1 0,1-1 0,-1 0 0,1 0 0,-1 0 0,1 0 0,-1 1 1,1-1-1,-1 0 0,1 0 0,-1 1 0,0-1 0,1 0 0,-1 1 0,0-1 0,1 0 1,-1 1-1,0-1 0,1 1 0,6 7 103,-1-1 1,0 1 0,0 0-1,-1 1 1,0 0-1,0-1 1,-1 1-1,0 1 1,3 12-1,-4-7 4,-1 0-1,0 27 0,-2-35-94,0-1 0,-1 1 0,0-1 0,0 0 1,-1 1-1,1-1 0,-1 0 0,-1 0 0,-3 7 0,2-3 16,2-7-21,0 1 1,0-1-1,-1 1 0,1-1 0,-1 0 0,0 0 1,-4 4-1,-6 7-2,-1-2 0,0 1 0,0-2-1,-1 0 1,-1 0 0,0-2 0,-18 9 0,0-5-39,-67 19 1,84-29 28,0 0-1,0-1 1,0 0 0,0-2 0,-1 0-1,-20-3 1,1-3-95,36 6 72,1 0-1,-1 0 1,0 0-1,0-1 1,0 1 0,1 0-1,-1-1 1,0 1-1,1 0 1,-1-1-1,0 1 1,1-1-1,-1 1 1,0-1 0,1 1-1,-1-1 1,1 1-1,-1-1 1,0-1-1,-6-6-37,0 0 0,1-1-1,0 0 1,0 0 0,1 0-1,-6-14 1,9 16 40,-1 0 1,1 1-1,0-1 1,1 0-1,-1 0 1,2 0-1,-1 0 1,1-1-1,0 1 1,0 0-1,1 0 1,1-9-1,9-22-55,-10 37 61,-1 0 0,0 0 0,1 0 0,-1 0 0,0 0 0,1 0 0,-1 0 0,1 0 0,0 1 0,-1-1 1,1 0-1,0 0 0,-1 1 0,3-2 0,101-82-14,-91 78 24,-3 5-2,-1 0 0,1 0 0,0 1 0,10 1 0,-15 0 22,0 5 28,-1-1-34,-1 0 0,1 0 0,-1 0 1,0 1-1,0-1 0,-1 1 0,1 0 0,-1 0 1,-1-1-1,1 1 0,-1 1 0,0-1 0,0 0 1,-1 0-1,0 0 0,0 0 0,0 0 1,-2 7-1,-5 10 172,-1 0 1,-1 0-1,-19 36 0,-45 61 684,54-90-746,-45 76 488,-73 166 0,133-262-592,-11 35 92,6-10-74,6-26 48,2-1 97,-5 22 74,5-23 1039,-6-17-1277,-3-8-37,-1-1 0,2-1 0,1 0 1,0 0-1,1-1 0,-4-24 1,4-4-312,2-1 0,2-69 1,22-98-4292,-9 144 1951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4:22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0 245 8253,'43'12'212,"-6"-4"-108,6-8 268,0-4 244,8-4-84,1-5-184,5-3-176,9-8-96,-1-5-60,15 0-56,-8-3-400,-1-5-1016,-5 0-724,-15 1-297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5.6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34 3696,'0'0'154,"-6"-6"-11,-1 0-11,-3-5-20,-1 0 3250,9 18-2886,1 8-353,1 1 0,0-1-1,1 0 1,5 29-1,-2-19 38,5 34 106,7 78 137,3 127 101,4 83-1,-12-216-299,66 453 80,-38-325-280,-35-234 5,71 445 22,-60-356-10,-6-33-15,34 222 562,30 288-235,-40-351-329,6 71-12,11 97 18,-12-121-24,-28-191 15,22 220-2,6 398-5,-24-429 1,18 91-45,-7-109-1,48 689-39,-60-816 69,61 265-1,-7-60 44,-55-278-28,4 72 32,-4-33-57,0 95 29,-8-92 36,-1-9-40,-5 1 1,-28 183-1,26-262 4,2 1 1,1-1-1,1 24 0,1 26 254,-3-58 75,-2-30-145,2 11-238,1-1 63,0 0-17,-17-88-57,14 83 26,-20-37-46,22 41 77,0 1 1,-2 0-27,1-1 29,2 4 0,0 0 1,-1 0 0,1 0-1,-1 1 1,0-1 0,0 0-1,0 1 1,-3-4 0,-14-16-35,14 16 40,1 1-49,-11-17 16,11 17 43,-2-1-135,-19-15 101,19 16-17,1 0 5,-14-14 36,14 14 7,1-1-30,-15-15 23,14 16 4,7 12-112,22 50 167,2 0 0,51 81 0,-24-47 135,-6-3 128,59 101 128,-90-168-374,-13-17-22,1 0 16,11 12 39,-11-12 900,0-9-942,18-31-35,-2-1 0,26-63 0,21-40-51,-48 107 9,-7 21 13,-8 8-7,0 0 0,0 1 0,-1-1 0,0 0 0,5-8 0,-2 4-90,0 0 0,1 0 0,0 1 0,0 0 0,1 1 1,0-1-1,10-5 0,5-4-737,-18 12-434,2-1-658,17-17-587,-17 17-152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8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798 12 2916,'-9'-11'1782,"15"14"-1242,56 43 710,111 105-1,-163-142-1208,-1 0 0,0 1 0,-1 1 0,0-1 0,-1 1 0,0 1 1,0-1-1,4 14 0,-10-24-40,-1 1 0,0-1-1,1 1 1,-1 0 0,0-1 0,0 1 0,0 0 0,0-1 0,0 1 0,0 0 0,0-1-1,-1 1 1,1 0 0,0-1 0,-1 1 0,1-1 0,-2 3 0,-2 1-9,0 0 0,0 0 0,-1 0 1,1-1-1,-1 0 0,0 0 0,0 0 0,0 0 0,-1-1 1,1 0-1,-1 0 0,0 0 0,0-1 0,-11 3 1,-7 2-176,0-2 0,-37 4 0,22-6-299,-60-2 0,82-2 365,1 0 0,0-1 0,0-1 1,1-1-1,-31-10 0,43 12 106,0 1 0,-1 0 0,1-1 0,0 0-1,0 1 1,0-1 0,1 0 0,-1-1 0,0 1 0,-2-3 0,-2-2-10,-24-18-45,27 21 266,7 10 63,8 13-106,-7-13-41,1 1 1,-1 0 0,0 0 0,-1 1 0,0-1-1,0 1 1,-1-1 0,0 1 0,0 0 0,-1 0 0,1 0-1,-2 0 1,1 9 0,-4-4 76,1-1 0,-2 0 0,1 0 0,-2 0 0,1-1 0,-2 0 0,1 1 0,-2-2 0,1 1 0,-2-1 0,1 0 0,-1 0 0,-11 9 0,-1 0-62,-1 0 1,0-2 0,-2 0 0,-47 26 0,29-23-221,0-2 0,-72 20 0,-21-5-2978,89-28 578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8.7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1154 0 2740,'1'8'728,"0"1"-543,0 0 0,-1 0 0,0 1 0,0-1 0,-1 0 0,-1 0-1,1 0 1,-1 0 0,-1 0 0,0 0 0,0 0 0,-1-1 0,-5 10 0,-6 4 48,-1-1 1,0 0 0,-2-2-1,0 1 1,-2-2 0,0-1 0,-33 23-1,-168 87-11,166-98-150,8-6-61,-1-7 73,10-8 24,31-6-26,0-7 29,-24-13-23,30 17-82,0 1 1,0-1-1,0 1 1,0-1-1,0 0 0,0 0 1,1 1-1,-1-1 0,0 0 1,0 0-1,1 0 0,-2-2 1,-4-5 32,-15-25 377,7 9 15,11 18 142,-3 3-502,2 1-69,0 1-1,0 0 1,0 0 0,1 0 0,-1 0-1,0 1 1,0 0 0,0 0 0,0 0-1,0 0 1,-6 1 0,3 1-2,0-1 1,0 2-1,0-1 1,0 1-1,1 0 1,-13 7-1,-43 34-794,1 3 1,-80 79-1,132-118 379,-42 38-2286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5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 1 4692,'0'0'1589,"4"7"-28,1 4-1242,0 1 1,-1-1-1,0 1 1,-1-1-1,0 1 1,-1 0-1,0 0 0,-1 1 1,0-1-1,-1 17 1,-2-11-103,0 0 0,-1 0 1,-1 1-1,-1-2 0,0 1 0,-15 31 1,12-33-171,0 0 0,-2 0 0,0-1 0,0 0 0,-1-1 1,-1 0-1,-16 13 0,19-19-40,-1 1 1,0-2-1,-1 0 0,0 0 1,0-1-1,0 0 1,-1-1-1,0 0 0,0-1 1,-19 4-1,12-6-115,1-1 0,-1 0 0,1-1 0,-1-1 0,1-1 0,-1-1 0,-23-7 0,41 10 85,0 0-1,1 0 1,-1-1-1,0 1 1,0 0-1,0-1 0,1 1 1,-1 0-1,0-1 1,1 1-1,-1-1 1,0 0-1,1 1 1,-1-1-1,1 1 1,-1-1-1,0-1 1,-58-64-469,51 53 430,-9-23 38,3 11 375,25 56 152,-8-25-511,7 19 270,-1 1 0,-1 0 0,-2 1 0,0-1 0,-2 2-1,-1-1 1,-1 0 0,-1 0 0,-1 1 0,-2-1 0,-1 0 0,-1 0 0,-1 0 0,-1 0 0,-17 44 0,14-53-84,0-1 1,-1-1-1,-14 19 1,7-20-8,-5 0-114,-1-1 1,0-1 0,-46 18 0,56-26-50,0 0 0,0-1 0,-1-1 0,0-1 0,0 0 0,0 0 0,0-1 0,0-1 1,0-1-1,-21-2 0,20-1 9,0-1 0,0 0 0,0-1 0,0 0 0,1-1 1,0-1-1,0 0 0,1-1 0,0 0 0,1-1 1,0-1-1,1 0 0,0 0 0,0-1 0,-17-27 0,20 27-11,0-1 0,1 0 0,1-1 0,0 0 0,0 0 0,1 0 0,1-1-1,1 1 1,0-1 0,1 0 0,0 0 0,1 0 0,1 0 0,0 0 0,1 0 0,1 0-1,4-15 1,1 4-209,2 0-1,1 1 1,2 0-1,0 1 0,1 0 1,23-30-1,111-123-5035,-112 138 3403,22-24-1699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7:5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5565,'0'0'7824,"7"-4"-7754,21-7-55,0 0 0,1 2 0,0 2-1,37-6 1,128-4-3,-91 22-7,-29 0 26,-69-5 793,-1 10-540,0-1-206,-1 0 1,-1 0-1,0 0 0,0 0 0,0 0 0,-1 0 0,0 1 0,-1-1 0,0 0 1,-1 1-1,-2 13 0,-9 25 153,-1-2 0,-2 0 1,-3 0-1,-24 44 0,-5 15 64,-34 94 126,9 2-1,-52 239 1,85-249 27,-15 218 1,45-263-240,6 1 0,18 166 0,15-87 128,10-2 0,72 230 0,-41-230-212,-34-111 372,-35-106-261,-1-1-254,1 2 0,0 23-138,-2-5 173,-4-8-6,-79 240-40,58-155 54,-19 193 0,34-211 40,-31 490 1701,38-513-1545,9 303 773,26-1-610,-6-98-217,16 149-86,11 146-107,-28 22 71,-11-231-4,-20 495-55,-63-4 346,50-629-280,10 244 1,11-148-43,-2-184-13,-1-75 33,-11 81 1,7-106 25,0-1-1,-1 0 1,-2 0-1,-19 43 1,21-52 420,23-60-7545,-10 27 5562,-1 0 0,-1-1 0,0 0 1,4-33-1,-9 5-2734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8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 4508,'0'0'872,"-20"57"-371,12 0-209,16 9-52,6-1-120,1 8-56,5 5-24,3-8-40,-1-9-28,-7-5-724,-10-3-737,4-8-455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9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1712 132 3824,'-19'-35'1202,"18"33"-1088,0 1-1,0-1 0,0 1 0,0-1 0,0 0 0,1 0 0,-1 1 0,0-1 0,1 0 0,0 0 1,-1 0-1,1 0 0,0 1 0,0-1 0,0-3 0,0-1 146,0 4-210,-1 0 0,1 1 0,0-2-1,0 1 1,0 0 0,0 0 0,0 0 0,0 0 0,0 0 0,1 0 0,-1 0 0,0 0 0,2-2 0,0-2 24,-1 0 48,4 3-67,16-9-42,-20 11-12,-1 1 1,1 0-1,-1 0 1,1-1-1,-1 1 0,1 0 1,0 0-1,-1 0 1,1-1-1,-1 1 0,1 0 1,0 0-1,-1 0 1,1 0-1,-1 0 0,1 0 1,0 0-1,-1 0 1,2 1-1,26 2-14,-13 1 19,-7-1-7,-4-2 2,-1 1 1,1-1-1,-1 1 1,1 0 0,-1 0-1,0 0 1,0 0-1,4 4 1,22 15-20,-17-8 47,7 17 36,-14-22-12,-9-2 14,-9 21 9,13-26-76,-1 0 1,1 0-1,-1 0 0,1-1 0,-1 1 1,1 0-1,-1-1 0,1 1 0,-1 0 1,0-1-1,1 1 0,-1 0 1,0-1-1,0 1 0,0-1 0,1 0 1,-1 1-1,-1 0 0,-13 7-2,0-1 0,0 0 0,0-1 1,-1-1-1,0 0 0,0-1 0,0 0 0,0-2 0,-1 0 0,1-1 0,-19 0 0,-52-13-222,72 7 1,-20-11 20,20 6 39,-14-15 19,28 24 141,0 0 0,0 1 0,0-1-1,0 0 1,1 0 0,-1 0 0,0 0-1,0 0 1,1 0 0,-1 0 0,0 0 0,0-2-1,-14-29-58,13 29 59,1 1 1,0-1-1,0 0 1,-1 1 0,2-1-1,-1 0 1,0 0-1,0 1 1,1-1-1,0 0 1,-1-5 0,1 0-10,-1 1-14,-2 15-126,-7 37 191,-21 85 46,20-97-73,8-26-53,-4-6-2416,-21 2 1859,27-3 581,1 0 0,0 0 1,-1 0-1,1 1 0,-1-1 1,1 0-1,0 0 0,-1 0 1,1 0-1,-1 0 0,1 0 0,0 0 1,-1-1-1,1 1 0,0 0 1,-1 0-1,1 0 0,-1 0 1,1 0-1,0-1 0,-1 1 1,1 0-1,0 0 0,-1-1 1,1 1-1,0 0 0,0 0 0,-1-1 1,1 1-1,0 0 0,0-1 1,-1 1-1,1 0 0,0-1 1,-11-17-241,1 0 0,1 0 0,-7-23 0,-5-7 118,20 47 159,0-1 0,0 0 1,0 0-1,0 0 0,1 0 1,-1 0-1,1 0 0,-1 0 1,1 0-1,0 0 0,-1 0 0,1 0 1,0-3-1,1-1 62,-2 0 1325,-19 8-977,1 2-1,-1 0 1,1 2-1,1 0 1,-1 1-1,-18 10 1,-31 16 612,12-4-197,-69 24 0,56-30-473,0-4 1,-108 17-1,140-31-299,0-2 0,0-1 1,-1-2-1,1-2 0,-1-1 0,-57-14 0,84 15-106,0-2 0,1 1 0,-1-1 0,1-1 0,0 0 0,0 0 1,1-1-1,0-1 0,0 1 0,0-1 0,1-1 0,-9-9 0,9 8-333,1-1 0,0-1 0,0 1 0,1-1 1,1 0-1,0 0 0,0 0 0,1-1 1,1 0-1,-4-22 0,0-30-1928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9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6201,'0'0'3728,"37"25"-6804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29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0 128 4860,'0'0'745,"52"0"-313,5-13-300,9-24-68,8 0-680,6-3-1041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0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900 1 4204,'0'0'2481,"-37"11"-1357,-15 34-572,1 0-216,-15 5-172,-5-2-64,-1 10-72,-16-2 0,2 5-76,-17 5-68,9 3-936,0 0-820,8 5-417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1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292 812 3668,'0'0'5293,"5"-5"-5232,26-27-143,118-162-1237,-145 189 1247,4-1-90,11-6 121,29-13-1,-47 24 40,1 0 0,-1 1 0,1-1 0,-1 1-1,1-1 1,-1 1 0,1 0 0,0-1 0,-1 1 0,1 0 0,0 0 0,-1 0-1,1 0 1,-1 1 0,1-1 0,1 1 0,2 0-5,-2-2 2,0 1 0,0 0 0,-1 1 0,1-1 0,0 0 1,-1 1-1,1-1 0,0 1 0,2 1 0,2 0-6,2 1 14,-1-1 0,1 1-1,-1 1 1,16 8 0,-16-8 19,-2-1 122,-6-1-119,0 1 0,1-1 0,-1 1 1,0 0-1,1-1 0,0 1 0,0-1 0,0 1 1,0-1-1,2 3 0,0 2 46,-3-6-53,1 0 0,-1 0 0,0 0 0,0-1 0,0 1 0,1 0 0,-1 0 0,0 0 0,0 0 0,0 0 0,0 0 0,0 0 0,0-1 0,-1 1 0,1 1 0,-19 62 774,18-63-763,1 0-1,-1 0 1,1 0-1,-1 0 1,0 0-1,1 0 1,-1 0-1,0 0 1,0 0-1,0-1 1,1 1-1,-1 0 1,-2 0-1,-11 11 101,-1 1 12,-1-1-1,0-1 1,-1 0 0,0-1 0,-23 10 0,23-14 38,-1-1 1,1-1 0,-1 0 0,0-2 0,-1 0 0,1-1 0,0 0-1,0-2 1,0 0 0,-1-1 0,-32-9 0,39 8-100,-1-1-1,1-1 1,0 0 0,0-1 0,0 0-1,1 0 1,0-2 0,1 1 0,-1-1-1,1-1 1,1 0 0,-1 0 0,2-1-1,-1 0 1,1 0 0,1-1 0,-9-16-1,5 5-59,1 0-1,2-1 1,0 0-1,1 0 1,-7-43 0,13 55-24,-16-118-46,-1-130 0,19 251-60,-2-1 1,1 0-1,-1 1 1,-1-1-1,-2-9 1,3 14-683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1.6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1255 279 4028,'-9'-1'922,"-1"0"-733,-5 0 206,0 0 0,0-1 1,0-1-1,1 0 0,-1-1 1,1-1-1,-17-7 0,13 2-105,-28-23 0,40 28-269,-1 0 0,1 0-1,1-1 1,-1 0-1,1-1 1,0 1 0,0-1-1,-5-11 1,9 6-13,3 0-15,0 1 1,1 0 0,6-14-1,-8 24 5,-1 0 0,0 0 0,1 1-1,-1-1 1,1 0 0,-1 1 0,1-1-1,0 1 1,-1-1 0,1 1-1,-1-1 1,1 1 0,0-1 0,0 1-1,-1-1 1,2 1 0,11-9-11,1 1 0,0 1 0,0 0 0,1 1 0,-1 0 0,1 2 0,17-4 0,23 6-26,-29 3 6,-19 5 2,25 26 26,-12 2 25,-20-34-19,1 0 1,-1 1 0,0-1-1,1 1 1,-1-1-1,0 1 1,0-1 0,0 1-1,0-1 1,1 1 0,-1-1-1,0 1 1,0-1-1,0 1 1,0-1 0,0 1-1,0-1 1,0 1-1,0-1 1,-1 1 0,1 0-1,0-1 1,0 1 0,0-1-1,-1 1 1,-8 26 30,8-26-30,1 0 0,-1 0 0,1 0-1,-1 0 1,1 0 0,-1 0-1,1 0 1,-1 0 0,0 0 0,0-1-1,1 1 1,-1 0 0,0 0-1,0-1 1,-1 2 0,-17 12-4,1 0 0,-2-2 0,0 0 0,0-1 0,-1-1 0,0-1 0,-29 8 0,-21 0 12,0-4 0,-1-3 0,0-2 1,-1-4-1,-121-10 0,174 5 9,0-1-1,0-2 1,1 0-1,-1-1 0,-30-12 1,44 14-23,0 1-1,0-1 1,0-1 0,0 1-1,1-1 1,0 0 0,-1 0-1,2-1 1,-1 1 0,0-1 0,1 0-1,0 0 1,0-1 0,1 1-1,-1-1 1,1 0 0,0 0-1,1 0 1,-4-10 0,6 16 2,0 0 1,0-1 0,0 1-1,0 0 1,0-1 0,0 1-1,0-1 1,0 1 0,0-1-1,0 1 1,0 0 0,0-1-1,0 1 1,0-1 0,0 1-1,0 0 1,0-1-1,0 1 1,0-1 0,1 1-1,-1 0 1,0-1 0,0 1-1,1 0 1,-1-1 0,0 1-1,0 0 1,1-1 0,-1 1-1,0 0 1,1-1-1,5-6-2,-1 0 0,1 1-1,1-1 1,-1 1-1,1 0 1,0 1-1,0 0 1,1 0-1,0 0 1,0 1-1,0 0 1,9-2-1,-4 3 3,1 1 0,-1 1 0,1 0 0,0 1 0,-1 1 0,1 0 0,-1 1 0,18 4 0,-4 1-7,-1 1 1,48 22-1,-68-27-10,-5 5 26,0-5-3,0 1-1,-1-1 1,0 1-1,0-1 1,0 1-1,0-1 1,0 1-1,-1-1 1,-1 7-1,-1-4 7,-1 1 0,1-1 1,-1 0-1,-1 0 0,1 0 0,-1-1 0,0 0 1,0 1-1,-1-2 0,1 1 0,-10 5 0,-78 46 138,90-54-144,-133 61 111,-10 5-52,125-56-50,0 0-1,1 2 1,0 0-1,-25 24 1,37-29-8,0-1-1,0 2 1,1-1 0,0 1-1,0 0 1,1 0 0,1 0-1,0 1 1,0 0 0,1 0-1,-5 21 1,8-24-1,0 0 0,0 1 1,1-1-1,0 0 0,0 0 0,1 0 1,0 1-1,0-1 0,1 0 1,0 0-1,0 0 0,1-1 0,0 1 1,1-1-1,-1 1 0,2-1 0,7 11 1,0-3-237,2 0-1,0 0 1,0-1 0,2-1 0,-1 0 0,2-1 0,-1-1 0,2-1 0,-1 0 0,1-1 0,20 6 0,34 3-1967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1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33 7405,'-28'-32'2792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2.0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1 5685,'0'0'1080,"-43"21"1984,57 11-3036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8.6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1824,'0'0'5243,"3"6"-4779,7 17-107,2 0-1,25 36 0,-4-6-99,64 112 358,106 171 45,297 494-99,-75 43-238,-298-561-242,61 143 54,406 782 307,-48-304-98,-504-864-312,469 716 435,-168-267-204,-212-316-228,203 326 0,151 235-50,-244-366-7,-222-353 34,60 97 12,-63-112-33,2-2 0,30 37-1,-29-43-16,-8-9 5,18 19 7,3 8 11,9 5 22,-6-3 14,-5-5-29,1 1-2,70 78-6,-61-75 9,-19-19-6,-16-15-12,1-1 14,22 19-20,-24-31-91,1-1 76,-1 0 0,-1 0-1,1-1 1,-1 0-1,-1 0 1,0 0-1,2-16 1,1-74-256,-6 75 212,2 0 1,1 0 0,5-26-1,-6 48 73,-1 0-1,1-1 1,0 1-1,-1 0 1,0-1-1,1 1 1,-1 0-1,0-1 1,0 1-1,-1-4 1,-1-19-29,2-37-327,5 70 367,19 33 0,52 102 37,-70-131-29,0-1 1,-1 1-1,6 21 0,-3-10-1,0 4 21,-7-20-26,-1 5 15,-6 12 16,6-23-37,0 0 0,0 0 0,-1 0 1,1 0-1,0 0 0,-1 0 0,1 0 0,-1 0 0,1 0 0,-1-1 1,0 1-1,1 0 0,-1 0 0,-1 1 0,-14 12 4,0 0-1,0 0 1,-2-2-1,1 0 1,-2-1-1,1-1 1,-2 0-1,1-2 1,-32 10-1,-20 3-11,-105 16 0,169-35-53,2 0-95,-14 6-339,14-5-473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0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12 3128,'-12'-5'210,"-1"0"113,1 4 3475,11 9-2920,-2 30-85,1 0 0,6 50 0,15 86 367,-9-91-698,86 672 1763,37 129-971,47-8-223,-113-593-610,46 181 582,24 72 830,-61-230-867,-20-65 85,-49-214-879,4 15 158,-1 1 0,4 58 0,9 111 90,-17-120-314,-5-87 133,-6-9-238,-5-6-12,1-1 0,-1 0 1,2-1-1,-11-19 0,-6-7 1,-100-132-117,93 130 93,-3 2 0,-41-37 0,35 39-3,-208-168-23,212 178 91,7 0 20,24 21-13,10 13-349,104 175 322,-59-106 49,142 214 114,-132-211 51,104 107 0,-137-160-140,2 1 165,43 53-1,-69-78-227,-1-1-1,1 1 0,0-1 0,0 0 1,0 0-1,0 1 0,0-1 0,5 3 1,-2-1 10,0 1 105,0-1 2,16 13 131,-15-13 765,-2-8-745,3-3-258,-1-1-1,0 0 1,0 0-1,-1 0 1,0-1-1,0 0 1,-1 0 0,6-18-1,21-88 11,-27 97-21,29-119 35,56-254-46,-82 344-40,-6 38 12,0-1-1,1 1 1,0 0 0,4-13-1,-3 17-253,4-19-4672,20-41 859,-18 44 1330,1 8-1508,25-20-843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9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900 0 5625,'0'0'3376,"-4"7"-3152,-18 31 244,-2 0 1,-2-1-1,-37 39 1,-226 213 238,257-261-685,0-1 1,-2-1 0,-43 24-1,-115 51-1204,178-95 114,1 0 0,-2 0 1,-19 4-1,5-4-1827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9.7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832 40 5220,'-1'-5'484,"-4"-11"-162,4 14-131,0 5 7,5 31 463,1 5-671,-3-25 17,1 17-21,-8 33 80,0-52-34,-10 12-55,15-23 16,-1 0 0,1-1 0,-1 1 0,1 0 1,-1-1-1,1 1 0,-1 0 0,1-1 0,-1 1 0,0-1 0,1 1 0,-1-1 0,0 1 1,0-1-1,1 0 0,-1 1 0,-1-1 0,-25 12-348,1-1 1,-2-1-1,-51 10 0,78-19 337,-1-1 0,1 0-1,0 0 1,-1 1 0,1-1-1,-1 0 1,1 0 0,0-1-1,-1 1 1,1 0 0,-1 0 0,1-1-1,0 1 1,-1-1 0,1 1-1,0-1 1,-2 0 0,-1-1-48,4 1 59,-1 1 0,1 0 0,-1 0 0,1 0 0,-1 0-1,1 0 1,0-1 0,-1 1 0,1 0 0,-1 0-1,1-1 1,0 1 0,-1 0 0,1-1 0,0 1 0,0 0-1,-1-1 1,1 1 0,0-1 0,0 1 0,-1 0 0,1-1-1,0 1 1,0-1 0,0 0 0,-3-3 0,1-1 0,0 0 0,0 0 0,0 0 0,1 0 0,0-1 0,0 1 0,0 0 0,1 0 0,-1-1 0,1 1 0,1 0 0,-1-1 0,1 1 0,0 0 0,0 0 0,0 0 0,1-1 0,-1 1 0,5-7 0,-2 3 35,0-2 26,1 0-1,1 1 1,-1-1-1,2 1 1,-1 1-1,1-1 1,1 1-1,0 0 1,9-8-1,8-5 430,-19 17 762,-1 0-894,14-14-113,-14 14 280,-12 9-490,-56 31 681,-89 66-1,48-28 85,46-35-476,2 2 1,2 3-1,-90 92 0,132-121-251,2 0 1,0 0-1,1 1 0,0 1 0,1-1 0,1 1 0,0 1 0,1-1 0,1 1 0,0 0 0,2 0 0,-3 31 0,3 9 257,3-1 0,11 91 0,-4-75-202,7 43 235,2 35 293,-9-20 216,2 9 164,-11 141-1,-3-223-927,-3 75 37,8-128-58,18-22-4150,-10 10 2855,0 0 1,-1-1-1,8-11 1,24-34-1944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41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3112,'0'0'4835,"7"2"-4741,108 40 92,142 71 1,-248-109-177,120 62 66,-4 5 0,138 104 0,209 201 267,-310-231-197,-7 7-1,154 196 1,-158-154-111,206 352 0,200 562 75,-476-918 336,-9 3-1,89 376 0,13 283-50,-85-340-91,-69-348-164,-1 189 1,-36 10 46,8-233-148,-27 294 249,29-338-244,-8 188-5,15-265-38,0 1-1,0 0 1,-1 0-1,-4 19 0,-2 13 13,6-36 10,19-31-5710,10-21 4692,-24 38 767,0 1 0,-1-1 0,0 0 0,-1 0 0,0 0 0,0 0 0,-1 0 1,1-14-1,-2 7 103,-2 0 0,0 0-1,0 0 1,-2 1 0,0-1 0,0 1 0,-2 0 0,1 0 0,-2 0 0,0 1 0,0 0 0,-1 0 0,-13-14 0,-6-5 448,-1 2 0,-2 1 0,-49-38 1,36 34 73,34 27 86,0 0 173,-25-19 183,26 19 1586,8 15-2440,3 46 425,4 0-1,21 90 1,7 56 275,-19-93-463,2 25 56,-16-109-214,4 29 0,-4-47-2,-1-1 60,3 17 81,-4-17 2080,8-15-2124,56-83-611,65-124 0,-86 140-3399,-33 62 1210,14-18 77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42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452 2 2756,'0'0'5785,"-8"-1"-5777,-5 1-3,0 0 0,0 0 0,0 1 0,0 1 0,0 0 0,0 0 0,0 2 0,1 0 0,-1 0 0,1 1-1,0 0 1,1 1 0,-15 10 0,2-2 123,0 2 0,2 1 1,0 0-1,1 2 0,1 0 0,1 1 0,0 1 0,2 1 0,-18 29 1,30-41-61,0 0 0,1 0 1,0 0-1,1 0 0,0 1 1,1 0-1,0 0 0,1-1 1,0 1-1,0 0 0,2 0 1,-1 0-1,1 0 0,1 0 0,-1 0 1,2-1-1,0 1 0,0-1 1,1 0-1,0 1 0,1-2 1,0 1-1,0 0 0,1-1 1,1 0-1,-1-1 0,1 1 1,13 10-1,-3-5-14,0 0-1,2-2 1,-1 0-1,2-1 1,-1-1-1,2-1 1,-1 0-1,1-2 1,0 0 0,1-2-1,-1 0 1,30 2-1,-36-5-130,-1-1 1,1-1-1,0 0 0,-1-1 1,1 0-1,16-5 0,-16 4-425,-10 1-737,2-2-611,21-8-440,-20 9-165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42.6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95 331 3984,'0'0'2826,"-6"8"-2242,0 1-462,0 0-1,0 0 1,1 0 0,1 1 0,0 0-1,0 0 1,1 0 0,-3 12-1,-23 321 1864,21-197-1757,2 13-106,5-72 4,1-83-59,1-12-6,26-195-1008,77-287-1,-95 457 915,7-26 36,2 1-1,38-80 1,-28 79-3,20-34 2,-44 86-37,3 3-23,22-16 5,-29 20 52,0 0 0,1-1-1,-1 1 1,0 0 0,1-1 0,-1 1 0,1 0-1,-1 0 1,0-1 0,1 1 0,-1 0-1,1 0 1,-1 0 0,0 0 0,1 0 0,-1-1-1,1 1 1,-1 0 0,1 0 0,-1 0-1,1 0 1,-1 0 0,1 0 0,-1 0 0,0 1-1,1-1 1,-1 0 0,1 0 0,-1 0-1,1 1 1,24 7 24,-24-8-21,0 1 0,-1-1-1,1 0 1,0 1-1,0-1 1,0 1-1,-1-1 1,1 1-1,0-1 1,-1 1-1,1-1 1,-1 1-1,1 0 1,0-1-1,-1 1 1,1 1-1,6 6 20,-2 1 0,1 0-1,-1 0 1,0 1-1,-1-1 1,0 1-1,-1 0 1,0 0-1,0 0 1,-1 0-1,-1 1 1,1 10-1,-1 3 117,-2 0-1,-1 0 0,-1 0 0,-1 0 1,-1 0-1,-1-1 0,-16 43 1,9-36-47,-1-1 0,-2 0 1,0 0-1,-41 50 0,43-61-161,-1-1-1,-1 0 1,0-1 0,-1-1-1,-22 15 1,32-26-911,5-4 673,-1 0 1,1 0-1,-1 1 0,1-1 0,-1 1 0,1 0 0,-1-1 0,1 1 1,-4 2-1,-1 1-414,0-2-1714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43.0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6065,'0'0'35,"6"8"69,5 8 10,-1 0 1,-1 1 0,0-1-1,7 20 1,26 85 718,0-1-272,20 20-205,-58-133-160,3-10-222,22-10-26,-28 12 38,0 1 0,0-1 0,0 0 0,0 1 0,0-1 0,1 0 0,-1 0 0,-1 0 1,1 0-1,0 0 0,0 0 0,0 0 0,0 0 0,0-2 0,19-27-42,-2-1 1,-1-1-1,-1 0 0,-2-1 1,16-57-1,-9 9 938,-19 74-241,-9 15-591,-47 70 27,53-77-74,0 0-1,1 0 1,-1 0-1,1 0 1,-1 0-1,1 0 1,-1 0-1,1 0 1,0 0-1,-1 0 1,1 1-1,0-1 1,0 0-1,0 1 1,-5 80 76,8-68-86,0-7-143,-2-5-3,0 1 1,0-1-1,0 1 1,0-1-1,0 0 1,0 1-1,-1 0 1,1-1-1,-1 1 1,0 3-1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43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558 1 2372,'0'0'5321,"-3"7"-5287,-26 47 305,-49 71 1,71-116-257,-10 14 135,-1 0 0,-39 35-1,14-15-103,-94 90 98,94-85-200,7-12-36,30-30 26,3-4-4,1 1 0,-1 0 0,1-1-1,-1 1 1,1 0 0,0 0-1,-2 5 1,-19 29 24,-13 21-3089,33-53 1116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4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1790 8 2384,'-7'2'83,"-1"0"0,1 0 1,-1-1-1,1 0 0,-1 0 0,0-1 0,1 0 0,-12-1 0,-22-3 22,-171-8 388,172 12-403,-1 2-1,1 2 0,-48 10 1,21 4-49,2 3-1,0 3 1,1 3 0,-96 55 0,132-66-26,1 2 0,1 1 0,0 0 0,1 3 0,-28 29 0,24-18 111,2 1-1,1 1 0,-28 51 1,4 12 325,5 3 0,-42 133 0,72-189-330,-158 507 779,114-227-340,22 6-116,25-207-343,-17 455 489,66 219 224,46-257-724,-52-371-84,193 944-57,-26-335-9,-141-597 50,103 286 182,146 191-140,340 457-112,-67-110 104,-547-944-42,116 213-19,-38-55 87,-16-29-10,60 132-37,-95-204 50,6 2-84,-47-89 19,-17-31 13,0 1 0,0-1 0,0 1 0,-1-1 1,1 1-1,0 0 0,-1-1 0,1 1 0,-1 0 1,1-1-1,-1 1 0,0 0 0,0 0 1,1-1-1,-2 4 0,1 1 10,1-1 1248,-6-6-1232,-6-3-65,0-1 0,0 0 0,0 0 0,1-1 0,-15-11 0,-52-47-614,34 24 414,3-2 0,-42-54 0,24 26 218,34 36 44,-9-1 10,8 7-19,20 22-38,7 12-203,18 47 229,64 149 35,-65-162-15,-9-16-43,-8-18 36,3 1 0,14 17-23,-15-18 40,3-1-33,17 14 30,-17-14 979,-4-3-697,13 6 34,-13-6 576,2-6-506,4-3-347,-1 1-1,0-2 1,0 1-1,-1-1 1,0-1 0,11-17-1,85-176 309,-75 144-414,-26 53-49,-1 0-1478,1-2 995,1-22-3418,-3 1 1084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5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393 229 1772,'19'13'220,"-1"0"0,-1 2 0,0 0 0,-1 1 0,16 20 0,-2 3 213,29 49 0,-54-74-235,2 61 90,-7-74-282,0-1 0,0 1 0,0 0 1,0 0-1,0 0 0,0-1 0,0 1 0,0 0 1,-1 0-1,1 0 0,0-1 0,0 1 0,-1 0 1,1-1-1,-2 2 0,-21 32 62,-15 1-16,34-32-49,1 0 1,-1 0-1,1 0 1,-1-1-1,0 1 0,0-1 1,0 0-1,-8 2 1,2 0 0,-20 10 21,23-12-21,1 0 21,0-11-111,0-1 67,0-1-1,1 0 0,0 0 1,1 0-1,0 0 0,1-1 1,0 1-1,1-1 0,0 0 0,0-22 1,3 10 22,1 0 1,9-39 0,-1 5 432,-9 51-215,-8 7-140,-21 0-39,27 0-43,0 0 0,0 0 0,0 0-1,0 0 1,0 0 0,1 0 0,-1 1 0,0-1-1,0 0 1,0 0 0,1 1 0,-1-1 0,0 1-1,0-1 1,1 1 0,-1-1 0,0 1 0,1-1-1,-2 2 1,1-1 0,-24 16 13,2 1 0,0 1 0,1 1 0,1 1-1,1 0 1,-24 36 0,-8 20 22,51-76-33,1-1 1,-1 0-1,1 1 0,0-1 1,-1 1-1,1-1 0,0 1 0,0-1 1,-1 1-1,1-1 0,0 1 1,0-1-1,0 1 0,-1 0 0,1-1 1,0 1-1,0-1 0,0 1 0,0-1 1,0 1-1,0 0 0,0-1 1,0 1-1,1 0 0,3 27 44,-4-28-42,0 1 0,0 0 0,0-1-1,0 1 1,0 0 0,0-1 0,1 1-1,-1-1 1,0 1 0,0 0 0,1-1-1,-1 1 1,0-1 0,1 1 0,-1-1 0,1 1-1,-1-1 1,0 1 0,1-1 0,-1 1-1,1-1 1,0 0 0,0 1 0,8 5 1,0 0 1,1 0 0,0-1 0,0 0 0,0-1 0,0 0 0,1-1-1,0 0 1,0 0 0,0-1 0,0-1 0,0 0 0,18-1 0,198-11-12,-139 4 45,-43 7 565,-38 0 68,-14-2-533,-38-3 128,-58-1 0,-33-4 552,102 6-498,1-1 0,0-2-1,1-2 1,-49-18 0,70 22-289,1-1 0,-1 1 0,1-1 0,0-1 0,0 0 0,1-1 0,0 1 0,0-2 0,1 1 0,0-1 1,1-1-1,0 1 0,0-1 0,1 0 0,0-1 0,-5-13 0,4 4-24,1 0 1,1 0-1,1 0 0,-3-38 0,5 17-15,4-61-1,9 22-44,-6 49-1008,1-40-1,-6 65-1112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5.2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395 1 5152,'0'0'2349,"20"45"-633,-6 3-812,0 5-388,-14-3-204,-5-10-132,-18 0-72,3 5-24,-26-3-48,3 3-36,-14-5-276,-3-8-664,-3 2-632,3-5-660,-6-10-257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1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809 4560,'0'30'1413,"-2"-19"45,0-6-955,2-3-313,0-1-1,-1 1 0,1-1 0,-1 1 0,0-1 0,1 1 0,-1-1 0,0 1 1,0-1-1,0 0 0,0 1 0,0-1 0,0 0 0,0 0 0,0 0 1,-3 1-1,-16 18 648,14-16-132,2 2-90,-26 27 369,24-25-843,-23 20 493,-9 5-153,21-18-403,-83 67 260,58-55-102,17-13 90,24-13-299,0 0 0,0-1-1,0 1 1,0 0 0,-1-1 0,1 1 0,0-1 0,-1 1 0,1-1 0,0 1-1,-1-1 1,1 0 0,0 0 0,-1 0 0,1 0 0,0 0 0,-3 0 0,-1-1 47,-6 0 115,-13-7-68,23 8-115,-1 0 0,1-1 0,0 1-1,0-1 1,0 1 0,0-1 0,0 1 0,0-1 0,0 0 0,1 1-1,-1-1 1,0 0 0,-1-1 0,-17-18 14,0-1-1,1-1 1,1 0 0,1-2-1,1 0 1,2 0 0,-13-30-1,-97-238 45,29 96 277,57 124-66,-4 1-1,-59-78 1,97 144-278,-4-8 20,5 9-12,0 1-1,0 0 1,0-1 0,0 1-1,-1 0 1,1 0 0,-4-2-1,-25-28-22,0 1 28,25 26-44,2 1-12,-9-14-21,10 14-217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5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183 5 2692,'7'-1'709,"22"-2"141,-28 2-808,0 1 0,-1 0-1,1 0 1,0 0 0,-1 0-1,1 0 1,0 0 0,0 0 0,-1 1-1,1-1 1,0 0 0,0 0 0,-1 0-1,1 1 1,0-1 0,-1 0-1,1 1 1,-1-1 0,1 1 0,0-1-1,0 1 1,33 21 839,-18-8-111,-2 3-488,-1 1 0,-1 1 1,0 0-1,-2 1 0,0 0 0,13 38 1,-20-48-220,0-1 1,-1 1-1,-1 0 0,1-1 1,-1 1-1,-1 0 1,0 0-1,0 0 1,-1-1-1,0 1 1,-1 0-1,0 0 1,-1-1-1,0 0 1,0 1-1,-1-1 1,0 0-1,0 0 0,-7 8 1,1-4-82,0 0 0,-1-2 0,0 1 0,-1-1 0,0-1 0,-1 0 0,0-1-1,-17 9 1,5-5-870,0-1-1,-1-1 0,-50 14 0,-3-8-1938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5.8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303 26 5665,'43'-20'1041,"-42"19"-974,0 1 0,0-1 0,0 1 0,0-1 0,0 1 0,0-1 0,1 1 0,-1 0 0,0 0 0,0 0-1,0 0 1,0 0 0,2 0 0,5-1 176,-4 1-151,0 0-1,1 0 0,-1 0 0,1 0 1,-1 1-1,0-1 0,1 1 1,-1 0-1,0 0 0,0 1 1,0 0-1,0-1 0,0 1 0,0 0 1,0 1-1,0-1 0,3 4 1,15 12 350,31 34 0,-45-43-341,0 0 0,-1 0 0,0 1 0,-1 0 0,0 0 0,-1 1 0,8 18 0,-10-20-66,-1-1 0,0 1-1,0-1 1,-1 1 0,0 0 0,0 0 0,-1-1 0,0 1 0,-1 0 0,0 0 0,0-1 0,-1 1 0,0 0-1,0-1 1,-1 0 0,0 1 0,-1-1 0,0 0 0,0-1 0,0 1 0,-8 8 0,-5 4-49,0-1 0,-2 0 0,0-1 0,-2-1 0,0-1 0,-39 23 1,-147 64-3065,115-66 312,12-7-215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6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1678 1 2564,'5'1'677,"18"4"-122,-17-3 187,0 4-579,19 21-22,-19-20-49,-4 0 10,8 21-12,-8-21 58,-10-3-90,-26 12-36,25-12-28,-27-2 78,29-1-114,2-7-63,-14-19 102,15 19 123,-4 12 65,-16 18 11,1 1 0,-32 44 0,33-40-157,-1 0-1,-1-2 0,-1 0 1,-1-2-1,-1-1 1,-42 29-1,58-46-193,1-1 0,-1 0 0,0-1-1,-1 0 1,0-1 0,1 0 0,-1 0 0,0-2 0,-1 1 0,1-2 0,0 1-1,-1-2 1,1 0 0,-1 0 0,1-1 0,0 0 0,-20-6 0,14-2-165,2 0 269,1-2-1,1 0 1,-1-1 0,-20-23 0,24 24 52,8 7 39,0 1 1,0-1-1,0 0 1,0-1-1,1 1 0,-1 0 1,-2-9-1,-23-46 1601,9 19 3911,13 47-5223,-1 1-244,-24 23 230,15-19-304,-1-1 1,0 0 0,-1-1 0,0-1-1,-1-1 1,0-1 0,0 0-1,0-1 1,-1-2 0,0 0 0,-30 3-1,16-5-155,-1 0 0,1-2 0,-1-2 0,1-1 0,-1-2 0,-41-10 0,37 1-339,1-1 1,0-2 0,1-1 0,-36-25 0,71 42 369,0 0 1,0 0-1,1-1 1,-1 1-1,0 0 0,1-1 1,-1 0-1,1 1 1,-2-3-1,-33-41-1437,9 2-185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6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1 147 5525,'48'21'1080,"4"-8"-52,-9-10-296,8-11-316,-8-5-232,17-11-112,-12 0-216,4-8-672,8-5-1196,-12-8-429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0:36.8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1149 0 3216,'-45'16'1076,"-4"8"197,-11 5-353,-6 8-80,-5 8-36,-9 4-228,-14 4-244,-1 4-152,10-3-88,-18 2-48,8 2-32,7-10-380,2 2-964,20-10-600,1-6-53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0.1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6154 1208 1728,'0'0'475,"5"-5"36,19-22 3260,-20 22-3144,20-23 3983,-24 23-4501,-1 0 0,1 0 0,-1 1 0,0-1 0,0 1 0,0-1 0,-1 1 0,0-1 0,0 1 0,0 0 0,0 0 0,-1 0 1,-3-4-1,-2-2-99,-1 0 1,0 1 0,-12-10 0,-97-72 12,36 24-27,-2 4 1,-4 4 0,-144-74-1,98 69 28,-273-88-1,101 65 6,-465-70 0,505 114 85,-215-28 183,22 33 177,342 35-437,-227 23 0,223 0 65,1 5 0,2 5 0,-117 46 0,174-53-88,2 3 1,0 3-1,2 2 0,2 3 0,1 2 0,1 2 0,3 2 0,-47 49 0,21-10 5,-104 142 0,-179 219 217,334-412-193,-93 120 73,71-87-64,-62 90 27,73-99-70,6-6 21,2 1-1,-39 89 0,59-116-9,1 1 0,1 0 0,1 0-1,1 1 1,1 0 0,1-1 0,0 30 0,4-4 21,2 0 0,13 63 0,-6-54-19,2 0 0,3-1 0,2-1 0,3-1 0,2-1-1,2-1 1,39 59 0,-3-22 10,4-3 0,140 142 0,-159-185-21,1-1 1,2-3-1,2-1 1,2-3-1,0-3 1,78 34-1,-31-26 15,169 41 0,109 0-16,-219-49-18,326 59-5,-358-67 12,1-5 0,0-6 0,1-5 0,239-19-1,711-130-64,-202-35 30,-774 151 28,-1-5 0,177-79 0,-163 43-10,-68 37 16,-13 10 1,-1-2 0,50-43 1,-40 25 0,-2-3 1,45-57-1,-69 77 2,25-32-4,-3-1 0,38-74-1,-59 95 3,-3-1 0,-1 0-1,-1-2 1,-2 1-1,-2-2 1,8-57-1,8-223-28,-24 290 33,-2 5 9,0 0 0,-2 0 0,0 0 0,-2 0 0,0 0 0,-2 0 0,-15-40 0,19 59-8,0 0 1,-1 0-1,1 0 0,-1 0 1,-7-8-1,0-3-5,-15-26-7,15 30-55,0 0 0,-1 0 0,0 1 0,-1 0 0,0 1 0,-1 1 0,0 0 0,-26-13-1,-14-4-1869,-60-19-1,26 12-2024,23 5 848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0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697 115 5625,'-5'7'1201,"0"1"-836,0 0-1,1 0 1,0 0 0,0 0-1,1 1 1,-3 11 0,5-14 736,-5 5-889,-1 0 1,0-1-1,-1 0 0,0 0 1,0-1-1,-1 0 1,-1 0-1,1-1 1,-1 0-1,-1-1 1,-20 12-1,12-10-203,0 0 0,0-1 0,0-1 0,-1-1-1,0-1 1,-30 4 0,25-8-200,20-1-197,-1-9-96,2 4 415,0-1 1,0 0-1,1 0 1,0 0-1,0 0 1,1 0-1,-1 0 1,1-1-1,1 1 0,-1-1 1,1 0-1,0 1 1,1-11-1,1 5 14,2 0-1,-1 1 0,2 0 0,0-1 1,0 1-1,1 0 0,0 1 1,0-1-1,1 1 0,1 0 0,0 1 1,0-1-1,1 1 0,0 1 1,15-12-1,-11 9 74,0 1-1,1 1 1,1 1-1,0 0 1,0 0 0,0 1-1,1 1 1,0 0 0,0 2-1,27-7 1,-36 11 337,-2 8 162,-1-1-431,-1 0 0,1 0 0,-1 0-1,-1 0 1,1 1 0,-1-1 0,0 1 0,-1-1-1,-1 14 1,0-9-23,-1 0-1,0 0 1,-1 0-1,-1-1 1,0 1-1,-6 12 0,-11 16 37,-1 0-1,-2-2 0,-39 49 0,-97 98-69,142-165-42,-118 116-1453,108-112-488,-41 27 0,32-29-867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1.0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7477,'0'0'2944,"0"45"-2448,6 8-232,17 8-136,6 0-88,8 0-40,-9 5-104,1-9-740,-6 0-736,-3-8-648,3 4-265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1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1254 315 4920,'-12'-13'340,"8"8"-21,-1 0 0,1 0 0,0 0 0,-7-12 0,-3-3 69,5 9-278,2 1 0,-1-1 0,2-1 0,-1 0 0,1 1 0,1-2 0,0 1 0,-3-17 0,2-8-53,5 2-14,0 34-42,1 1 0,0-1 0,0 1 0,0-1-1,0 0 1,0 1 0,1-1 0,-1 1 0,0-1-1,0 1 1,0-1 0,0 1 0,1-1 0,-1 1 0,0-1-1,0 1 1,1 0 0,-1-1 0,0 1 0,1-1-1,-1 1 1,0 0 0,1-1 0,-1 1 0,1 0-1,-1-1 1,1 1 0,0 0 0,35-27 3,-33 25-4,1 0 0,0 1 0,0-1 0,0 1 0,0 0 0,0 0 0,0 0 0,0 1 0,7-1 0,29 7-4,-24 1-12,18 16 18,-33-23-1,0 1 1,0-1 0,0 1 0,0-1-1,-1 1 1,1-1 0,0 1-1,-1 0 1,1 0 0,0-1-1,-1 1 1,1 0 0,-1 0 0,1-1-1,-1 1 1,1 0 0,-1 0-1,0 0 1,1 1 0,2 5 13,0 1-1,0-1 1,0 1 0,-1 0 0,-1 0-1,1 0 1,-1 0 0,0 0 0,-1 0 0,0 0-1,-1 1 1,1-1 0,-1 0 0,-1 0 0,0 0-1,-3 10 1,-4-1-2,0 0-1,-1 0 1,0-1 0,-2 0-1,0-1 1,-1 0-1,0-1 1,-1-1 0,-25 19-1,9-11 3,-1 0 0,-1-3 0,-1 0 0,-38 13 0,58-27-17,0 0 1,0 0-1,-1-2 1,0 1-1,1-2 1,-1 0-1,0 0 1,-16-3-1,29 2 1,0 0-1,0 0 0,1 0 0,-1 0 1,0 0-1,0 0 0,1-1 0,-1 1 1,0 0-1,0-1 0,1 1 0,-1 0 1,0-1-1,1 1 0,-1-1 0,0 1 1,1-1-1,-1 0 0,-8-5-18,2-1-1,-1 1 1,1-2 0,0 1-1,0-1 1,1 0-1,0 0 1,0-1 0,1 0-1,0 0 1,1 0-1,0 0 1,1-1 0,-1 1-1,2-1 1,-3-12-1,4-19-188,4 25-30,11-23 78,3 3 136,-14 29 36,2 16-126,-5-7 114,4 4 2,-1 0 0,0 0 0,-1 1 1,0-1-1,0 1 0,0-1 0,-1 1 1,0 0-1,0 0 0,-1-1 0,0 15 1,-2-11 10,-1 0 1,0 1 0,0-1-1,-1 0 1,0 0 0,-11 16-1,-42 53 91,15-22 26,-11 21 97,4 1-1,-65 145 0,101-190 28,2 1 1,1 0-1,2 0 0,1 1 1,2 0-1,1 0 0,2 51 1,2-68 172,0-14-8,-4-1-124,-1 1-258,0-1 1,0 0 0,0 0 0,-1 0-1,1-1 1,-1 1 0,0-2-1,0 1 1,0-1 0,-1 1 0,1-2-1,0 1 1,-1-1 0,1 0-1,-1 0 1,0-1 0,1 1 0,-1-2-1,0 1 1,1-1 0,-1 0-1,1 0 1,-1-1 0,1 0 0,0 0-1,0 0 1,-1-1 0,-6-4 0,1-2-26,0 0 1,1-1 0,0 0 0,1-1 0,0 0 0,0-1 0,1 0 0,-14-25 0,7 7-54,1-2 1,-19-57-1,25 61-371,1 0-1,2 0 0,0 0 1,2-1-1,1 0 0,2 0 1,1 0-1,1 0 1,1-1-1,1 2 0,2-1 1,13-43-1,9-6-2080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1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1 269 6677,'43'-37'172,"14"4"292,9-4-196,-1 0-128,15 5-100,-8-5-264,8 8-1188,-15 2-693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9637,'0'0'2484,"14"37"-28,9-5-1924,14-3-472,-3-18-504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2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0 195 3488,'0'0'3897,"57"-8"-3577,-5-11-120,13-10-136,-2-3-296,3-5-884,-6 0-693,-17 5-243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2.7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364 670 3008,'0'0'2026,"-7"7"-1687,-35 32 262,35-32-516,4-3-12,0-1 0,0 0 1,0 0-1,0 0 0,-1-1 0,1 1 0,-6 2 0,2 1 84,4-4-70,1 0 0,-1 0 0,0 0 0,0 0-1,0 0 1,0-1 0,0 0 0,0 1 0,0-1 0,-3 1 0,-49 15 863,44-17-535,-14-5-89,14-1-56,2-2-245,0-2-1,1 0 0,0 0 0,1 0 1,-1-1-1,2 0 0,0 0 1,0-1-1,1 1 0,1-1 1,0 0-1,-4-18 0,-2-21-15,-6-92-1,12 92 42,-10-320-973,14 365-172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2.9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6153,'46'0'184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1:53.4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549 0 3740,'0'0'62,"4"5"-9,15 13-45,-14-13 113,-3 1-71,1-1-47,-1-3-3,-1-1 0,0 1 0,0 0 0,-1 0 0,1 0 0,0 0 0,0-1 0,-1 1 0,1 0 0,-1 0 0,0 4 0,0-5 0,0 1 0,0 0 0,-1 0 0,1 0 0,-1-1 0,1 1 0,-1 0-1,0 0 1,0-1 0,0 1 0,0-1 0,-1 2 0,-1 2 6,1 0 18,-6-1-37,-95 31 565,97-33-67,-1 3-307,-22 16 93,28-20-247,0-1 1,1 1 0,-1 0 0,0-1-1,0 1 1,1 0 0,-1 0 0,0-1-1,1 1 1,-1 0 0,0 0 0,1 0-1,-1 0 1,1 0 0,-1 1 0,-3 9 83,1 0 1,-1 0-1,2 0 1,0 0 0,0 1-1,1-1 1,0 1 0,1-1-1,0 1 1,1-1 0,0 0-1,6 22 1,5 12 411,36 83 1,-36-98-461,1 2-92,-3-10 255,-1 0 0,7 31 0,-15-46-151,1 1 0,-1-1 0,-1 0 1,1 0-1,-1 1 0,-1-1 0,1 0 0,-1 1 0,0-1 1,-1 0-1,-4 12 0,-6 10 53,12-29-122,0 1 1,-1 0 0,1-1-1,-1 1 1,1 0 0,-1-1-1,1 1 1,-1-1 0,1 1-1,-1-1 1,1 1 0,-1-1-1,0 1 1,1-1 0,-1 1-1,0-1 1,1 0 0,-1 1-1,-1-1 1,-11 8 39,-1-1 0,0-1 0,0-1 0,-20 6 0,26-9-3,-1-1 1,1 1-1,-1-1 0,1-1 0,-1 0 1,0 0-1,1-1 0,-1 0 0,1 0 1,-17-5-1,9 0-11,1-1-1,1-1 1,-1 0-1,1 0 1,1-2-1,0 0 1,0 0 0,-18-19-1,13 9-23,1 0 1,1-1-1,0 0 0,-20-40 0,28 46 0,1 0-1,1 0 0,0-1 0,2 0 0,-1 0 0,2 0 0,0-1 1,-1-27-1,4 33-99,0-1 0,1 1 0,1 0 0,0-1 0,1 1 0,0 0 0,0 0 0,1 0 0,1 1 0,0 0 0,0-1 0,1 1 0,11-14 0,-4 8-705,1 1 0,1 0 1,0 1-1,26-18 0,18-9-1887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2:44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0 580,'0'0'36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2:45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1579 1 3136,'0'0'1114,"-7"1"-82,-3 1-733,-1 1-1,1 0 1,-1 0 0,1 2 0,0-1 0,1 1-1,-1 0 1,1 1 0,0 0 0,0 1-1,1 0 1,0 0 0,-12 14 0,0 2 151,1 2 0,2 0 0,-24 43 1,-33 90 657,49-103-802,-128 328 1054,-41 89 49,55-212-834,95-188-490,-80 98 0,88-125-47,-1-2 1,-3-2-1,-50 40 0,76-70-22,-1-1-1,0-1 1,-1 0-1,0-1 1,-32 11-1,40-16-10,-1 0 1,0-1-1,0 0 0,0-1 1,0 0-1,0 0 0,0-1 0,0 0 1,0 0-1,0-1 0,0-1 1,-14-3-1,22 5-9,0 0 0,0-1 1,0 1-1,1-1 0,-1 1 0,0-1 0,0 1 1,0-1-1,0 0 0,1 1 0,-1-1 1,0 0-1,0 0 0,1 1 0,-1-1 1,1 0-1,-1 0 0,1 0 0,-1-2 1,-61-101-223,54 89 194,1 0 0,1-1-1,1 0 1,0-1-1,1 1 1,-2-19-1,4 2-9,1 1 0,2-1-1,1 1 1,13-64 0,47-122-44,-30 132 65,4 2 1,55-96-1,116-139 11,-180 283 9,1 2 0,55-52 0,-61 67 2,1 0 1,1 2-1,1 0 1,50-24-1,-69 38 19,0 0-1,1 0 1,-1 1 0,1 0-1,0 0 1,-1 1 0,1 0-1,0 0 1,0 1-1,0-1 1,0 1 0,0 1-1,0 0 1,0 0 0,-1 0-1,1 0 1,0 1-1,-1 1 1,1-1 0,-1 1-1,1 0 1,-1 0 0,0 1-1,-1-1 1,1 1 0,5 6-1,13 13 231,-2 1 0,-1 1 0,20 29 0,51 89 336,-73-112-449,11 18 32,20 33 273,87 111 0,-98-148-274,1-1 0,2-3 1,66 52-1,-82-74-57,1-2 0,0 0-1,1-2 1,1-1 0,0-1-1,1-2 1,60 15 0,44-6 633,-115-18-508,15-1 469,-25-2-595,-2 1 155,0 0-29,17 2-1046,-47 3-3540,12-4 2797,1-1 1,-1 0-1,0-1 0,-19-3 1,-5-7-2001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2:49.3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285 1984 2292,'0'0'4872,"7"1"-4792,1-1-49,-5 0-14,0 1-1,-1-1 1,1 0 0,0 1 0,0-1 0,0 1 0,-1 0-1,1 0 1,0 0 0,-1 0 0,3 2 0,40 19 333,-17-7-291,73 41 329,-48-34-311,0-3 0,86 20 0,-124-34-83,18 3-16,-23-6 32,31 3 50,-32-5-58,-4 0-11,0 0 0,0 0 0,0 1 0,0-1-1,9 4 1,-5-2 3,27 4 29,8-2-25,7 4 18,-41-7-6,29 2 42,99-3 52,-121 0-111,27-1-62,-14-1 19,134-16 134,-64 5-149,30-6 128,1 1-103,-13 1 91,25-9-88,-113 18 38,0-1 1,46-20-1,-23 8-1,-22 8 12,-1-1 1,-1-1-1,51-37 1,-68 44-17,26-18 13,63-57 0,-88 73-4,16-17-3,86-87-48,-97 96 87,-1-2 0,-1 1 1,-1-2-1,-1 0 0,0-1 0,19-45 0,-18 30 145,-2 0 0,-1-1-1,10-62 1,-22 98-174,1-1 0,-1 1 1,0-1-1,1 1 0,-1-1 0,-1 1 0,1-1 1,0 1-1,0 0 0,-1-1 0,0 1 0,0-3 1,-2-6 11,-12-59 41,5 37-57,-5 2 1,-1 0 0,-2 2 0,-1 0 0,-36-41 0,29 36-25,-69-72 58,1 0-120,15 18 79,40 46-12,-35-31 18,70 68-5,1 1 1,-1 0-1,0 0 1,-1 0-1,1 0 1,-8-4-1,-5-5-5,-22-31-54,-4 5 38,0 2 26,8 7 17,-4 0-26,7 8-26,-64-32 1,80 47 32,-152-62-65,15 30 48,3 6-6,112 25 47,-2 0-40,1 2 1,-41-1 0,22 1-30,16 5 30,-59 4 0,54 0 15,-148 17-32,118-5 50,-103 22-40,144-28-9,2 2-1,-65 29 0,57-16 31,32-17 8,-6 5 19,-22 21-11,9-8-17,0 2 0,-39 48 0,51-55 1,-3 3-17,1 1 0,1 1 0,-18 32 0,-19 72 87,38-87-64,9-15-20,0 1 0,2-1 0,-5 40 0,7-34 25,-10 106 64,12 1-111,3-80 66,7 28-48,-2-14 20,-3-61 35,9 27-56,3 9 32,26 59 0,-38-100 4,1-1-33,9 20-13,10 18 59,-20-38-31,2 0-19,14 20 51,-14-20-5,-1 0-17,11 23-18,-11-22 24,1-2-34,14 21-11,-15-20 97,1 0-28,14 21 17,-14-21 39,2-1-120,22 21 39,-22-20 58,-1-2-28,19 18 30,-19-18-38,1 0 12,22 13-2,-22-13 12,-1-1-41,19 13-24,-19-12 84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1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1513 960 5461,'0'0'7301,"-5"2"-6950,-49 14 26,-75 13 0,98-23-327,-878 137 160,845-137-6,-1-3 0,-111-8 0,167 4-102,0-1-1,0 0 1,0 0 0,1-1 0,-1 0 0,-8-4-1,16 6-94,1 1-1,0 0 1,-1 0-1,1 0 1,0 0-1,-1-1 0,1 1 1,0 0-1,0 0 1,-1 0-1,1-1 0,0 1 1,0 0-1,-1-1 1,1 1-1,0 0 1,0 0-1,0-1 0,0 1 1,-1 0-1,1-1 1,0 1-1,0 0 1,0-1-1,0 1 0,0-1 1,0 1-1,0 0 1,0-1-1,-1-6 2,0 1-1,0-1 1,1 1-1,0-1 1,0 1 0,1-1-1,-1 1 1,1-1-1,1 1 1,-1 0-1,1-1 1,0 1-1,1 0 1,0 0 0,0 1-1,7-12 1,10-10-9,1 2-1,41-40 1,57-38-7,-69 62 38,63-67 0,-87 83-54,-22 22 28,0-1 1,0 0-1,-1 0 1,0 0-1,1-1 1,2-5-1,105-166-2,-17-2-8,3-12 41,-94 183 13,-2 6-44,-1-1-1,0 0 1,1 0 0,-1 0 0,1 1-1,-1-1 1,1 0 0,0 0 0,0 1-1,0-1 1,0 1 0,1-2 0,0-2 5,1 0 289,-3 12-374,-1 78 469,0 55 1858,28 237-1,-7-269-1211,5 0 1,50 136-1,-15-89 90,24 70 98,-70-167-961,-12-45-210,1 0-1,6 17 1,-6-25-6,-2 2 9,0 0-42,-1-4-17,0 0 1,1 0 0,-1 0-1,1 0 1,0 0 0,0 0-1,0 0 1,0-1 0,2 4-1,6 15 14,-6-16 158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39 2752,'-36'-11'734,"29"9"1060,0 1-937,-2-1-582,-24 0 962,27 1-1037,4 0-137,0 1 1,0 0 0,0-1 0,0 1 0,0 0 0,0 0 0,0 1-1,0-1 1,0 0 0,0 0 0,0 1 0,0 0 0,0-1-1,0 1 1,-2 1 0,-14 4 301,0 0-1,1 1 1,0 1-1,0 1 1,1 0-1,0 2 1,-23 18-1,19-7-103,1 0 1,1 1-1,1 1 0,1 1 0,2 0 0,0 1 0,2 1 0,0 0 0,2 0 0,1 1 0,2 0 0,0 1 0,2 0 0,-2 31 0,7-44-184,0 0 0,1 0 0,0 0 0,2-1-1,0 1 1,0-1 0,2 1 0,-1-1 0,2 0 0,0-1-1,1 0 1,11 18 0,-11-22-21,0 0 1,1 0-1,0-1 0,1 0 0,0 0 1,0-1-1,1 0 0,0-1 0,0 0 0,1-1 1,0 0-1,0 0 0,1-1 0,-1-1 1,1 0-1,15 3 0,-3-3 43,0-2-1,0-1 1,-1-1-1,1 0 1,0-2 0,0-1-1,-1-1 1,0-1-1,0-1 1,0-1-1,0-1 1,-1-1 0,-1-1-1,1-1 1,29-20-1,-38 20-84,1 0 0,-1-2 0,-1 0 0,0 0-1,-1-1 1,0 0 0,-1-1 0,-1 0 0,0 0 0,-1-1-1,-1-1 1,8-24 0,-4 0-39,-1-1 0,-2 0 0,-1 0 1,0-46-1,-6 55-38,-1 0 0,-2 0 0,-1 1 0,-2-1 0,-11-41 0,16 73 62,-1 0 0,1 0 0,0 0 1,0 0-1,-1 0 0,1 1 0,-1-1 1,1 0-1,-1 0 0,1 1 0,-1-1 0,0 0 1,1 1-1,-1-1 0,0 1 0,1-1 1,-1 1-1,-1-2 0,-9-6-9,0 0 1,0 1-1,-1 0 1,0 1-1,0 1 0,0-1 1,-1 2-1,0 0 0,0 0 1,-20-2-1,6 5 7,1 0-1,-1 2 1,1 1-1,-1 2 1,1 0 0,-28 8-1,-8 7-69,-80 34-1,16 12-1976,119-61 1063,2 2-188,-14 16-232,15-16-504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3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2160,'0'0'4247,"6"-7"-4262,0-3 18,-3 6 5,0 0 0,0 0 0,0 0-1,1 0 1,-1 1 0,1-1 0,5-3-1,-2-1-3,-4 5-6,0 0 1,0 0-1,0 0 1,0 0-1,1 1 1,-1-1-1,1 1 1,6-3-1,18-11 29,-14 11 44,11 2 5,-12 4-22,15 8-15,-14-2 58,-4 3 20,-1 1 1,0 0 0,0 0 0,-1 0-1,0 1 1,-1 0 0,-1 1 0,0 0-1,0 0 1,-1 0 0,-1 0 0,5 28-1,-6-28 87,-1 1-1,0 0 0,0 0 1,-2 0-1,0 0 1,-2 20-1,-2-14-34,0 0 0,-1 0 0,-1-1 1,0 0-1,-2 0 0,0 0 0,-1-1 0,-1 0 1,-1-1-1,0 0 0,-24 25 0,-43 32-141,68-65-44,6-5-55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835 498 4532,'-8'-6'907,"-20"-16"387,21 16 2451,0 0-3483,-22-17-70,22 17-99,-1-3-16,-3-5-75,0 0-1,1-1 0,0 0 1,1 0-1,1-1 0,0 0 1,2 0-1,-1-1 0,-6-30 1,12 36-5,0-1 0,0 1 0,1 0 0,1 0 0,0 0 1,0 0-1,1 0 0,0 0 0,1 0 0,1 0 0,-1 0 0,2 1 1,7-15-1,-8 20 1,-1 0 0,1 0 0,0 0 0,0 1 0,0 0 0,1 0 0,-1 0 0,1 0 0,0 1 0,0 0 0,1 0 0,-1 0 0,1 0 0,-1 1 0,1 0 0,0 0 1,0 1-1,-1-1 0,1 1 0,9 0 0,-6 1 2,0 0 1,0 0-1,0 1 1,0 0 0,0 1-1,0 0 1,0 0-1,-1 1 1,1 0 0,-1 1-1,0 0 1,8 5-1,-3 0 2,-1 1 0,-1 0 0,0 1 0,12 14 0,-22-23 0,10 10 13,-8-9-4,1 1 0,-1-1 0,1 1 1,-1 0-1,-1 0 0,1 0 0,0 1 1,-1-1-1,0 1 0,0-1 0,0 1 0,-1 0 1,0 0-1,2 8 0,-2-5 45,0 1 0,-1-1 0,0 1 1,0-1-1,-1 1 0,0-1 0,0 0 0,-1 1 0,0-1 0,-5 13 0,-5-9 116,-12 5-110,0-1 1,-2-1-1,0-1 0,0-1 1,-1-1-1,-32 9 0,33-14-55,0-1 0,-1-2-1,1 0 1,-1-2 0,1 0-1,-1-2 1,0-1 0,1-2-1,-45-8 1,47 5 2,17 5 133,7 8 76,3 26 178,1-1 0,1 0-1,11 33 1,-13-52-284,0-1-1,-1 1 0,-1 0 1,0 0-1,-1 0 1,0 0-1,-1 0 0,0 0 1,-1 0-1,-6 19 0,3-16-27,-1 0-1,-1-1 1,0 1-1,-1-1 0,0-1 1,-2 1-1,-16 19 1,12-17-278,-2-1 0,0-1 1,-1 0-1,-1-1 0,0-1 1,-1 0-1,0-1 0,-1-2 1,0 0-1,-1-1 0,1-1 1,-35 9-1,47-15-235,0 0 1,0-1-1,0 0 0,-1 0 0,1 0 1,0-1-1,0-1 0,0 1 1,-14-4-1,-16-14-2751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77 3000,'0'0'1125,"-8"-2"-705,-1 0-272,0 0 0,0 1 0,0 0 0,-14 1-1,11 6 288,-5 7-274,1 1 0,0 1 0,1 0 1,1 1-1,0 1 0,2 0 1,0 1-1,0 0 0,2 1 1,0 0-1,2 1 0,0 0 1,1 0-1,1 0 0,0 1 1,2 0-1,1 0 0,0 1 1,1 38-1,3-51-61,0-1 1,0 0 0,1 1-1,0-1 1,0 0 0,1 0-1,0-1 1,1 1 0,0 0-1,0-1 1,0 0 0,1 0 0,0 0-1,0-1 1,1 0 0,0 0-1,0 0 1,0 0 0,1-1-1,0 0 1,0-1 0,0 1-1,0-1 1,12 4 0,0-1 4,-1-1 1,1-1 0,0 0 0,0-1 0,0-2 0,1 0 0,-1 0 0,1-2 0,29-3 0,-31 1-30,1-1-1,-1 0 0,0-2 1,0 0-1,0-1 1,-1 0-1,29-16 1,-35 15-55,-1 0 0,1-1 0,-2 0-1,1 0 1,-1-1 0,0 0 0,0-1 0,-2 0 0,1 0 0,-1-1 0,0 1 0,5-15 0,-3 1-15,-1 1 0,-1-1 0,-1-1 0,-2 1 0,3-30 0,-6 37-14,0 0 1,-2 0-1,0-1 0,0 1 0,-2 1 0,0-1 1,-8-24-1,7 30 2,1 1 1,-2-1-1,1 1 1,-2 0-1,1 0 1,-1 1-1,-1 0 1,0 0-1,0 0 1,0 1-1,-1 0 1,-14-11-1,15 15 4,-1 0 0,1 0 0,-1 1-1,0 0 1,0 0 0,-1 1 0,1 0-1,0 0 1,-1 1 0,0 0 0,1 1-1,-1 0 1,1 0 0,-16 3 0,-1 1-5,0 1 0,1 2-1,-44 17 1,36-9 2,1 1-1,1 2 0,0 1 1,2 1-1,0 2 0,1 0 1,2 2-1,-28 32 1,22-17-671,23-24-297,-1 15-572,9-30 1435,-1 1 0,1 0 0,0-1 0,0 1 0,-1 0 0,1 0 0,0-1 0,0 1 0,0 0 0,0 0 0,0-1 0,0 1 0,0 0 0,0 0 0,0-1 0,1 2 0,5 23-1966,-5-19-91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4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317 204 4256,'0'0'2095,"-7"-5"-1385,-22-13-277,28 18-420,1-1 0,-1 1 0,1-1 0,-1 1 0,0 0 0,0-1 0,1 1 0,-1 0 0,0 0 0,1-1 0,-1 1 0,0 0 0,0 0 0,1 0 0,-1 0 0,0 0 0,0 0 0,0 0 0,-1 0 0,-15 2 69,0 1-1,-27 8 1,27 0-4,-1 4-8,1 1-1,1 0 0,1 2 0,0 0 0,1 0 0,1 2 1,-19 36-1,27-46-28,1 0 1,0 0-1,0 1 1,1 0-1,0-1 0,1 1 1,0 0-1,1 1 1,0-1-1,0 0 1,2 0-1,-1 0 0,4 19 1,3 1 293,-6-30-307,-1 0 0,0-1 0,0 1 0,0 0-1,1 0 1,-1-1 0,0 1 0,1 0 0,-1 0 0,1-1-1,-1 1 1,1 0 0,-1-1 0,1 1 0,1 0 0,4 7 56,2-2 1,-1 1 0,1-1-1,0 0 1,1 0 0,-1-1-1,1 0 1,0-1 0,0 0-1,1 0 1,-1-1 0,1 0-1,-1-1 1,1 0 0,0 0-1,12-1 1,-7-1 22,1-1-1,-1 0 1,0-1-1,0-1 1,0-1-1,0 0 1,-1-1-1,0 0 1,1-1-1,-2-1 1,25-16 0,-28 16-64,0-1 1,0 0 0,-1-1 0,0 0 0,0 0 0,-1-1-1,-1 0 1,0-1 0,0 0 0,-1 0 0,0 0 0,-1-1 0,0 0-1,6-22 1,-7 10 3,0-1 0,-2 1-1,0-1 1,-2 1 0,-3-39 0,-3 21 71,-1 1 0,-16-52 1,16 77-86,-21-17-31,23 29-4,-1 0 0,1 0 0,-1 1-1,-6-4 1,11 7 3,0 0-1,1-1 1,-1 1-1,0 0 0,1-1 1,-1 1-1,0 0 1,0 0-1,0 0 1,1 0-1,-1 0 0,0 0 1,0 0-1,0 0 1,1 0-1,-1 0 0,0 0 1,0 0-1,1 0 1,-1 1-1,-1 0 1,-19 5 1,0 1 0,0 1 0,1 2 0,0 0 0,-31 21 0,26-13-19,1 2 0,0 1 0,-27 32 0,26-27-167,23-24 96,0 0 1,0 0-1,0 0 1,0 0 0,1 0-1,-1 0 1,1 1 0,-1-1-1,1 1 1,0-1-1,-1 5 1,-1 0-257,0-1-1183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143 170 3728,'0'0'1821,"-8"7"-1381,-27 19-58,34-25-349,0 0 0,-1 0 0,1 1 0,0-1 0,0 0 1,0 0-1,0 1 0,0-1 0,0 1 0,0-1 0,-1 3 1,-47 94 529,42-81-469,1 1-1,0 0 1,2 0-1,-5 31 1,7-36-15,1-10-39,0 0 0,1 0 0,0 0 0,0 0 0,0 0 0,0 0 0,0 0 0,1 0 0,-1 0 0,1 0 0,2 6 0,6 26 223,-9-34-244,1 0 0,-1 0 1,0 0-1,1 0 0,-1 0 0,0 0 0,1 0 0,-1 0 1,1 0-1,0 0 0,-1 0 0,1 0 0,0 0 0,1 1 0,6 6 151,0-1 0,0 0 0,1 0 0,0 0 0,0-1 0,1 0 0,0-1 0,0 0 0,15 5 0,-17-8-62,0 0 0,0 0 0,1 0 1,-1-1-1,0 0 0,0-1 0,1 0 0,-1 0 1,0-1-1,0 0 0,1 0 0,-1-1 0,0 0 1,13-6-1,-5 1-59,-1 0 1,-1-2 0,0 0-1,0 0 1,0-1 0,-1-1-1,-1 0 1,0-1-1,0 0 1,-1-1 0,-1 0-1,0-1 1,12-23 0,-14 24-8,-1-1 1,0 0 0,-1-1-1,-1 0 1,0 0 0,-1 0 0,-1 0-1,0-1 1,1-23 0,-4-19 418,-14-100-1,13 151-390,-7 1-48,2 2-23,0 0 1,-1 0-1,0 0 1,0 1 0,0 0-1,0 1 1,0 0-1,-1 0 1,1 0 0,-1 1-1,1 0 1,-1 0-1,1 1 1,-1 0 0,0 0-1,1 1 1,-9 2-1,-9 4-2,0 1-1,0 2 1,-28 15-1,35-17-6,2 3-7,6-4 5,5-4-24,1 0 1,-1 1-1,1-1 1,0 1-1,0 0 1,1 0-1,-5 6 1,-17 20-574,19-22-469,-17 32-6077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6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 783 4532,'29'-8'5699,"-34"9"-5114,-220 47 864,7 0-1353,-181-4 99,376-42-36,-46-5 0,61 2-70,0 0 0,-1 0 0,1-1-1,0 0 1,0-1 0,0 0 0,-14-7 0,12 1 159,6 3-230,0 0-1,0 0 1,1-1-1,-1 1 0,1-1 1,1 0-1,-1 0 1,1 0-1,1 0 1,-1 0-1,1 0 0,0-1 1,1 1-1,0-9 1,1 5-13,1-1 0,1 1-1,0 0 1,0 0 0,1 0 0,1 0 0,7-12 0,6-7-2,24-30 0,-8 12-12,139-188-28,-71 100 82,-4 13 53,-96 121-89,-1 1 0,0 0 1,1-1-1,-1 1 0,0-1 0,0 0 1,0 1-1,0-1 0,0 0 1,0 0-1,-1 1 0,1-1 1,0-4-1,1 0 29,0 1 647,1 13-802,1 10 121,0 0 0,-2 0 0,1 0 0,-2 25 0,-4 84 126,2-111-96,-4 95 243,-11 359 2089,27-211-1030,-7-191-994,-2-40-88,1 1-1,1 0 1,12 43-1,-11-58-735,1 6 1763,-6-6-6533,49-62-3300,-12 2 4953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7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392 107 5901,'-28'-13'1075,"14"11"-296,6 3-684,0 0 1,0 1-1,1 0 0,-1 0 1,0 1-1,1 0 1,0 0-1,0 1 1,0 0-1,0 0 1,0 0-1,1 1 0,-7 6 1,3 0 114,0 1 1,1 0 0,0 0-1,1 1 1,-11 21 0,-23 72 956,32-77-1042,1 0 1,2 0-1,1 1 0,2 0 1,1 0-1,1 0 1,1 0-1,2 0 0,1 0 1,7 35-1,-4-46-35,1 0 0,13 27 0,-19-45-83,0-1 0,1 1 0,-1 0 0,1 0 1,-1 0-1,1 0 0,-1-1 0,1 1 0,0 0 1,-1-1-1,1 1 0,0 0 0,-1-1 0,1 1 1,1 0-1,0 0-4,5 5 11,1-1 0,-1 0 0,2 0 0,-1 0 0,0-1 0,1 0 0,0-1 0,0 0 0,0 0 0,0-1 0,15 2 0,-12-5 3,0 0 0,-1 0 0,1-1 0,0-1-1,-1 0 1,0 0 0,0-1 0,0 0 0,0-1 0,20-13-1,-13 5 34,0 0 0,0-2 0,-1 0-1,27-31 1,-33 30-43,0 1 0,-1-1-1,0-1 1,-1 0 0,-1 0 0,-1 0-1,0-1 1,-2 0 0,0-1 0,3-22-1,-2-3-6,-1-1 0,-3 1 0,-4-53 0,0 69 12,-1 0 0,-1 0 0,-1 1 0,-1 0 0,-2 0 0,-19-44 0,27 70-12,0 1-1,-1-1 0,1 0 1,0 1-1,-1-1 0,1 1 1,0-1-1,-1 0 0,1 1 1,-1-1-1,1 1 0,-1 0 1,1-1-1,-1 1 0,1-1 1,-1 1-1,0 0 0,1-1 1,-1 1-1,1 0 0,-1-1 1,0 1-1,0 0 0,-8-3-1,-1 0 0,1 1 0,0 0 0,-1 0 1,0 1-1,1 0 0,-1 1 0,1 0 0,-1 1 0,0 0 0,1 0 0,-1 1 0,1 0 0,-16 6 0,2 2 3,0 0-1,1 1 1,0 2 0,1 0 0,-36 29 0,11-2 31,-49 56 1,81-78-224,0 0-1,2 0 1,0 1 0,1 1 0,-14 33 0,23-47-1247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8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15 711 2724,'6'0'619,"30"5"258,0-1 0,0-3 0,0 0 0,0-3 0,70-11 0,67-22-227,-166 33-550,-4 2-74,-1 0-1,0-1 0,1 1 0,-1-1 1,0 0-1,1 0 0,-1 1 0,0-2 1,0 1-1,4-3 0,5-3 271,-3 3-266,-8 4 4,0-1-1,0 1 0,0 0 1,0 0-1,0 0 0,0 0 1,1 0-1,-1-1 0,0 1 1,0 0-1,0 0 0,0 0 1,0 0-1,1 0 0,-1 0 1,0 0-1,0 0 0,0 0 1,1 0-1,-1 0 0,0 0 1,0 0-1,0-1 0,1 1 1,-1 1-1,0-1 0,0 0 1,0 0-1,0 0 1,1 0-1,-1 0 0,0 0 1,0 0-1,0 0 0,1 0 1,-1 0-1,0 0 0,0 0 1,0 0-1,0 1 0,0-1 1,1 0-1,-1 0 0,0 0 1,0 0-1,0 0 0,0 1 1,0-1-1,0 0 0,0 0 1,1 0-1,-1 1 0,0-1 1,0 0-1,0 0 0,0 1 1,-8 41 31,-2-1 1,-15 43-1,9-35 280,-9 52 1,11-25 396,14-74-712,0 0 1,-1 0-1,1 0 0,0 0 0,-1 0 1,0 0-1,1 0 0,-1 0 0,0 0 0,0 0 1,0 0-1,-2 2 0,0 2 19,0-1 35,-3 0-35,0 1-30,4-4-13,-1 1 0,1-1 0,-1 0 1,0 0-1,0 0 0,0 0 0,0 0 1,0-1-1,-4 2 0,0 2-2,5-3-1,-1 0-1,0-1 0,1 1 1,-1-1-1,0 0 0,0 0 0,0 0 1,0 0-1,0 0 0,-4 0 1,2 0 0,-4 2-2,1-1-1,-1-1 1,0 0 0,0 0-1,0 0 1,0-1 0,0-1-1,0 0 1,-14-2 0,-14-11 35,29 12-34,5 1-3,1 0-1,-1 0 0,0 0 1,0 0-1,0 0 0,1-1 1,-1 0-1,1 1 0,-3-3 1,-2 0 1,-21-18 48,18 12-25,0 0 0,1-1 0,0 0 0,1 0 0,0-1 0,1 0-1,-11-24 1,10 15-10,0-2 0,1 1 0,2-1 1,-4-26-1,2-23-53,4 0 0,7-82 1,-2 108-2,24-184-31,-20 193 80,7-29-69,-12 61 47,-1 4 13,0-1 0,0 1 0,0 0 0,0-1 0,0 1 0,0-1 0,0 1 1,1-1-1,-1 1 0,1 0 0,-1-1 0,1 1 0,0-3 0,3-5-16,6-15 23,-10 23-6,0 1 1,1-1-1,-1 0 1,0 0-1,1 1 0,-1-1 1,1 0-1,-1 1 1,1-1-1,-1 1 1,1-1-1,-1 1 1,1-1-1,-1 1 1,1-1-1,1 0 1,35-27-7,17-7-20,-49 32 23,-3 3 4,1 0 1,-1 0-1,0 0 0,0-1 0,0 1 1,0-1-1,0 0 0,0 1 1,4-3-1,0 0-7,0 1-2,-1 1-44,14-2 56,-14 2 10,1 8 14,3 5 16,0 0 0,0 1-1,-1 0 1,-1 0-1,0 1 1,0 0 0,-2 0-1,7 25 1,1 4 96,-8-30-57,-2-1-1,1 0 1,1 19 0,14 69 441,-19-94-484,2 1-21,4 17-24,-5-18 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1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0 368 5136,'0'0'2854,"0"8"-2297,2 19 67,2 1 1,0-1 0,11 35-1,-7-29 1,-1 0 0,4 43 0,-9 160 1270,-3-139-1407,1-92-388,0-2-20,0 1 1,0 0 0,0-1-1,-1 1 1,1-1 0,-3 6-1,53-178-1199,-22 70 557,11-64 27,-22 87 387,14-80-102,11-38 148,-15 64 104,-23 118 21,7-13-40,-8 19-29,21 10 28,-23-4 20,-1 1 0,1-1 0,-1 0 0,1 0 0,-1 0 0,1 0 0,0 1 0,-1-1 0,1 0 0,-1 0 0,0 1 0,1-1 0,-1 1 0,1-1 0,-1 0 1,1 1-1,-1-1 0,0 1 0,1-1 0,-1 1 0,1 0 0,24 30 194,43 68 1,-59-84-24,0 2 0,-1-1 0,0 1 0,-2 1 0,0-1 0,-1 1 0,3 21 0,-7-34-128,-1 1 0,0-1-1,0 0 1,0 1-1,-1-1 1,0 0-1,0 0 1,0 1-1,-1-1 1,1 0 0,-1 0-1,0 0 1,-1-1-1,1 1 1,-1 0-1,-6 7 1,-3 1-14,0-1 0,-1 0 0,-25 18 0,25-20-25,-26 17-7,-56 29-1,73-44-5,19-10 4,-1 0-1,0 0 1,1 0 0,-1 0 0,0-1-1,-5 2 1,0-1-2,2 1-35,15-9-446,8-3 478,1 1 1,-1 1 0,1 0-1,0 1 1,1 1-1,-1 0 1,1 2 0,0 0-1,0 1 1,0 0-1,0 2 1,34 2 0,-32 1 24,-2 0 1,1 1 0,0 1 0,-1 0-1,29 14 1,-38-15 122,0 1 0,-1-1-1,0 1 1,0 1 0,0 0 0,-1 0 0,0 0-1,0 1 1,0 0 0,-1 1 0,0-1-1,6 11 1,-7-3 804,-4-7-634,1-3-154,-1 0 1,0 0-1,-1 0 0,1 1 0,-1-1 0,0 0 0,0 0 0,-1 1 0,0-1 0,1 0 0,-2 0 0,1 0 0,-1 0 0,-4 9 0,-13 25 618,5-19-60,-8 2-534,-2-1-1,0-1 1,-1-1-1,-1-1 1,-1-1-1,-41 19 0,55-31-158,-36 13 63,5-4-658,0-2 0,-59 8 0,101-20 414,0 1 0,0-1 0,0 0 0,0 0 0,0 0 0,0 0 0,0 0 0,0 0 0,0 0 0,0-1 0,0 1 0,0-1 0,0 0 0,-2-1-1,-2 0-332,0 1-1159,-9-49-9175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59 7561,'0'0'6972,"10"-3"-6718,31-7-68,1 1 0,48-3 0,269-5 242,-233 10-1418,-130 7 858,1 0 1,-1 1-1,0-1 1,0 1-1,1 0 1,-1 0-1,0 0 1,-3 3-1,-7 1-123,-147 61-2128,82-31 1603,-197 96-152,176-82 881,95-46 88,1-1 1,-1 0 0,0 0 0,1 0 0,-1-1 0,-7 2 0,-7 2 4118,26-3-3494,0 1-511,0-1 0,1 0 0,-1 0 0,1-1 0,0 0 0,-1 0 0,1-1 0,0 0 0,0-1 0,-1 1 0,15-4 0,11-5 459,48-18 0,-18 5-325,48-10-189,-105 31-690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1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2844,'0'0'1944,"-6"6"-1402,-1 1-396,4-3-68,0-1-1,-1 1 1,1-1 0,-1 0-1,0 0 1,-5 4 0,-16 10 103,19-13 489,13-6-687,17-6-18,59-15 82,-73 21-41,0 0 1,0 1-1,0 0 0,0 1 0,0 0 1,14 1-1,-13 4 64,13 8 152,-23-12-201,0-1-1,-1 0 1,1 1-1,0-1 1,-1 1-1,1-1 1,-1 1 0,1-1-1,-1 1 1,1-1-1,-1 1 1,1-1 0,-1 1-1,0 0 1,1-1-1,-1 1 1,0 0-1,1-1 1,-1 1 0,0 0-1,0 0 1,4 8 108,-1-1 1,-1 1-1,0 0 0,0 0 1,-1 0-1,0 0 1,0 0-1,-1 0 1,0 0-1,-1 0 0,0 0 1,0 0-1,-1-1 1,-5 18-1,-5-1-128,0 1-1,-1-2 1,-2 0-1,0 0 1,-2-1-1,-1-2 1,0 1-1,-1-2 1,-2-1-1,0 0 1,-1-1-1,-45 27 1,63-43-378,0 1 0,0-1 0,0 0 0,0 0 0,-1-1 0,-5 2 0,-1 0-336,-20 6-1738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1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183 100 5340,'0'0'1689,"-6"7"-1375,-5 5-198,1 1-1,0 1 0,1 0 1,0 0-1,1 0 0,-9 24 1,-4 41 297,21-78-402,-1 0-1,1 0 0,0-1 1,0 1-1,0 0 1,0 0-1,0 0 0,0 0 1,0 0-1,0 0 1,0 0-1,1 0 0,-1-1 1,1 3-1,8 29 107,0-16 8,16 18-7,-24-33-109,-1 0 0,1 0 0,0 0 0,0 0 0,0 0 0,0 0 0,0 0 0,1 0 0,-1 0 0,0 0 0,0 0 0,2 0 0,10 6 42,0 0 1,0-2-1,0 1 0,0-2 1,15 4-1,9-3 114,-21-7 27,19-9 87,-2-2 0,34-17 1,-51 17-54,-16 13-224,22-23 185,27-36 0,-43 51-139,1-2 0,-2 1 1,1-1-1,-1 1 0,-1-2 0,0 1 0,0 0 0,-1-1 0,2-11 0,-4 7 13,-1 0 0,-1 0 0,0 1 0,-1-1 0,-1 0 0,0 1 0,-6-17-1,0 17-12,-15-14-24,23 27-22,1 0 0,-1 1-1,0-1 1,1 0-1,-1 1 1,0-1-1,0 0 1,1 1-1,-1-1 1,0 1-1,0-1 1,0 1 0,0 0-1,0-1 1,0 1-1,1 0 1,-1 0-1,-2-1 1,-11-2 1,-1 0 1,1 1-1,-1 1 1,0 0-1,0 1 0,1 1 1,-1 0-1,0 1 1,1 0-1,-1 1 1,-16 6-1,4 1-66,0 1 0,1 1 0,1 1 0,0 1 0,0 1 1,2 2-1,0 0 0,1 1 0,-22 23 0,20-16-815,18-19-475,6 1-237,0 21-210,0-21-215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2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34 5977,'-2'-5'1023,"-8"-18"136,8 17 3457,0 17-3876,1 12-518,0-1 0,2 1 0,0-1 0,2 0 0,0 0-1,2 0 1,8 25 0,15 41 264,81 166 1,134 188-2717,-240-435 291,0 1-815,9 34-697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315 210 5248,'0'0'1568,"-11"3"-1335,-33 11-53,42-13-171,0-1 1,0 1 0,1 0 0,-1-1-1,0 1 1,1 0 0,-1 0 0,0 0-1,1 0 1,-3 3 0,-5 3 27,1-1-4,0 0 1,1 0-1,0 1 0,0 0 1,1 1-1,-1-1 1,2 1-1,-1 0 0,-7 17 1,-6 13 135,18-37-157,0 0 0,1 0 0,-1 0 0,1 0 0,-1 0 0,1 1 0,0-1 0,-1 0 0,1 0 0,0 0 0,0 0-1,0 0 1,0 2 0,0 27 173,0-29-178,0 0 0,0 0 0,0-1 0,0 1 0,0 0 0,0-1 0,0 1 0,0 0 0,0-1 0,1 1 0,-1 0 0,0-1 0,0 1 1,1 0-1,-1-1 0,1 1 0,-1-1 0,0 1 0,1 0 0,-1-1 0,2 1 0,23 29 125,-24-28-123,0-1 1,0 0-1,0 0 1,0 1-1,0-1 1,1 0-1,-1 0 1,0-1-1,1 1 1,1 1-1,7 4 16,0-1 0,1-1 0,-1 1 0,1-2 0,0 1-1,0-2 1,0 1 0,0-2 0,0 1 0,0-2 0,1 1-1,15-2 1,-13-1 34,0 0 0,1 0 0,-1-1-1,0-1 1,-1 0 0,1-1 0,-1-1 0,21-11 0,-20 9-3,-10 6-32,0 0 0,0 0 0,0-1 0,-1 1 0,1-1 0,-1 0 0,0 0 0,6-7 0,4-5 39,0 0 0,-1-1 0,15-26 0,-21 31 28,0 0 0,-1 0 0,0 0 0,-1 0 0,0-1 0,-1 0 1,-1 1-1,3-17 0,-6 14 22,1 0 0,-2 0 0,1 0 0,-2 0 0,0 0 0,-1 1 1,0-1-1,-8-16 0,1 16-13,5 7-98,0 1 0,-1 0 0,0 0 0,0 1 0,0 0 0,-1 0-1,0 1 1,0 0 0,0 0 0,0 1 0,-1 0 0,1 1 0,-1-1 0,1 2 0,-18-2 0,10 3-3,1 2 1,-1 0-1,1 0 0,0 2 0,-24 8 1,-73 36 2,83-35-1,12-5-1,1-1-6,0 1-1,0 0 1,1 1 0,-24 19-1,29-21-38,5-4-64,0 0 0,0 1 1,1 0-1,-1-1 0,1 1 0,-7 9 1,-13 13-1173,17-19-689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2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34 3516,'0'0'4077,"-10"-6"-3565,-30-16-255,39 21-251,0 1 0,1-1 0,-1 1 0,0-1 0,1 1 0,-1-1 0,0 1 0,0 0 0,1 0 0,-1-1 0,0 1 0,0 0 0,1 0 0,-1 0 1,0 0-1,0 0 0,0 0 0,0 0 0,1 0 0,-1 0 0,0 0 0,0 0 0,-1 1 0,-17 4 26,1 1 1,0 1-1,0 0 1,0 2-1,-26 15 0,29-7 50,-59 87 93,65-90-117,1 0 0,1 0 0,0 1 0,1 0 0,0 0 1,-5 26-1,13-26 109,7 20 71,-9-34-224,0 0 0,1 0 0,-1 0 0,1 1 0,-1-1 0,0 0 0,1 0 0,-1 0 0,1 0 0,0-1 0,-1 1 0,1 0 0,0 0 0,0 0 0,1 0 0,5 8 15,2 0-1,-1-1 0,1 0 1,0-1-1,1 0 1,0-1-1,0 0 0,0 0 1,1-1-1,0 0 1,0-1-1,0 0 0,0-1 1,20 3-1,-14-7 79,-1 0 0,1-1-1,-1 0 1,1-2 0,19-6-1,-32 9-88,-3 1-7,0 0-1,0-1 0,0 1 0,1-1 1,-1 1-1,0-1 0,0 1 0,0-1 1,0 0-1,0 0 0,0 0 0,1-1 1,14-11 48,-1 0 0,21-26 0,-30 32-28,-1 0 0,0 0 1,0-1-1,-1 0 0,0 1 0,0-2 0,-1 1 1,0 0-1,-1-1 0,3-9 0,-4 1 38,0-1 0,0 0 0,-2 0 0,0 0 0,-5-24 0,5 39-65,1-1 0,-1 1 0,0 0 0,0-1 0,0 1 0,-1-1 0,1 1 0,-5-6 0,2 1-2,3 7-4,1 0 1,0 1 0,-1-1-1,1 0 1,-1 0-1,1 0 1,-1 0-1,1 1 1,-1-1 0,0 0-1,1 0 1,-1 1-1,0-1 1,0 1 0,-1-2-1,-29-20-43,31 21 36,-1 0 0,0 1 0,0-1-1,0 0 1,0 1 0,0-1 0,0 1 0,0-1 0,0 1 0,0 0 0,0-1 0,0 1 0,0 0 0,0 0 0,-2 0-1,-7-2-195,3 1-7,-1-1 1,1 2-1,-1-1 1,0 1 0,1 0-1,-1 0 1,0 1 0,1 0-1,-1 1 1,1 0 0,-8 2-1,-23 10-1899,28-10-298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28 5733,'0'0'1035,"-9"0"-220,-49 0-116,47 0-648,6 1-31,1-1 0,0 0 1,-1 0-1,1 0 0,-1-1 1,1 0-1,0 0 0,-8-2 0,-21-6-3,25 7 63,29-4-539,-20 5 474,1 0-1,-1 1 0,1-1 0,0 0 0,-1 1 0,1 0 1,0-1-1,-1 1 0,1 0 0,0 0 0,2 0 0,2 8 302,-1-2-188,-1 0-1,0 0 1,0 0-1,-1 1 0,0 0 1,0-1-1,-1 1 1,0 0-1,0 0 0,0 1 1,-1-1-1,0 0 0,0 0 1,-1 1-1,0-1 1,-2 15-1,-1-13 67,1 1 0,-1-1 0,-1 0 0,1 0 0,-2 0 0,-5 10 0,-36 46 517,16-28-576,14-25-54,-70 43-120,82-52-44,1 0 1,-1 0-1,-1-1 1,1 0-1,0 0 0,0 0 1,-1 0-1,-5 1 1,-2 0-175,3 1-954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312 112 6633,'0'0'1178,"0"-8"-233,0-22-457,0 23-25,-10 12-279,-7 4-54,1 2 0,0 0 0,0 0 0,1 2-1,1 0 1,0 0 0,1 1 0,0 1 0,1 1 0,1-1 0,0 2 0,-14 29 0,16-26 10,-2 4-3,1 0-1,-10 38 1,20-45-30,5 6-36,9 29 1,-6-40-6,0-5-57,-1-1 0,1-1 0,-1 1 0,1-1 0,1-1-1,-1 1 1,1-1 0,0-1 0,0 0 0,0 0 0,0-1-1,17 3 1,-9-4-4,0-1 1,1 0-1,-1-1 0,0-1 1,1 0-1,-1-1 0,33-12 0,-29 8 4,0-2-1,0 0 0,-1-1 0,0-2 0,29-21 0,-38 24-5,0-1 0,-1 0 0,0-1 0,-1 0-1,0 0 1,-1-1 0,-1 0 0,1-1-1,-2 1 1,0-2 0,0 1 0,-1 0-1,-1-1 1,0 0 0,-1 0 0,-1 0-1,0-1 1,0 1 0,-2 0 0,0-1-1,-1 1 1,-3-22 0,3 30 0,0 1 0,0-1 0,-1 1 0,0 0 0,0-1 0,0 1 0,-6-9 0,3 7-4,0 0 0,-1 1 0,0-1 0,0 1 0,-1 0 0,1 1 0,-1-1 0,0 1 0,-1 1 0,-10-6 0,6 5 1,-1 0 0,0 1 0,0 0-1,0 1 1,0 0 0,-15-1 0,-2 3-9,0 1 0,0 1 0,-1 2 0,2 0 0,-42 12 0,-104 42-201,159-48-156,-13 16-402,22-19-478,7 39-5350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4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125 327 6557,'-4'-9'872,"-11"-26"-242,11 26 59,-4 9-665,-27 2-3,27-1 179,2 9-99,-17 28 38,15-18-6,-4 21 37,12-40-161,0-1 0,-1 1 0,1 0 0,0 0 0,0 0-1,-1 0 1,1 0 0,0 0 0,0 0 0,0 0 0,0 0 0,0 0 0,0 0-1,1 0 1,-1 0 0,0 0 0,0 0 0,1 1 0,11 33 173,-9-26-2,7 1-131,2-1 0,-1 0 0,1-1 0,1-1 0,0 1 0,0-2 0,0 0 0,0-1 0,1 0 0,0-1 0,0 0 0,0-1 0,1-1 0,-1 0 1,1-1-1,-1 0 0,18-3 0,-8 1 68,1-2 1,-1-1-1,0-1 1,0-1-1,-1-1 1,1-1-1,-2-1 1,43-23-1,-45 17 57,-4 0-106,0 0 0,-1-1 0,-1-1 0,0-1 0,-1 1 0,-1-2 0,15-31 0,-18 21 82,-1-1 0,-1 0 0,4-53 0,-13 61-53,-7-27-39,9 48-58,0 1 0,0-1 0,0 0 0,0 1 0,0-1 0,0 0 0,-1 0 0,1 1 0,0-1 0,0 0 0,-1 1 0,1-1 0,0 1 0,-1-1 0,1 0 0,0 1 0,-1-1 0,1 1 0,-1-1 0,1 1 0,-1-1 0,1 1 0,-1 0 0,0-1 0,1 1 0,-1 0 0,1-1 0,-1 1 0,0 0 0,1-1 0,-1 1 0,0 0 0,0 0 0,-10-4 0,1 0 1,-1 1-1,0 1 0,0-1 1,0 2-1,0 0 0,0 0 1,-1 1-1,1 0 1,-19 3-1,8 3 0,0 1-1,0 1 1,1 0 0,0 2 0,0 1 0,1 0-1,0 1 1,-21 19 0,-4 6 11,1 2 0,-39 45 0,72-70 0,1 0 0,0 0 0,1 1 0,0 0 0,1 1 0,1 0 0,-6 19 0,3-8-35,8-20-108,14-1-4458,47 25 1794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4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54 6977,'17'-44'1111,"-14"35"1120,-7 16-1998,-3 3-107,2 1 1,-1-1 0,2 1 0,-1 0-1,2 0 1,-1 1 0,1-1-1,1 1 1,0-1 0,1 1 0,0 0-1,1 0 1,1 15 0,4-5 117,12 34 1,-15-51-207,8 10 137,3 0-112,2 0 1,0-1-1,1 0 1,19 11 0,-26-19-14,1 0 0,0 0 1,1-1-1,-1-1 1,1 0-1,0 0 0,0-1 1,0-1-1,0 0 1,14 1-1,-9-3 29,0-2 1,0 0 0,0-1-1,0 0 1,0-1-1,-1-1 1,1 0-1,-1-2 1,18-9-1,-32 15-65,1 1-1,-1-1 0,1 0 0,-1 0 0,0 0 1,1 0-1,-1 0 0,0-1 0,0 1 0,2-2 1,8-10 55,-1 0 0,0 0 0,-1-1 1,0 0-1,-1-1 0,-1 0 1,0 0-1,6-24 0,-9 26-24,-3 9-28,0 0 0,0 0-1,0 0 1,-1 0 0,0 0 0,1 0-1,-1-1 1,-1 1 0,0-8 0,-3-26 23,3 28-27,-10 4-45,-3 0 30,0-1-1,-1 2 0,0 0 1,0 1-1,0 1 1,0 0-1,-1 1 1,1 0-1,-1 2 0,1 0 1,-1 0-1,-20 4 1,-56 14-1109,-135 43 0,164-42-51,-22 8-1334,9-2-984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7:26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0 522 3236,'0'0'2036,"8"-1"-1406,53-4 148,-13-1-59,69 3 1,82 13 586,371 24 1433,169 7-2420,-507-39-287,75 4-8,97-22-43,-133-2-1,-83 11 47,122-1-50,-261 8 28,431-4 4,0-20-11,-249 7 22,74-7 8,378-19-32,-441 33 16,92 2 6,-95-4-4,101-6-8,292-10 62,-252 20 2,4 0 340,349-16-204,-481 12-184,952-33 258,-518 29-21,208-11 91,-567-5-288,-109 9-21,36-2-19,270-20 69,-60 33 146,160-9 510,-272-5-520,260-13 568,-341 43 65,-101 0 259,-132-7-879,0 3 517,-4 2-694,-25-1-86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909 536 3328,'0'0'8504,"-2"6"-8139,-8 15-33,10-20-319,0-1 0,-1 1 0,1 0-1,0-1 1,-1 1 0,1-1 0,-1 1 0,1 0 0,-1-1-1,1 1 1,-1-1 0,1 1 0,-1-1 0,1 0 0,-1 1 0,0-1-1,1 0 1,-1 1 0,-1-1 0,-30 17 65,-1-2 0,-1-1 1,-1-2-1,-49 12 0,-81 4-29,-182 9-1,266-37 62,43 0 107,33 0 6,0-2 45,2 1-181,1 0-44,1 0 0,-1 1 0,1-1 0,-1 0 0,1 1 1,-1-1-1,1 1 0,-1 0 0,0 0 0,1-1 0,-1 1 0,-2 0 0,6-5-28,11-21-10,11-4 1,118-96 40,-112 93-20,-1 0 0,-2-3 0,-2 0 0,-1-1 0,-2-1 0,-1-2 0,-2 0 0,17-54 0,4-15 786,-37 103-656,-2 1-124,1-1-306,2-4 539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1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92 5016,'0'0'1171,"-6"-1"-4,-1 0-822,-9-3 4430,87-9-4513,128-5 0,-97 11-204,16-2-56,111-11 21,-222 19 800,-18-1-814,-50-5-11,0 1 0,-1 4-1,-99 8 1,-273 48 274,392-48-196,-25 1 145,31-3 332,72-6-382,231-7-163,-150 6-5,184 8 239,-219-3 1147,-87-2-1362,0 0 0,0 0 0,-1-1 1,1 1-1,-10-4 0,-7-1-3,-45-3-13,0 3 0,-67 5 0,-128 19 88,224-17 161,34-2 1,307 3-222,59 4-79,-306-7-442,-31 0-102,-19 0-307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2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96 126 4188,'0'0'7626,"5"-2"-7392,2-2-179,1 1-1,0 0 1,0 1-1,0 0 0,0 0 1,13-1-1,59-3 100,-44 5-128,304-24 110,-313 23 122,-44 2 386,-51 4-341,-89 7-322,-198 17 35,301-21 58,239-24 4,110-6-50,-230 19 1426,-148-4-1422,-103 4-1,-69 8 502,265-7-538,56-12-8,70-7-1,78 1 53,-44 19-92,-89 4 440,-145-6-326,41 2-53,-31 0 0,-77 11-473,-132 26 0,176-22-2141,83-13 1035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1141 1 5785,'0'0'5859,"-7"1"-5743,-24 7-71,0 0-1,1 2 0,0 2 1,-34 18-1,-117 72 440,90-49-255,78-45-184,-12 9-42,19-12 39,14 0-48,4 1 8,1 1-1,0-1 1,0-1 0,0 0-1,15 3 1,79 13 55,-9-3 11,-55-7 148,1 1 1,-2 2 0,0 2-1,64 33 1,-95-38 139,-6-5-254,-1 0-1,-1 1 1,1-1-1,-1 0 1,3 10 0,-5-13-63,0 0 1,0 1-1,-1-1 1,1 1-1,-1 0 1,0-1-1,0 1 1,0-1 0,-1 1-1,1 0 1,-1-1-1,1 1 1,-1-1-1,0 0 1,-3 6-1,0-1 3,-1-1-1,1 0 0,-1 0 0,-1-1 0,1 1 0,-1-1 0,0 0 1,-12 8-1,-6 3 20,-29 15 0,46-28-50,-35 18 10,0-3 0,-2-1-1,0-2 1,0-2-1,-2-3 1,1-1 0,-1-2-1,-1-2 1,-80 0-1,103-6-22,0-1 0,-1-2-1,1 0 1,0-1-1,0-2 1,1 0-1,-1-2 1,1 0-1,1-2 1,0 0-1,0-1 1,1-2-1,0 0 1,1-1-1,1-1 1,1-1-1,0 0 1,0-2-1,2 0 1,0-1-1,2 0 1,0-1-1,1-1 1,-13-28-1,22 42-9,-6-13-90,1 0 0,1 0 0,1-1 0,0 0 0,2 0 0,-4-24 0,7-25-1701,3 33-2955,-1-3 462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777 580 4756,'0'0'6976,"-7"-3"-6554,-4-2-323,0 1 0,-1 0-1,0 1 1,1 0 0,-1 1 0,0 0-1,-1 1 1,-18 0 0,-121 14 153,36-2-204,93-9-37,-322 9 77,336-12 597,10-10-681,0 0-1,1 1 1,0-1 0,1 0 0,0 1 0,1 0 0,0-1 0,1 1-1,0 1 1,7-11 0,11-16-26,33-38 0,-53 70 21,248-286-112,-203 237 99,-42 46-18,-4 15-31,4 19 60,0 0-1,-2 0 1,0 31 0,-3 94 25,-1-83-1,0 42 1,-8 245 593,7-332-653,2-1 0,0 0 0,1 1 1,7 33-1,-8-51-427,6-4-1737,22 6 164,-13-6-356,25-6 3,3 0 113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03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372 170 4716,'0'0'1041,"-8"-6"-161,-22-18-221,29 23-630,0 0-1,0 0 1,1 1-1,-1-1 1,0 1-1,0-1 1,0 1-1,0-1 1,1 1-1,-1-1 1,0 1-1,0 0 1,0 0 0,-2-1-1,-26-4 301,29 5-313,-1-1-1,1 1 0,-1 0 0,0 0 1,1 0-1,-1 0 0,1 0 0,-1 0 1,1 0-1,-1 0 0,0 0 0,1 0 1,-1 0-1,1 0 0,-1 1 0,1-1 1,-1 0-1,1 0 0,-1 0 0,1 1 1,-1-1-1,0 1 0,-24 13 287,24-14-285,0 1 0,0-1 0,0 1 0,0 0 0,1-1 0,-1 1-1,0 0 1,0 0 0,0 0 0,1-1 0,-1 1 0,0 0 0,0 1 0,-6 9 33,0 1 1,1-1-1,0 1 1,1 0 0,-7 23-1,10-27-31,0 0-1,1 0 1,-1-1-1,2 1 0,-1 1 1,1-1-1,0 0 1,1 0-1,0 0 1,0 0-1,1-1 1,3 13-1,1-9-9,-1 0 0,2-1 0,-1 1-1,1-1 1,1 0 0,0-1 0,0 0 0,1 0-1,0-1 1,1 0 0,-1-1 0,2 0 0,-1 0 0,1-1-1,0-1 1,0 0 0,0 0 0,1-1 0,0 0-1,-1-1 1,1-1 0,1 0 0,-1 0 0,0-1-1,0-1 1,1 0 0,12-2 0,-12-3 60,-5-1-56,0 1 1,-1-2 0,1 1 0,-1-1 0,0 0 0,-1 0 0,0-1 0,0 0 0,0 0-1,-1 0 1,5-12 0,-5 7 2,-1 0 0,-1 0 0,0 0 0,-1 0 0,0 0 0,-1 0 0,0 0 0,-3-25 0,-2 3 134,-1 0 0,-12-38 0,14 62-103,0 0 0,-1 1 0,0 0 0,-1 0 0,0 0 0,-9-13 0,1 12-12,4 5-29,-1 1-1,1 0 0,-1 0 0,0 1 0,0 0 0,0 1 1,-1 0-1,1 0 0,-1 1 0,0 1 0,1 0 0,-21 1 1,11 3 0,-1 1 0,1 1 0,0 1 0,0 1 0,0 0 0,-21 13 0,8-2 2,0 2 1,-38 30-1,59-37-61,-11 17-160,17-23-486,0 1-2284,-19 22 795,19-23-229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3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15 598 4572,'-12'-38'1247,"11"38"-1179,1-1 1,0 0 0,0 0 0,-1 1 0,1-1 0,0 0-1,0 0 1,0 0 0,0 1 0,0-1 0,0 0 0,0 0-1,0 0 1,0 0 0,1-1 0,4-25 747,3 12-201,25-32 467,-28 39-916,-4 5-66,1 0 0,1 0 0,-1 0 0,0 0 1,1 0-1,-1 0 0,1 1 0,5-5 0,1-1 69,-5 3-57,0 1 0,0 0-1,1 0 1,0 0 0,0 1 0,7-4 0,0 0 19,-3 2 2,0-1 0,-1 0 0,11-9-1,17-10 78,0 1 0,70-33 0,98-34 48,-166 76-256,44-17-11,1 4 0,113-22 0,-155 43 20,0 1 0,1 3-1,0 1 1,0 2 0,77 9-1,-94-4 17,0 0-1,-1 1 1,1 1-1,-1 2 1,45 22 0,-39-12 50,-5 2 3,3 2-45,-20-18-12,-1 1 28,21 18-25,22 17 9,-41-34-26,-3-3-77,19 12-365,-19-12-824,3-3-1469,33 3-1219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4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560 257 4268,'0'0'5769,"-4"-5"-5632,2 1-142,0-1-1,0 1 0,0-1 1,0 0-1,0 1 0,1-1 1,0 0-1,0 0 0,1 0 1,-1 0-1,1 0 1,0 0-1,0 0 0,1 0 1,-1 0-1,1 0 0,0 0 1,0 0-1,1 1 0,0-1 1,0 0-1,0 1 0,0-1 1,1 1-1,-1 0 1,1 0-1,4-5 0,4-2-19,1-1 0,0 1 1,0 1-1,2 1 0,-1-1 0,1 2 0,0 0 0,1 1 0,-1 0 0,2 1 0,17-4 1,4 4-5,-21 6 19,0 0 0,17 3 0,-27-2 23,1 1-40,-2 1 61,-3-2 27,0 0-1,0 0 1,-1 0-1,1 0 1,0 0-1,0-1 1,0 1-1,1-1 1,-1 1-1,4-1 1,-9 5 250,-6 17 56,8-21-343,1 0 0,-1 0 1,1 0-1,-1 0 0,0-1 0,1 1 1,-1 0-1,0 0 0,0 0 0,0-1 0,1 1 1,-1 0-1,0-1 0,-2 2 0,-258 170 1065,-21-9-757,269-156-316,-199 116 82,181-104-54,-2-1-309,24-14 5,-5 2-63,-1 1-4204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4.9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7605,'0'0'3476,"3"7"-3326,5 27 44,-2-1-1,-1 1 1,-2 1-1,-1 42 1,1 9-83,-5 153-1583,-3-194-691,-3-7-707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5.5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1089 175 7369,'-35'-13'443,"28"10"-52,-1-1-109,0-1-227,6 3-43,-1 0 1,0 0-1,0 1 1,0-1-1,0 1 1,0-1-1,0 1 1,-4-1-1,6-5-269,-3-21-96,6 15 100,7-10 115,-9 22 128,1 0 0,-1 0 0,1 0 1,-1 0-1,1 1 0,-1-1 0,1 0 0,-1 0 0,1 1 0,0-1 0,-1 0 0,1 1 0,0-1 0,1 0 0,26-24-46,-14 16 5,15-5 18,-22 10 144,-1 13 61,19 26 87,-24-34-232,0 0 0,-1 0-1,1 0 1,0 0 0,-1 0 0,1 1 0,0-1 0,-1 0-1,0 0 1,1 0 0,-1 1 0,0-1 0,1 2-1,4 32 391,-4-34-400,-1 0 1,0 0-1,0 0 0,0 0 1,0 0-1,0 0 0,0 0 1,0 0-1,0 0 0,0-1 0,0 1 1,0 0-1,-1 0 0,1 0 1,0 0-1,-1 0 0,0 1 0,-14 33 195,14-33-201,1-1 1,-1 0-1,1 0 1,-1 1-1,0-1 1,1 0-1,-1 0 1,0 0-1,0 0 1,0 0-1,0 0 1,0 0-1,-2 1 1,-14 14 48,6-5-44,0-1-1,-1 0 1,0 0-1,-1-1 0,0-1 1,0 0-1,-20 8 1,-3-6-11,-2-7-46,30-3-184,5-7-125,-3-8 224,2 0 1,-1-1 0,2 1-1,0-1 1,-1-25 0,6 26 5,10-27 96,0 10-24,-10 26 149,-6 14 16,-25 41 447,10-14-151,7-17 59,4-8-331,3-3-3,-1 0 0,1-1 0,-1 1-1,-8 5 1,-2 3 69,-1 0 0,0-1 0,-1-1-1,-1-1 1,0 0 0,0-1 0,-39 14-1,16-12 144,0-3-1,-77 9 1,93-17-243,-1-1 0,1-1 0,-1-1 0,1-1 0,-50-11 0,58 7-97,-30-14 0,36 11-59,-8-8-335,8 6 47,-20-21 0,26 24-703,0 1 0,1-1 1,-6-11-1,-8-19-2205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5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7645,'0'0'868,"43"-3"1184,0 3-2856,0 16-3513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5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45 6225,'-29'40'2636,"72"-40"-2424,17-8-164,-12-8-360,12 3-592,-11-11-864,2 0-561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6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4456,'72'-18'684,"16"7"-323,-8 3-181,15-5-180,-10 0 56,4 5-833,-3-3-811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6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7721,'0'0'4408,"37"32"-3900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4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960 198 3280,'12'28'1138,"-12"-27"-1066,0 0-1,0-1 1,1 1-1,-1 0 0,1-1 1,-1 1-1,0 0 0,1-1 1,-1 1-1,1-1 1,-1 1-1,1-1 0,-1 1 1,1-1-1,0 1 0,0 0 1,9 6 235,1-1 0,0 0 0,0 0 1,0-1-1,1 0 0,-1-1 0,1 0 0,0-1 0,14 2 1,-8-3-121,0-1 1,-1 0-1,1-1 1,-1-1-1,35-7 1,-27 2-166,-1 0 0,0-2 0,0-1-1,-1-1 1,0-1 0,-1-1 0,-1 0 0,1-2 0,20-18 0,-38 29-18,-1 0 0,1 0 1,-1 0-1,0 0 0,0-1 1,0 1-1,0-1 1,4-8-1,-1 1-1,-1 3 8,-1-2 0,0 1 1,0 0-1,4-18 1,-8 25-7,0-8 132,-6-12 113,6 22-241,0-1 0,0 1 0,0 0 0,0-1 0,0 1 0,0-1 0,0 1 0,0 0 0,-1-1 0,1 1 0,0 0 0,0-1 0,-1 1-1,1 0 1,0-1 0,0 1 0,-1 0 0,1 0 0,0-1 0,-1 1 0,1 0 0,0 0 0,-1 0 0,1-1 0,0 1 0,-1 0 0,1 0 0,-1 0 0,-4-2 27,-1 0 1,1 1-1,0 0 1,-1 0-1,1 0 1,0 1-1,-1 0 1,1 0-1,-1 0 1,1 1-1,-1-1 1,1 1-1,0 1 1,-1-1-1,-6 3 1,-13 6 161,-45 25 0,67-34-190,-49 27 138,-187 95 136,186-99-282,-1-3 0,-91 24 1,135-42-11,0-1 0,-1 0 1,1 0-1,-1-1 0,1 0 0,-1-1 1,1 0-1,-1 0 0,1-1 1,-1-1-1,-12-3 0,-7-5-44,29 10 49,0 0-1,0-1 1,0 1-1,0-1 1,0 1 0,0-1-1,1 1 1,-1-1-1,0 0 1,0 1-1,0-1 1,1 0 0,-1 0-1,0 0 1,-4-4-6,-6-7 6,0 0-1,1 0 0,0-1 0,1 0 0,0-1 0,-8-18 0,6 7-22,8 19 368,8 12-148,9 11-9,9 9 153,24 37-1,-42-56-308,0 1 1,-1-1-1,0 1 0,-1 0 0,1 0 0,-2 0 1,1 0-1,-1 1 0,0-1 0,1 16 0,-6-13 5,0-3-27,-1 0 0,0-1 1,-1 1-1,0-1 0,0 0 1,0-1-1,-1 1 0,0-1 1,0 0-1,-1-1 0,-10 8 1,12-9-9,-1 0 0,-1-1 0,1 1 0,-1-1 1,1-1-1,-1 1 0,0-1 0,0 0 0,0-1 1,0 0-1,0 0 0,0 0 0,0-1 0,0 0 1,-1 0-1,1-1 0,0 0 0,0 0 0,-9-3 1,-12-8-36,18 4 9,-33-43-47,42 50 73,0 0 1,0-1-1,0 1 1,0 0-1,0 0 1,0-1-1,1 1 1,-1-1-1,0 1 1,1-1 0,-1 1-1,1-1 1,0 1-1,-1-1 1,1 1-1,0-1 1,0-1-1,0-2 3,0 5 0,0 0 0,-1 0 0,1 0 1,0 0-1,0 0 0,0 0 0,0-1 1,0 1-1,0 0 0,0 0 0,0 0 1,0 0-1,0 0 0,0 0 0,0-1 1,-1 1-1,1 0 0,0 0 1,0 0-1,0 0 0,0 0 0,0-1 1,0 1-1,0 0 0,0 0 0,0 0 1,1 0-1,-1-1 0,0 1 0,0 0 1,0 0-1,0 0 0,0 0 0,0 0 1,0 0-1,0-1 0,0 1 0,0 0 1,0 0-1,1 0 0,-1 0 0,0 0 1,0 0-1,0 0 0,0 0 1,0-1-1,0 1 0,1 0 0,-1 0 1,0 0-1,0 0 0,0 0 0,0 0 1,0 0-1,1 0 0,-1 0 0,0 0 1,0 0-1,7 0 5,0 0 0,-1 0 0,1 0 0,-1 1 0,1 0 0,-1 1 0,1-1 0,-1 1 0,1 0 0,-1 1 0,0 0 0,0 0 0,0 0 0,7 6 0,-12-8-2,1 0 0,0 0 0,-1 0 1,1 0-1,-1 1 0,1-1 1,-1 1-1,0-1 0,1 1 1,-1-1-1,0 1 0,0 0 1,0-1-1,0 3 0,4 6 6,0-4 0,-1 0 0,0 0 1,-1 1-1,1 0 0,3 12 0,-8-8 2,-3-1-11,0-1-1,0 1 0,-1-1 1,-1 0-1,1-1 0,-1 1 1,-1-1-1,0-1 1,0 1-1,0-1 0,-10 7 1,4-4 0,-1-1 0,0 0 1,0-1-1,-1-1 1,0 0-1,-29 8 1,29-10-24,0-1 1,0-1 0,0-1-1,0 0 1,0-1-1,-1 0 1,-29-4 0,38 2-4,0 0 1,0-1-1,0 0 1,0 0-1,0-1 1,1 0-1,-1 0 1,1 0-1,-1-1 1,1 0-1,1-1 1,-1 1-1,0-1 1,1 0-1,0 0 1,0-1-1,1 1 1,-1-1-1,-3-7 1,5 7 10,-1-1 0,1 1 1,0-1-1,1 0 0,0 0 0,0 0 1,0 0-1,1 0 0,0 0 0,1 0 1,-1 0-1,1-1 0,1 1 0,-1 0 1,3-9-1,-2 10 13,1 0 1,0 0-1,0 0 1,1 1-1,0-1 1,0 1-1,0 0 1,0 0-1,1 0 0,0 0 1,0 1-1,0-1 1,1 1-1,-1 0 1,1 0-1,0 1 1,0-1-1,0 1 1,7-3-1,-3 3 15,0 0 0,1 1 0,-1-1 0,1 2 0,-1-1 0,1 2 0,0-1 0,0 1 0,-1 0 0,1 1 0,0 1 0,-1-1 0,18 6 0,-26-6-8,0-1-1,-1 0 1,1 0 0,0 1-1,-1-1 1,1 0-1,0 1 1,-1-1 0,1 1-1,-1-1 1,1 1-1,0-1 1,-1 1 0,1 0-1,-1-1 1,0 1-1,1 0 1,-1-1 0,1 2-1,0-1 0,40 63 233,-36-54-189,0-1 1,-1 1 0,0 0-1,-1 0 1,0 0 0,2 14 0,-2 2 55,-2 0 0,-1 0 1,-1 1-1,-5 27 0,-25 104 268,20-105-197,-33 203 382,43-240-516,0-1-1,1 1 1,1 0 0,0-1-1,1 1 1,1 0 0,0-1 0,10 26-1,-9-32 17,0 0 0,0-1-1,1 1 1,1-1 0,-1 0-1,1 0 1,0-1 0,1 0 0,0 0-1,0 0 1,0-1 0,1 0-1,0 0 1,17 8 0,-7-6-28,0-1-1,0-1 1,0-1 0,1-1-1,0 0 1,-1-2 0,1 0-1,0-1 1,0 0 0,23-4 0,1-1-101,0-3 1,-1-2 0,59-19 0,-76 20-181,0-2 0,0-1 0,-1-1 0,-1 0 0,32-24 1,-39 24-191,0-1 0,-1-1 0,-1 0 1,-1-1-1,0-1 0,0 0 0,19-34 0,14-52-2845,-1-14-532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7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400 637 2464,'0'0'1914,"3"7"-1288,13 20 61,-13-21 4,-7 2-107,-2 0-488,0 0 0,-1 0 0,1-1 0,-1 1 1,-1-2-1,1 1 0,-1-1 0,-1 0 0,1-1 0,-1 0 0,-14 7 0,-11-1 353,-64 13 0,38-11 237,26-8 478,28-4-546,0-2-57,-19-4-53,19 3 949,2-4-1181,-1 0-197,3 3-29,0 0 0,0 0 0,0 0-1,1 0 1,-1 0 0,0 0 0,-1-7 0,-2-4 23,1 0 0,1 0 0,0-1 0,1 0 0,-1-16 0,4-80 36,0 43-80,5-161 44,-2 156-40,1-50-51,-5 118-5,0 0-12,-1 1-530,0-7 1238,17-30-12868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8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5993,'0'0'4483,"6"4"-4074,19 12-196,-19-12-93,0-1-56,17 8-59,-17-9 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9.1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895 106 4420,'0'0'4052,"-4"-6"-4367,-11-19 242,9 12 31,1-15-3,3 21 1524,-4 12-1437,-29 25 127,5-9 20,-41 22 0,-55 36 185,83-49-303,0-5-29,34-20 5,8 1-40,-2 15 19,2-21-26,1 1 0,0-1 0,0 0-1,0 1 1,0-1 0,0 0 0,0 1-1,0-1 1,0 0 0,0 1 0,0-1-1,0 0 1,0 1 0,0-1 0,0 0 0,1 1-1,-1-1 1,0 0 0,0 0 0,0 1-1,0-1 1,1 0 0,-1 1 0,0-1-1,0 0 1,0 0 0,1 1 0,-1-1 0,0 0-1,1 0 1,-1 0 0,0 0 0,0 1-1,1-1 1,-1 0 0,1 0 0,8 6 1,1 0 1,-1 0 0,1-1 0,0-1-1,22 7 1,59 11 6,-77-19-9,14 6 11,-22-6-13,0-1 255,-4 4 101,8 19 54,-10-25-397,0 1 1,1-1-1,-1 1 0,0-1 1,0 1-1,0-1 1,0 1-1,0-1 0,0 0 1,0 1-1,0-1 1,0 1-1,0-1 0,0 1 1,0-1-1,0 1 1,0-1-1,0 1 1,0-1-1,0 0 0,0 1 1,-1-1-1,1 1 1,0-1-1,0 0 0,-1 1 1,1-1-1,0 1 1,-1-1-1,1 1 0,-10 11 40,0 1-1,-1-2 0,0 1 1,-1-2-1,0 0 0,0 0 0,-1-1 1,-1 0-1,0-1 0,0-1 1,0 0-1,-1-1 0,-28 8 0,20-7 70,0-1 0,-1-1 0,0-1-1,0-1 1,0-1 0,-1-2-1,1 0 1,0-1 0,0-2-1,0 0 1,0-2 0,-25-7-1,33 2 235,2-2-228,0 0-1,0-1 1,2-1 0,-17-21-1,16 15-71,1 0-1,1-1 0,0 0 1,2-1-1,1 0 0,0 0 1,2-1-1,0 0 0,2 0 1,0 0-1,0-38 0,4 55-73,4-2-81,32-60-757,-33 62 98,1 0-354,1-2 597,-3 5 87,1 0-1,-1 0 1,0 0 0,-1-1 0,1 1-1,-1-1 1,2-6 0,7-16-2183,-8 19-29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4:58:19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 1032,'0'0'483,"6"2"-247,-1 0-1,7 4-249,0-5 3575,-6-6-3491,19-16-12,-19 15 73,1 3 80,21-11 8,-20 10 66,-1 6-79,24 3-49,-24-4 408,0 5-431,22 16-33,-22-16 377,-4 0-153,11 19-61,-11-19 32,-9-3-264,-16 7-35,10-7 0,-19-3-168,27-7 40,-11-21 15,14 28 111,1-1 1,0 1-1,-1-1 0,1 1 1,0-1-1,-1 0 1,1 1-1,0-1 0,0 1 1,0-1-1,0 0 0,-1 1 1,1-1-1,0 1 1,0-1-1,0 0 0,0 1 1,0-1-1,1 0 1,-1 1-1,0-1 0,0 0 1,6-29-28,-1 16 0,10-13 64,-11 20 4,2 8 3,17 2-29,-17-2 554,-9 4-550,1-1-16,1-2-7,-1-1 0,2 0-1,-1 1 1,0 0-1,0-1 1,0 1 0,1-1-1,-1 1 1,1 0-1,-1-1 1,1 1 0,-1 2-1,-6 1-312,-21 14-438,14-12-852,-17 2-860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28.8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 3036,'0'0'6091,"-4"5"-5556,-15 17-119,14-17 408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1513 960 5461,'0'0'7301,"-5"2"-6950,-49 14 26,-75 13 0,98-23-327,-878 137 160,845-137-6,-1-3 0,-111-8 0,167 4-102,0-1-1,0 0 1,0 0 0,1-1 0,-1 0 0,-8-4-1,16 6-94,1 1-1,0 0 1,-1 0-1,1 0 1,0 0-1,-1-1 0,1 1 1,0 0-1,0 0 1,-1 0-1,1-1 0,0 1 1,0 0-1,-1-1 1,1 1-1,0 0 1,0 0-1,0-1 0,0 1 1,-1 0-1,1-1 1,0 1-1,0 0 1,0-1-1,0 1 0,0-1 1,0 1-1,0 0 1,0-1-1,-1-6 2,0 1-1,0-1 1,1 1-1,0-1 1,0 1 0,1-1-1,-1 1 1,1-1-1,1 1 1,-1 0-1,1-1 1,0 1-1,1 0 1,0 0 0,0 1-1,7-12 1,10-10-9,1 2-1,41-40 1,57-38-7,-69 62 38,63-67 0,-87 83-54,-22 22 28,0-1 1,0 0-1,-1 0 1,0 0-1,1-1 1,2-5-1,105-166-2,-17-2-8,3-12 41,-94 183 13,-2 6-44,-1-1-1,0 0 1,1 0 0,-1 0 0,1 1-1,-1-1 1,1 0 0,0 0 0,0 1-1,0-1 1,0 1 0,1-2 0,0-2 5,1 0 289,-3 12-374,-1 78 469,0 55 1858,28 237-1,-7-269-1211,5 0 1,50 136-1,-15-89 90,24 70 98,-70-167-961,-12-45-210,1 0-1,6 17 1,-6-25-6,-2 2 9,0 0-42,-1-4-17,0 0 1,1 0 0,-1 0-1,1 0 1,0 0 0,0 0-1,0 0 1,0-1 0,2 4-1,6 15 14,-6-16 158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39 2752,'-36'-11'734,"29"9"1060,0 1-937,-2-1-582,-24 0 962,27 1-1037,4 0-137,0 1 1,0 0 0,0-1 0,0 1 0,0 0 0,0 0 0,0 1-1,0-1 1,0 0 0,0 0 0,0 1 0,0 0 0,0-1-1,0 1 1,-2 1 0,-14 4 301,0 0-1,1 1 1,0 1-1,0 1 1,1 0-1,0 2 1,-23 18-1,19-7-103,1 0 1,1 1-1,1 1 0,1 1 0,2 0 0,0 1 0,2 1 0,0 0 0,2 0 0,1 1 0,2 0 0,0 1 0,2 0 0,-2 31 0,7-44-184,0 0 0,1 0 0,0 0 0,2-1-1,0 1 1,0-1 0,2 1 0,-1-1 0,2 0 0,0-1-1,1 0 1,11 18 0,-11-22-21,0 0 1,1 0-1,0-1 0,1 0 0,0 0 1,0-1-1,1 0 0,0-1 0,0 0 0,1-1 1,0 0-1,0 0 0,1-1 0,-1-1 1,1 0-1,15 3 0,-3-3 43,0-2-1,0-1 1,-1-1-1,1 0 1,0-2 0,0-1-1,-1-1 1,0-1-1,0-1 1,0-1-1,0-1 1,-1-1 0,-1-1-1,1-1 1,29-20-1,-38 20-84,1 0 0,-1-2 0,-1 0 0,0 0-1,-1-1 1,0 0 0,-1-1 0,-1 0 0,0 0 0,-1-1-1,-1-1 1,8-24 0,-4 0-39,-1-1 0,-2 0 0,-1 0 1,0-46-1,-6 55-38,-1 0 0,-2 0 0,-1 1 0,-2-1 0,-11-41 0,16 73 62,-1 0 0,1 0 0,0 0 1,0 0-1,-1 0 0,1 1 0,-1-1 1,1 0-1,-1 0 0,1 1 0,-1-1 0,0 0 1,1 1-1,-1-1 0,0 1 0,1-1 1,-1 1-1,-1-2 0,-9-6-9,0 0 1,0 1-1,-1 0 1,0 1-1,0 1 0,0-1 1,-1 2-1,0 0 0,0 0 1,-20-2-1,6 5 7,1 0-1,-1 2 1,1 1-1,-1 2 1,1 0 0,-28 8-1,-8 7-69,-80 34-1,16 12-1976,119-61 1063,2 2-188,-14 16-232,15-16-504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2160,'0'0'4247,"6"-7"-4262,0-3 18,-3 6 5,0 0 0,0 0 0,0 0-1,1 0 1,-1 1 0,1-1 0,5-3-1,-2-1-3,-4 5-6,0 0 1,0 0-1,0 0 1,0 0-1,1 1 1,-1-1-1,1 1 1,6-3-1,18-11 29,-14 11 44,11 2 5,-12 4-22,15 8-15,-14-2 58,-4 3 20,-1 1 1,0 0 0,0 0 0,-1 0-1,0 1 1,-1 0 0,-1 1 0,0 0-1,0 0 1,-1 0 0,-1 0 0,5 28-1,-6-28 87,-1 1-1,0 0 0,0 0 1,-2 0-1,0 0 1,-2 20-1,-2-14-34,0 0 0,-1 0 0,-1-1 1,0 0-1,-2 0 0,0 0 0,-1-1 0,-1 0 1,-1-1-1,0 0 0,-24 25 0,-43 32-141,68-65-44,6-5-55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77 3000,'0'0'1125,"-8"-2"-705,-1 0-272,0 0 0,0 1 0,0 0 0,-14 1-1,11 6 288,-5 7-274,1 1 0,0 1 0,1 0 1,1 1-1,0 1 0,2 0 1,0 1-1,0 0 0,2 1 1,0 0-1,2 1 0,0 0 1,1 0-1,1 0 0,0 1 1,2 0-1,1 0 0,0 1 1,1 38-1,3-51-61,0-1 1,0 0 0,1 1-1,0-1 1,0 0 0,1 0-1,0-1 1,1 1 0,0 0-1,0-1 1,0 0 0,1 0 0,0 0-1,0-1 1,1 0 0,0 0-1,0 0 1,0 0 0,1-1-1,0 0 1,0-1 0,0 1-1,0-1 1,12 4 0,0-1 4,-1-1 1,1-1 0,0 0 0,0-1 0,0-2 0,1 0 0,-1 0 0,1-2 0,29-3 0,-31 1-30,1-1-1,-1 0 0,0-2 1,0 0-1,0-1 1,-1 0-1,29-16 1,-35 15-55,-1 0 0,1-1 0,-2 0-1,1 0 1,-1-1 0,0 0 0,0-1 0,-2 0 0,1 0 0,-1-1 0,0 1 0,5-15 0,-3 1-15,-1 1 0,-1-1 0,-1-1 0,-2 1 0,3-30 0,-6 37-14,0 0 1,-2 0-1,0-1 0,0 1 0,-2 1 0,0-1 1,-8-24-1,7 30 2,1 1 1,-2-1-1,1 1 1,-2 0-1,1 0 1,-1 1-1,-1 0 1,0 0-1,0 0 1,0 1-1,-1 0 1,-14-11-1,15 15 4,-1 0 0,1 0 0,-1 1-1,0 0 1,0 0 0,-1 1 0,1 0-1,0 0 1,-1 1 0,0 0 0,1 1-1,-1 0 1,1 0 0,-16 3 0,-1 1-5,0 1 0,1 2-1,-44 17 1,36-9 2,1 1-1,1 2 0,0 1 1,2 1-1,0 2 0,1 0 1,2 2-1,-28 32 1,22-17-671,23-24-297,-1 15-572,9-30 1435,-1 1 0,1 0 0,0-1 0,0 1 0,-1 0 0,1 0 0,0-1 0,0 1 0,0 0 0,0 0 0,0-1 0,0 1 0,0 0 0,0 0 0,0-1 0,1 2 0,5 23-1966,-5-19-91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317 204 4256,'0'0'2095,"-7"-5"-1385,-22-13-277,28 18-420,1-1 0,-1 1 0,1-1 0,-1 1 0,0 0 0,0-1 0,1 1 0,-1 0 0,0 0 0,1-1 0,-1 1 0,0 0 0,0 0 0,1 0 0,-1 0 0,0 0 0,0 0 0,0 0 0,-1 0 0,-15 2 69,0 1-1,-27 8 1,27 0-4,-1 4-8,1 1-1,1 0 0,1 2 0,0 0 0,1 0 0,1 2 1,-19 36-1,27-46-28,1 0 1,0 0-1,0 1 1,1 0-1,0-1 0,1 1 1,0 0-1,1 1 1,0-1-1,0 0 1,2 0-1,-1 0 0,4 19 1,3 1 293,-6-30-307,-1 0 0,0-1 0,0 1 0,0 0-1,1 0 1,-1-1 0,0 1 0,1 0 0,-1 0 0,1-1-1,-1 1 1,1 0 0,-1-1 0,1 1 0,1 0 0,4 7 56,2-2 1,-1 1 0,1-1-1,0 0 1,1 0 0,-1-1-1,1 0 1,0-1 0,0 0-1,1 0 1,-1-1 0,1 0-1,-1-1 1,1 0 0,0 0-1,12-1 1,-7-1 22,1-1-1,-1 0 1,0-1-1,0-1 1,0-1-1,0 0 1,-1-1-1,0 0 1,1-1-1,-2-1 1,25-16 0,-28 16-64,0-1 1,0 0 0,-1-1 0,0 0 0,0 0 0,-1-1-1,-1 0 1,0-1 0,0 0 0,-1 0 0,0 0 0,-1-1 0,0 0-1,6-22 1,-7 10 3,0-1 0,-2 1-1,0-1 1,-2 1 0,-3-39 0,-3 21 71,-1 1 0,-16-52 1,16 77-86,-21-17-31,23 29-4,-1 0 0,1 0 0,-1 1-1,-6-4 1,11 7 3,0 0-1,1-1 1,-1 1-1,0 0 0,1-1 1,-1 1-1,0 0 1,0 0-1,0 0 1,1 0-1,-1 0 0,0 0 1,0 0-1,0 0 1,1 0-1,-1 0 0,0 0 1,0 0-1,1 0 1,-1 1-1,-1 0 1,-19 5 1,0 1 0,0 1 0,1 2 0,0 0 0,-31 21 0,26-13-19,1 2 0,0 1 0,-27 32 0,26-27-167,23-24 96,0 0 1,0 0-1,0 0 1,0 0 0,1 0-1,-1 0 1,1 1 0,-1-1-1,1 1 1,0-1-1,-1 5 1,-1 0-257,0-1-1183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4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9 6841,'0'0'860,"-52"-8"4512,104 8-5344,-10 8-80,4 5-2704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143 170 3728,'0'0'1821,"-8"7"-1381,-27 19-58,34-25-349,0 0 0,-1 0 0,1 1 0,0-1 0,0 0 1,0 0-1,0 1 0,0-1 0,0 1 0,0-1 0,-1 3 1,-47 94 529,42-81-469,1 1-1,0 0 1,2 0-1,-5 31 1,7-36-15,1-10-39,0 0 0,1 0 0,0 0 0,0 0 0,0 0 0,0 0 0,0 0 0,1 0 0,-1 0 0,1 0 0,2 6 0,6 26 223,-9-34-244,1 0 0,-1 0 1,0 0-1,1 0 0,-1 0 0,0 0 0,1 0 0,-1 0 1,1 0-1,0 0 0,-1 0 0,1 0 0,0 0 0,1 1 0,6 6 151,0-1 0,0 0 0,1 0 0,0 0 0,0-1 0,1 0 0,0-1 0,0 0 0,15 5 0,-17-8-62,0 0 0,0 0 0,1 0 1,-1-1-1,0 0 0,0-1 0,1 0 0,-1 0 1,0-1-1,0 0 0,1 0 0,-1-1 0,0 0 1,13-6-1,-5 1-59,-1 0 1,-1-2 0,0 0-1,0 0 1,0-1 0,-1-1-1,-1 0 1,0-1-1,0 0 1,-1-1 0,-1 0-1,0-1 1,12-23 0,-14 24-8,-1-1 1,0 0 0,-1-1-1,-1 0 1,0 0 0,-1 0 0,-1 0-1,0-1 1,1-23 0,-4-19 418,-14-100-1,13 151-390,-7 1-48,2 2-23,0 0 1,-1 0-1,0 0 1,0 1 0,0 0-1,0 1 1,0 0-1,-1 0 1,1 0 0,-1 1-1,1 0 1,-1 0-1,1 1 1,-1 0 0,0 0-1,1 1 1,-9 2-1,-9 4-2,0 1-1,0 2 1,-28 15-1,35-17-6,2 3-7,6-4 5,5-4-24,1 0 1,-1 1-1,1-1 1,0 1-1,0 0 1,1 0-1,-5 6 1,-17 20-574,19-22-469,-17 32-6077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 783 4532,'29'-8'5699,"-34"9"-5114,-220 47 864,7 0-1353,-181-4 99,376-42-36,-46-5 0,61 2-70,0 0 0,-1 0 0,1-1-1,0 0 1,0-1 0,0 0 0,-14-7 0,12 1 159,6 3-230,0 0-1,0 0 1,1-1-1,-1 1 0,1-1 1,1 0-1,-1 0 1,1 0-1,1 0 1,-1 0-1,1 0 0,0-1 1,1 1-1,0-9 1,1 5-13,1-1 0,1 1-1,0 0 1,0 0 0,1 0 0,1 0 0,7-12 0,6-7-2,24-30 0,-8 12-12,139-188-28,-71 100 82,-4 13 53,-96 121-89,-1 1 0,0 0 1,1-1-1,-1 1 0,0-1 0,0 0 1,0 1-1,0-1 0,0 0 1,0 0-1,-1 1 0,1-1 1,0-4-1,1 0 29,0 1 647,1 13-802,1 10 121,0 0 0,-2 0 0,1 0 0,-2 25 0,-4 84 126,2-111-96,-4 95 243,-11 359 2089,27-211-1030,-7-191-994,-2-40-88,1 1-1,1 0 1,12 43-1,-11-58-735,1 6 1763,-6-6-6533,49-62-3300,-12 2 4953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392 107 5901,'-28'-13'1075,"14"11"-296,6 3-684,0 0 1,0 1-1,1 0 0,-1 0 1,0 1-1,1 0 1,0 0-1,0 1 1,0 0-1,0 0 1,0 0-1,1 1 0,-7 6 1,3 0 114,0 1 1,1 0 0,0 0-1,1 1 1,-11 21 0,-23 72 956,32-77-1042,1 0 1,2 0-1,1 1 0,2 0 1,1 0-1,1 0 1,1 0-1,2 0 0,1 0 1,7 35-1,-4-46-35,1 0 0,13 27 0,-19-45-83,0-1 0,1 1 0,-1 0 0,1 0 1,-1 0-1,1 0 0,-1-1 0,1 1 0,0 0 1,-1-1-1,1 1 0,0 0 0,-1-1 0,1 1 1,1 0-1,0 0-4,5 5 11,1-1 0,-1 0 0,2 0 0,-1 0 0,0-1 0,1 0 0,0-1 0,0 0 0,0 0 0,0-1 0,15 2 0,-12-5 3,0 0 0,-1 0 0,1-1 0,0-1-1,-1 0 1,0 0 0,0-1 0,0 0 0,0-1 0,20-13-1,-13 5 34,0 0 0,0-2 0,-1 0-1,27-31 1,-33 30-43,0 1 0,-1-1-1,0-1 1,-1 0 0,-1 0 0,-1 0-1,0-1 1,-2 0 0,0-1 0,3-22-1,-2-3-6,-1-1 0,-3 1 0,-4-53 0,0 69 12,-1 0 0,-1 0 0,-1 1 0,-1 0 0,-2 0 0,-19-44 0,27 70-12,0 1-1,-1-1 0,1 0 1,0 1-1,-1-1 0,1 1 1,0-1-1,-1 0 0,1 1 1,-1-1-1,1 1 0,-1 0 1,1-1-1,-1 1 0,1-1 1,-1 1-1,0 0 0,1-1 1,-1 1-1,1 0 0,-1-1 1,0 1-1,0 0 0,-8-3-1,-1 0 0,1 1 0,0 0 0,-1 0 1,0 1-1,1 0 0,-1 1 0,1 0 0,-1 1 0,0 0 0,1 0 0,-1 1 0,1 0 0,-16 6 0,2 2 3,0 0-1,1 1 1,0 2 0,1 0 0,-36 29 0,11-2 31,-49 56 1,81-78-224,0 0-1,2 0 1,0 1 0,1 1 0,-14 33 0,23-47-1247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15 711 2724,'6'0'619,"30"5"258,0-1 0,0-3 0,0 0 0,0-3 0,70-11 0,67-22-227,-166 33-550,-4 2-74,-1 0-1,0-1 0,1 1 0,-1-1 1,0 0-1,1 0 0,-1 1 0,0-2 1,0 1-1,4-3 0,5-3 271,-3 3-266,-8 4 4,0-1-1,0 1 0,0 0 1,0 0-1,0 0 0,0 0 1,1 0-1,-1-1 0,0 1 1,0 0-1,0 0 0,0 0 1,0 0-1,1 0 0,-1 0 1,0 0-1,0 0 0,0 0 1,1 0-1,-1 0 0,0 0 1,0 0-1,0-1 0,1 1 1,-1 1-1,0-1 0,0 0 1,0 0-1,0 0 1,1 0-1,-1 0 0,0 0 1,0 0-1,0 0 0,1 0 1,-1 0-1,0 0 0,0 0 1,0 0-1,0 1 0,0-1 1,1 0-1,-1 0 0,0 0 1,0 0-1,0 0 0,0 1 1,0-1-1,0 0 0,0 0 1,1 0-1,-1 1 0,0-1 1,0 0-1,0 0 0,0 1 1,-8 41 31,-2-1 1,-15 43-1,9-35 280,-9 52 1,11-25 396,14-74-712,0 0 1,-1 0-1,1 0 0,0 0 0,-1 0 1,0 0-1,1 0 0,-1 0 0,0 0 0,0 0 1,0 0-1,-2 2 0,0 2 19,0-1 35,-3 0-35,0 1-30,4-4-13,-1 1 0,1-1 0,-1 0 1,0 0-1,0 0 0,0 0 0,0 0 1,0-1-1,-4 2 0,0 2-2,5-3-1,-1 0-1,0-1 0,1 1 1,-1-1-1,0 0 0,0 0 0,0 0 1,0 0-1,0 0 0,-4 0 1,2 0 0,-4 2-2,1-1-1,-1-1 1,0 0 0,0 0-1,0 0 1,0-1 0,0-1-1,0 0 1,-14-2 0,-14-11 35,29 12-34,5 1-3,1 0-1,-1 0 0,0 0 1,0 0-1,0 0 0,1-1 1,-1 0-1,1 1 0,-3-3 1,-2 0 1,-21-18 48,18 12-25,0 0 0,1-1 0,0 0 0,1 0 0,0-1 0,1 0-1,-11-24 1,10 15-10,0-2 0,1 1 0,2-1 1,-4-26-1,2-23-53,4 0 0,7-82 1,-2 108-2,24-184-31,-20 193 80,7-29-69,-12 61 47,-1 4 13,0-1 0,0 1 0,0 0 0,0-1 0,0 1 0,0-1 0,0 1 1,1-1-1,-1 1 0,1 0 0,-1-1 0,1 1 0,0-3 0,3-5-16,6-15 23,-10 23-6,0 1 1,1-1-1,-1 0 1,0 0-1,1 1 0,-1-1 1,1 0-1,-1 1 1,1-1-1,-1 1 1,1-1-1,-1 1 1,1-1-1,-1 1 1,1-1-1,1 0 1,35-27-7,17-7-20,-49 32 23,-3 3 4,1 0 1,-1 0-1,0 0 0,0-1 0,0 1 1,0-1-1,0 0 0,0 1 1,4-3-1,0 0-7,0 1-2,-1 1-44,14-2 56,-14 2 10,1 8 14,3 5 16,0 0 0,0 1-1,-1 0 1,-1 0-1,0 1 1,0 0 0,-2 0-1,7 25 1,1 4 96,-8-30-57,-2-1-1,1 0 1,1 19 0,14 69 441,-19-94-484,2 1-21,4 17-24,-5-18 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0 368 5136,'0'0'2854,"0"8"-2297,2 19 67,2 1 1,0-1 0,11 35-1,-7-29 1,-1 0 0,4 43 0,-9 160 1270,-3-139-1407,1-92-388,0-2-20,0 1 1,0 0 0,0-1-1,-1 1 1,1-1 0,-3 6-1,53-178-1199,-22 70 557,11-64 27,-22 87 387,14-80-102,11-38 148,-15 64 104,-23 118 21,7-13-40,-8 19-29,21 10 28,-23-4 20,-1 1 0,1-1 0,-1 0 0,1 0 0,-1 0 0,1 0 0,0 1 0,-1-1 0,1 0 0,-1 0 0,0 1 0,1-1 0,-1 1 0,1-1 0,-1 0 1,1 1-1,-1-1 0,0 1 0,1-1 0,-1 1 0,1 0 0,24 30 194,43 68 1,-59-84-24,0 2 0,-1-1 0,0 1 0,-2 1 0,0-1 0,-1 1 0,3 21 0,-7-34-128,-1 1 0,0-1-1,0 0 1,0 1-1,-1-1 1,0 0-1,0 0 1,0 1-1,-1-1 1,1 0 0,-1 0-1,0 0 1,-1-1-1,1 1 1,-1 0-1,-6 7 1,-3 1-14,0-1 0,-1 0 0,-25 18 0,25-20-25,-26 17-7,-56 29-1,73-44-5,19-10 4,-1 0-1,0 0 1,1 0 0,-1 0 0,0-1-1,-5 2 1,0-1-2,2 1-35,15-9-446,8-3 478,1 1 1,-1 1 0,1 0-1,0 1 1,1 1-1,-1 0 1,1 2 0,0 0-1,0 1 1,0 0-1,0 2 1,34 2 0,-32 1 24,-2 0 1,1 1 0,0 1 0,-1 0-1,29 14 1,-38-15 122,0 1 0,-1-1-1,0 1 1,0 1 0,0 0 0,-1 0 0,0 0-1,0 1 1,0 0 0,-1 1 0,0-1-1,6 11 1,-7-3 804,-4-7-634,1-3-154,-1 0 1,0 0-1,-1 0 0,1 1 0,-1-1 0,0 0 0,0 0 0,-1 1 0,0-1 0,1 0 0,-2 0 0,1 0 0,-1 0 0,-4 9 0,-13 25 618,5-19-60,-8 2-534,-2-1-1,0-1 1,-1-1-1,-1-1 1,-1-1-1,-41 19 0,55-31-158,-36 13 63,5-4-658,0-2 0,-59 8 0,101-20 414,0 1 0,0-1 0,0 0 0,0 0 0,0 0 0,0 0 0,0 0 0,0 0 0,0 0 0,0-1 0,0 1 0,0-1 0,0 0 0,-2-1-1,-2 0-332,0 1-1159,-9-49-9175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59 7561,'0'0'6972,"10"-3"-6718,31-7-68,1 1 0,48-3 0,269-5 242,-233 10-1418,-130 7 858,1 0 1,-1 1-1,0-1 1,0 1-1,1 0 1,-1 0-1,0 0 1,-3 3-1,-7 1-123,-147 61-2128,82-31 1603,-197 96-152,176-82 881,95-46 88,1-1 1,-1 0 0,0 0 0,1 0 0,-1-1 0,-7 2 0,-7 2 4118,26-3-3494,0 1-511,0-1 0,1 0 0,-1 0 0,1-1 0,0 0 0,-1 0 0,1-1 0,0 0 0,0-1 0,-1 1 0,15-4 0,11-5 459,48-18 0,-18 5-325,48-10-189,-105 31-690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2844,'0'0'1944,"-6"6"-1402,-1 1-396,4-3-68,0-1-1,-1 1 1,1-1 0,-1 0-1,0 0 1,-5 4 0,-16 10 103,19-13 489,13-6-687,17-6-18,59-15 82,-73 21-41,0 0 1,0 1-1,0 0 0,0 1 0,0 0 1,14 1-1,-13 4 64,13 8 152,-23-12-201,0-1-1,-1 0 1,1 1-1,0-1 1,-1 1-1,1-1 1,-1 1 0,1-1-1,-1 1 1,1-1-1,-1 1 1,1-1 0,-1 1-1,0 0 1,1-1-1,-1 1 1,0 0-1,1-1 1,-1 1 0,0 0-1,0 0 1,4 8 108,-1-1 1,-1 1-1,0 0 0,0 0 1,-1 0-1,0 0 1,0 0-1,-1 0 1,0 0-1,-1 0 0,0 0 1,0 0-1,-1-1 1,-5 18-1,-5-1-128,0 1-1,-1-2 1,-2 0-1,0 0 1,-2-1-1,-1-2 1,0 1-1,-1-2 1,-2-1-1,0 0 1,-1-1-1,-45 27 1,63-43-378,0 1 0,0-1 0,0 0 0,0 0 0,-1-1 0,-5 2 0,-1 0-336,-20 6-1738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183 100 5340,'0'0'1689,"-6"7"-1375,-5 5-198,1 1-1,0 1 0,1 0 1,0 0-1,1 0 0,-9 24 1,-4 41 297,21-78-402,-1 0-1,1 0 0,0-1 1,0 1-1,0 0 1,0 0-1,0 0 0,0 0 1,0 0-1,0 0 1,0 0-1,1 0 0,-1-1 1,1 3-1,8 29 107,0-16 8,16 18-7,-24-33-109,-1 0 0,1 0 0,0 0 0,0 0 0,0 0 0,0 0 0,0 0 0,1 0 0,-1 0 0,0 0 0,0 0 0,2 0 0,10 6 42,0 0 1,0-2-1,0 1 0,0-2 1,15 4-1,9-3 114,-21-7 27,19-9 87,-2-2 0,34-17 1,-51 17-54,-16 13-224,22-23 185,27-36 0,-43 51-139,1-2 0,-2 1 1,1-1-1,-1 1 0,-1-2 0,0 1 0,0 0 0,-1-1 0,2-11 0,-4 7 13,-1 0 0,-1 0 0,0 1 0,-1-1 0,-1 0 0,0 1 0,-6-17-1,0 17-12,-15-14-24,23 27-22,1 0 0,-1 1-1,0-1 1,1 0-1,-1 1 1,0-1-1,0 0 1,1 1-1,-1-1 1,0 1-1,0-1 1,0 1 0,0 0-1,0-1 1,0 1-1,1 0 1,-1 0-1,-2-1 1,-11-2 1,-1 0 1,1 1-1,-1 1 1,0 0-1,0 1 0,1 1 1,-1 0-1,0 1 1,1 0-1,-1 1 1,-16 6-1,4 1-66,0 1 0,1 1 0,1 1 0,0 1 0,0 1 1,2 2-1,0 0 0,1 1 0,-22 23 0,20-16-815,18-19-475,6 1-237,0 21-210,0-21-215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315 210 5248,'0'0'1568,"-11"3"-1335,-33 11-53,42-13-171,0-1 1,0 1 0,1 0 0,-1-1-1,0 1 1,1 0 0,-1 0 0,0 0-1,1 0 1,-3 3 0,-5 3 27,1-1-4,0 0 1,1 0-1,0 1 0,0 0 1,1 1-1,-1-1 1,2 1-1,-1 0 0,-7 17 1,-6 13 135,18-37-157,0 0 0,1 0 0,-1 0 0,1 0 0,-1 0 0,1 1 0,0-1 0,-1 0 0,1 0 0,0 0 0,0 0-1,0 0 1,0 2 0,0 27 173,0-29-178,0 0 0,0 0 0,0-1 0,0 1 0,0 0 0,0-1 0,0 1 0,0 0 0,0-1 0,1 1 0,-1 0 0,0-1 0,0 1 1,1 0-1,-1-1 0,1 1 0,-1-1 0,0 1 0,1 0 0,-1-1 0,2 1 0,23 29 125,-24-28-123,0-1 1,0 0-1,0 0 1,0 1-1,0-1 1,1 0-1,-1 0 1,0-1-1,1 1 1,1 1-1,7 4 16,0-1 0,1-1 0,-1 1 0,1-2 0,0 1-1,0-2 1,0 1 0,0-2 0,0 1 0,0-2 0,1 1-1,15-2 1,-13-1 34,0 0 0,1 0 0,-1-1-1,0-1 1,-1 0 0,1-1 0,-1-1 0,21-11 0,-20 9-3,-10 6-32,0 0 0,0 0 0,0-1 0,-1 1 0,1-1 0,-1 0 0,0 0 0,6-7 0,4-5 39,0 0 0,-1-1 0,15-26 0,-21 31 28,0 0 0,-1 0 0,0 0 0,-1 0 0,0-1 0,-1 0 1,-1 1-1,3-17 0,-6 14 22,1 0 0,-2 0 0,1 0 0,-2 0 0,0 0 0,-1 1 1,0-1-1,-8-16 0,1 16-13,5 7-98,0 1 0,-1 0 0,0 0 0,0 1 0,0 0 0,-1 0-1,0 1 1,0 0 0,0 0 0,0 1 0,-1 0 0,1 1 0,-1-1 0,1 2 0,-18-2 0,10 3-3,1 2 1,-1 0-1,1 0 0,0 2 0,-24 8 1,-73 36 2,83-35-1,12-5-1,1-1-6,0 1-1,0 0 1,1 1 0,-24 19-1,29-21-38,5-4-64,0 0 0,0 1 1,1 0-1,-1-1 0,1 1 0,-7 9 1,-13 13-1173,17-19-689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34 3516,'0'0'4077,"-10"-6"-3565,-30-16-255,39 21-251,0 1 0,1-1 0,-1 1 0,0-1 0,1 1 0,-1-1 0,0 1 0,0 0 0,1 0 0,-1-1 0,0 1 0,0 0 0,1 0 0,-1 0 1,0 0-1,0 0 0,0 0 0,0 0 0,1 0 0,-1 0 0,0 0 0,0 0 0,-1 1 0,-17 4 26,1 1 1,0 1-1,0 0 1,0 2-1,-26 15 0,29-7 50,-59 87 93,65-90-117,1 0 0,1 0 0,0 1 0,1 0 0,0 0 1,-5 26-1,13-26 109,7 20 71,-9-34-224,0 0 0,1 0 0,-1 0 0,1 1 0,-1-1 0,0 0 0,1 0 0,-1 0 0,1 0 0,0-1 0,-1 1 0,1 0 0,0 0 0,0 0 0,1 0 0,5 8 15,2 0-1,-1-1 0,1 0 1,0-1-1,1 0 1,0-1-1,0 0 0,0 0 1,1-1-1,0 0 1,0-1-1,0 0 0,0-1 1,20 3-1,-14-7 79,-1 0 0,1-1-1,-1 0 1,1-2 0,19-6-1,-32 9-88,-3 1-7,0 0-1,0-1 0,0 1 0,1-1 1,-1 1-1,0-1 0,0 1 0,0-1 1,0 0-1,0 0 0,0 0 0,1-1 1,14-11 48,-1 0 0,21-26 0,-30 32-28,-1 0 0,0 0 1,0-1-1,-1 0 0,0 1 0,0-2 0,-1 1 1,0 0-1,-1-1 0,3-9 0,-4 1 38,0-1 0,0 0 0,-2 0 0,0 0 0,-5-24 0,5 39-65,1-1 0,-1 1 0,0 0 0,0-1 0,0 1 0,-1-1 0,1 1 0,-5-6 0,2 1-2,3 7-4,1 0 1,0 1 0,-1-1-1,1 0 1,-1 0-1,1 0 1,-1 0-1,1 1 1,-1-1 0,0 0-1,1 0 1,-1 1-1,0-1 1,0 1 0,-1-2-1,-29-20-43,31 21 36,-1 0 0,0 1 0,0-1-1,0 0 1,0 1 0,0-1 0,0 1 0,0-1 0,0 1 0,0 0 0,0-1 0,0 1 0,0 0 0,0 0 0,-2 0-1,-7-2-195,3 1-7,-1-1 1,1 2-1,-1-1 1,0 1 0,1 0-1,-1 0 1,0 1 0,1 0-1,-1 1 1,1 0 0,-8 2-1,-23 10-1899,28-10-298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4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11041,'0'0'4268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28 5733,'0'0'1035,"-9"0"-220,-49 0-116,47 0-648,6 1-31,1-1 0,0 0 1,-1 0-1,1 0 0,-1-1 1,1 0-1,0 0 0,-8-2 0,-21-6-3,25 7 63,29-4-539,-20 5 474,1 0-1,-1 1 0,1-1 0,0 0 0,-1 1 0,1 0 1,0-1-1,-1 1 0,1 0 0,0 0 0,2 0 0,2 8 302,-1-2-188,-1 0-1,0 0 1,0 0-1,-1 1 0,0 0 1,0-1-1,-1 1 1,0 0-1,0 0 0,0 1 1,-1-1-1,0 0 0,0 0 1,-1 1-1,0-1 1,-2 15-1,-1-13 67,1 1 0,-1-1 0,-1 0 0,1 0 0,-2 0 0,-5 10 0,-36 46 517,16-28-576,14-25-54,-70 43-120,82-52-44,1 0 1,-1 0-1,-1-1 1,1 0-1,0 0 0,0 0 1,-1 0-1,-5 1 1,-2 0-175,3 1-954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312 112 6633,'0'0'1178,"0"-8"-233,0-22-457,0 23-25,-10 12-279,-7 4-54,1 2 0,0 0 0,0 0 0,1 2-1,1 0 1,0 0 0,1 1 0,0 1 0,1 1 0,1-1 0,0 2 0,-14 29 0,16-26 10,-2 4-3,1 0-1,-10 38 1,20-45-30,5 6-36,9 29 1,-6-40-6,0-5-57,-1-1 0,1-1 0,-1 1 0,1-1 0,1-1-1,-1 1 1,1-1 0,0-1 0,0 0 0,0 0 0,0-1-1,17 3 1,-9-4-4,0-1 1,1 0-1,-1-1 0,0-1 1,1 0-1,-1-1 0,33-12 0,-29 8 4,0-2-1,0 0 0,-1-1 0,0-2 0,29-21 0,-38 24-5,0-1 0,-1 0 0,0-1 0,-1 0-1,0 0 1,-1-1 0,-1 0 0,1-1-1,-2 1 1,0-2 0,0 1 0,-1 0-1,-1-1 1,0 0 0,-1 0 0,-1 0-1,0-1 1,0 1 0,-2 0 0,0-1-1,-1 1 1,-3-22 0,3 30 0,0 1 0,0-1 0,-1 1 0,0 0 0,0-1 0,0 1 0,-6-9 0,3 7-4,0 0 0,-1 1 0,0-1 0,0 1 0,-1 0 0,1 1 0,-1-1 0,0 1 0,-1 1 0,-10-6 0,6 5 1,-1 0 0,0 1 0,0 0-1,0 1 1,0 0 0,-15-1 0,-2 3-9,0 1 0,0 1 0,-1 2 0,2 0 0,-42 12 0,-104 42-201,159-48-156,-13 16-402,22-19-478,7 39-5350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125 327 6557,'-4'-9'872,"-11"-26"-242,11 26 59,-4 9-665,-27 2-3,27-1 179,2 9-99,-17 28 38,15-18-6,-4 21 37,12-40-161,0-1 0,-1 1 0,1 0 0,0 0 0,0 0-1,-1 0 1,1 0 0,0 0 0,0 0 0,0 0 0,0 0 0,0 0 0,0 0-1,1 0 1,-1 0 0,0 0 0,0 0 0,1 1 0,11 33 173,-9-26-2,7 1-131,2-1 0,-1 0 0,1-1 0,1-1 0,0 1 0,0-2 0,0 0 0,0-1 0,1 0 0,0-1 0,0 0 0,0-1 0,1-1 0,-1 0 1,1-1-1,-1 0 0,18-3 0,-8 1 68,1-2 1,-1-1-1,0-1 1,0-1-1,-1-1 1,1-1-1,-2-1 1,43-23-1,-45 17 57,-4 0-106,0 0 0,-1-1 0,-1-1 0,0-1 0,-1 1 0,-1-2 0,15-31 0,-18 21 82,-1-1 0,-1 0 0,4-53 0,-13 61-53,-7-27-39,9 48-58,0 1 0,0-1 0,0 0 0,0 1 0,0-1 0,0 0 0,-1 0 0,1 1 0,0-1 0,0 0 0,-1 1 0,1-1 0,0 1 0,-1-1 0,1 0 0,0 1 0,-1-1 0,1 1 0,-1-1 0,1 1 0,-1-1 0,1 1 0,-1 0 0,0-1 0,1 1 0,-1 0 0,1-1 0,-1 1 0,0 0 0,1-1 0,-1 1 0,0 0 0,0 0 0,-10-4 0,1 0 1,-1 1-1,0 1 0,0-1 1,0 2-1,0 0 0,0 0 1,-1 1-1,1 0 1,-19 3-1,8 3 0,0 1-1,0 1 1,1 0 0,0 2 0,0 1 0,1 0-1,0 1 1,-21 19 0,-4 6 11,1 2 0,-39 45 0,72-70 0,1 0 0,0 0 0,1 1 0,0 0 0,1 1 0,1 0 0,-6 19 0,3-8-35,8-20-108,14-1-4458,47 25 1794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54 6977,'17'-44'1111,"-14"35"1120,-7 16-1998,-3 3-107,2 1 1,-1-1 0,2 1 0,-1 0-1,2 0 1,-1 1 0,1-1-1,1 1 1,0-1 0,1 1 0,0 0-1,1 0 1,1 15 0,4-5 117,12 34 1,-15-51-207,8 10 137,3 0-112,2 0 1,0-1-1,1 0 1,19 11 0,-26-19-14,1 0 0,0 0 1,1-1-1,-1-1 1,1 0-1,0 0 0,0-1 1,0-1-1,0 0 1,14 1-1,-9-3 29,0-2 1,0 0 0,0-1-1,0 0 1,0-1-1,-1-1 1,1 0-1,-1-2 1,18-9-1,-32 15-65,1 1-1,-1-1 0,1 0 0,-1 0 0,0 0 1,1 0-1,-1 0 0,0-1 0,0 1 0,2-2 1,8-10 55,-1 0 0,0 0 0,-1-1 1,0 0-1,-1-1 0,-1 0 1,0 0-1,6-24 0,-9 26-24,-3 9-28,0 0 0,0 0-1,0 0 1,-1 0 0,0 0 0,1 0-1,-1-1 1,-1 1 0,0-8 0,-3-26 23,3 28-27,-10 4-45,-3 0 30,0-1-1,-1 2 0,0 0 1,0 1-1,0 1 1,0 0-1,-1 1 1,1 0-1,-1 2 0,1 0 1,-1 0-1,-20 4 1,-56 14-1109,-135 43 0,164-42-51,-22 8-1334,9-2-984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0 522 3236,'0'0'2036,"8"-1"-1406,53-4 148,-13-1-59,69 3 1,82 13 586,371 24 1433,169 7-2420,-507-39-287,75 4-8,97-22-43,-133-2-1,-83 11 47,122-1-50,-261 8 28,431-4 4,0-20-11,-249 7 22,74-7 8,378-19-32,-441 33 16,92 2 6,-95-4-4,101-6-8,292-10 62,-252 20 2,4 0 340,349-16-204,-481 12-184,952-33 258,-518 29-21,208-11 91,-567-5-288,-109 9-21,36-2-19,270-20 69,-60 33 146,160-9 510,-272-5-520,260-13 568,-341 43 65,-101 0 259,-132-7-879,0 3 517,-4 2-694,-25-1-86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909 536 3328,'0'0'8504,"-2"6"-8139,-8 15-33,10-20-319,0-1 0,-1 1 0,1 0-1,0-1 1,-1 1 0,1-1 0,-1 1 0,1 0 0,-1-1-1,1 1 1,-1-1 0,1 1 0,-1-1 0,1 0 0,-1 1 0,0-1-1,1 0 1,-1 1 0,-1-1 0,-30 17 65,-1-2 0,-1-1 1,-1-2-1,-49 12 0,-81 4-29,-182 9-1,266-37 62,43 0 107,33 0 6,0-2 45,2 1-181,1 0-44,1 0 0,-1 1 0,1-1 0,-1 0 0,1 1 1,-1-1-1,1 1 0,-1 0 0,0 0 0,1-1 0,-1 1 0,-2 0 0,6-5-28,11-21-10,11-4 1,118-96 40,-112 93-20,-1 0 0,-2-3 0,-2 0 0,-1-1 0,-2-1 0,-1-2 0,-2 0 0,17-54 0,4-15 786,-37 103-656,-2 1-124,1-1-306,2-4 539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92 5016,'0'0'1171,"-6"-1"-4,-1 0-822,-9-3 4430,87-9-4513,128-5 0,-97 11-204,16-2-56,111-11 21,-222 19 800,-18-1-814,-50-5-11,0 1 0,-1 4-1,-99 8 1,-273 48 274,392-48-196,-25 1 145,31-3 332,72-6-382,231-7-163,-150 6-5,184 8 239,-219-3 1147,-87-2-1362,0 0 0,0 0 0,-1-1 1,1 1-1,-10-4 0,-7-1-3,-45-3-13,0 3 0,-67 5 0,-128 19 88,224-17 161,34-2 1,307 3-222,59 4-79,-306-7-442,-31 0-102,-19 0-307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96 126 4188,'0'0'7626,"5"-2"-7392,2-2-179,1 1-1,0 0 1,0 1-1,0 0 0,0 0 1,13-1-1,59-3 100,-44 5-128,304-24 110,-313 23 122,-44 2 386,-51 4-341,-89 7-322,-198 17 35,301-21 58,239-24 4,110-6-50,-230 19 1426,-148-4-1422,-103 4-1,-69 8 502,265-7-538,56-12-8,70-7-1,78 1 53,-44 19-92,-89 4 440,-145-6-326,41 2-53,-31 0 0,-77 11-473,-132 26 0,176-22-2141,83-13 1035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777 580 4756,'0'0'6976,"-7"-3"-6554,-4-2-323,0 1 0,-1 0-1,0 1 1,1 0 0,-1 1 0,0 0-1,-1 1 1,-18 0 0,-121 14 153,36-2-204,93-9-37,-322 9 77,336-12 597,10-10-681,0 0-1,1 1 1,0-1 0,1 0 0,0 1 0,1 0 0,0-1 0,1 1-1,0 1 1,7-11 0,11-16-26,33-38 0,-53 70 21,248-286-112,-203 237 99,-42 46-18,-4 15-31,4 19 60,0 0-1,-2 0 1,0 31 0,-3 94 25,-1-83-1,0 42 1,-8 245 593,7-332-653,2-1 0,0 0 0,1 1 1,7 33-1,-8-51-427,6-4-1737,22 6 164,-13-6-356,25-6 3,3 0 113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372 170 4716,'0'0'1041,"-8"-6"-161,-22-18-221,29 23-630,0 0-1,0 0 1,1 1-1,-1-1 1,0 1-1,0-1 1,0 1-1,0-1 1,1 1-1,-1-1 1,0 1-1,0 0 1,0 0 0,-2-1-1,-26-4 301,29 5-313,-1-1-1,1 1 0,-1 0 0,0 0 1,1 0-1,-1 0 0,1 0 0,-1 0 1,1 0-1,-1 0 0,0 0 0,1 0 1,-1 0-1,1 0 0,-1 1 0,1-1 1,-1 0-1,1 0 0,-1 0 0,1 1 1,-1-1-1,0 1 0,-24 13 287,24-14-285,0 1 0,0-1 0,0 1 0,0 0 0,1-1 0,-1 1-1,0 0 1,0 0 0,0 0 0,1-1 0,-1 1 0,0 0 0,0 1 0,-6 9 33,0 1 1,1-1-1,0 1 1,1 0 0,-7 23-1,10-27-31,0 0-1,1 0 1,-1-1-1,2 1 0,-1 1 1,1-1-1,0 0 1,1 0-1,0 0 1,0 0-1,1-1 1,3 13-1,1-9-9,-1 0 0,2-1 0,-1 1-1,1-1 1,1 0 0,0-1 0,0 0 0,1 0-1,0-1 1,1 0 0,-1-1 0,2 0 0,-1 0 0,1-1-1,0-1 1,0 0 0,0 0 0,1-1 0,0 0-1,-1-1 1,1-1 0,1 0 0,-1 0 0,0-1-1,0-1 1,1 0 0,12-2 0,-12-3 60,-5-1-56,0 1 1,-1-2 0,1 1 0,-1-1 0,0 0 0,-1 0 0,0-1 0,0 0 0,0 0-1,-1 0 1,5-12 0,-5 7 2,-1 0 0,-1 0 0,0 0 0,-1 0 0,0 0 0,-1 0 0,0 0 0,-3-25 0,-2 3 134,-1 0 0,-12-38 0,14 62-103,0 0 0,-1 1 0,0 0 0,-1 0 0,0 0 0,-9-13 0,1 12-12,4 5-29,-1 1-1,1 0 0,-1 0 0,0 1 0,0 0 0,0 1 1,-1 0-1,1 0 0,-1 1 0,0 1 0,1 0 0,-21 1 1,11 3 0,-1 1 0,1 1 0,0 1 0,0 1 0,0 0 0,-21 13 0,8-2 2,0 2 1,-38 30-1,59-37-61,-11 17-160,17-23-486,0 1-2284,-19 22 795,19-23-229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0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3788,'0'0'2045,"30"-35"1475,3 16-1292,5 55-1860,-13 4-176,-10 0-44,-10-1-44,-5-3-116,-5 11-1704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5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 3592,'0'0'3383,"-2"7"-2301,-40 146 1503,38-132-2402,1-1 0,1 0 0,0 1 1,2 0-1,3 36 0,2-45-52,10 13-57,-4-14-44,55 26-29,-54-33-17,11-2 15,-17-2 61,-1-5-71,16-16 3,-16 15 42,-2 1-65,0 0 25,6-14 28,-9 14-11,-2-22-13,-4 0-19,5 22-6,-3-3-21,-15-29 74,18 34-24,-1 1 0,1-1 0,-1 1 0,0 0-1,0 0 1,0-1 0,0 1 0,0 0 0,-4-2 0,0-2-6,0 0-32,0-1-126,-19-21 54,19 21 17,-1 0 43,-22-23 42,22 22 12,1 2-10,-19-21 8,19 20-7,2 0 9,-11-19-10,11 19 942,12 10-675,22 7 7,-29-9-254,0-1 0,0 0 0,0 1 1,0-1-1,0 1 0,0-1 1,0 1-1,0 0 0,0-1 1,0 1-1,0 0 0,-1 0 1,1-1-1,1 2 0,69 73 435,-66-70-406,-1-1 0,0 1 0,0 0 0,0 0 0,-1 0 0,1 0 0,2 7-1,3 5 17,17 21 134,2 0 1,37 37 0,-23-27 41,-39-46-229,-1 0-1,0 0 1,0 0 0,-1 0-1,1 1 1,0-1 0,-1 1 0,0 0-1,2 4 1,11 19 84,1-2-9,-15-24-80,1 0 0,-1 1 0,0-1 0,1 1-1,-1-1 1,0 0 0,0 1 0,1-1 0,-1 1 0,0-1 0,0 1 0,0-1-1,0 1 1,0-1 0,0 1 0,0-1 0,0 1 0,0-1 0,0 1-1,0-1 1,0 1 0,0-1 0,0 1 0,0-1 0,-1 1 0,0 7 2,-1-1 0,-1 0 0,1 0 0,-1-1 0,-1 1 0,1 0 0,-1-1 0,0 0 0,-1 0 0,-4 6 0,-1-2 5,0-1 1,0 0-1,-1 0 1,0-1-1,-14 8 1,-16 7-17,-1-1 1,-69 24 0,80-35 4,-1-2 1,0-1-1,0-1 1,-50 2-1,70-8 7,0-1 1,0 0-1,0-1 0,1-1 0,-17-4 0,23 5-6,0-1 0,0 0-1,0 0 1,-8-5-1,4 1-2,5 4-2,0-1 1,0 0-1,0 0 0,0 0 1,1 0-1,-5-5 0,2 3-2,4 4 4,0-1-1,0 1 1,0-1 0,1 0-1,-1 1 1,0-1-1,1 0 1,-1 0-1,1 0 1,0 0-1,-2-4 1,-10-18-21,9 13 4,4-8-15,0 14-108,-1 0-373,-1-2 148,0-4-35,-4-6-4321,-6-17 1331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15 598 4572,'-12'-38'1247,"11"38"-1179,1-1 1,0 0 0,0 0 0,-1 1 0,1-1 0,0 0-1,0 0 1,0 0 0,0 1 0,0-1 0,0 0 0,0 0-1,0 0 1,0 0 0,1-1 0,4-25 747,3 12-201,25-32 467,-28 39-916,-4 5-66,1 0 0,1 0 0,-1 0 0,0 0 1,1 0-1,-1 0 0,1 1 0,5-5 0,1-1 69,-5 3-57,0 1 0,0 0-1,1 0 1,0 0 0,0 1 0,7-4 0,0 0 19,-3 2 2,0-1 0,-1 0 0,11-9-1,17-10 78,0 1 0,70-33 0,98-34 48,-166 76-256,44-17-11,1 4 0,113-22 0,-155 43 20,0 1 0,1 3-1,0 1 1,0 2 0,77 9-1,-94-4 17,0 0-1,-1 1 1,1 1-1,-1 2 1,45 22 0,-39-12 50,-5 2 3,3 2-45,-20-18-12,-1 1 28,21 18-25,22 17 9,-41-34-26,-3-3-77,19 12-365,-19-12-824,3-3-1469,33 3-1219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560 257 4268,'0'0'5769,"-4"-5"-5632,2 1-142,0-1-1,0 1 0,0-1 1,0 0-1,0 1 0,1-1 1,0 0-1,0 0 0,1 0 1,-1 0-1,1 0 1,0 0-1,0 0 0,1 0 1,-1 0-1,1 0 0,0 0 1,0 0-1,1 1 0,0-1 1,0 0-1,0 1 0,0-1 1,1 1-1,-1 0 1,1 0-1,4-5 0,4-2-19,1-1 0,0 1 1,0 1-1,2 1 0,-1-1 0,1 2 0,0 0 0,1 1 0,-1 0 0,2 1 0,17-4 1,4 4-5,-21 6 19,0 0 0,17 3 0,-27-2 23,1 1-40,-2 1 61,-3-2 27,0 0-1,0 0 1,-1 0-1,1 0 1,0 0-1,0-1 1,0 1-1,1-1 1,-1 1-1,4-1 1,-9 5 250,-6 17 56,8-21-343,1 0 0,-1 0 1,1 0-1,-1 0 0,0-1 0,1 1 1,-1 0-1,0 0 0,0 0 0,0-1 0,1 1 1,-1 0-1,0-1 0,-2 2 0,-258 170 1065,-21-9-757,269-156-316,-199 116 82,181-104-54,-2-1-309,24-14 5,-5 2-63,-1 1-4204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7605,'0'0'3476,"3"7"-3326,5 27 44,-2-1-1,-1 1 1,-2 1-1,-1 42 1,1 9-83,-5 153-1583,-3-194-691,-3-7-707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1089 175 7369,'-35'-13'443,"28"10"-52,-1-1-109,0-1-227,6 3-43,-1 0 1,0 0-1,0 1 1,0-1-1,0 1 1,0-1-1,0 1 1,-4-1-1,6-5-269,-3-21-96,6 15 100,7-10 115,-9 22 128,1 0 0,-1 0 0,1 0 1,-1 0-1,1 1 0,-1-1 0,1 0 0,-1 0 0,1 1 0,0-1 0,-1 0 0,1 1 0,0-1 0,1 0 0,26-24-46,-14 16 5,15-5 18,-22 10 144,-1 13 61,19 26 87,-24-34-232,0 0 0,-1 0-1,1 0 1,0 0 0,-1 0 0,1 1 0,0-1 0,-1 0-1,0 0 1,1 0 0,-1 1 0,0-1 0,1 2-1,4 32 391,-4-34-400,-1 0 1,0 0-1,0 0 0,0 0 1,0 0-1,0 0 0,0 0 1,0 0-1,0 0 0,0-1 0,0 1 1,0 0-1,-1 0 0,1 0 1,0 0-1,-1 0 0,0 1 0,-14 33 195,14-33-201,1-1 1,-1 0-1,1 0 1,-1 1-1,0-1 1,1 0-1,-1 0 1,0 0-1,0 0 1,0 0-1,0 0 1,0 0-1,-2 1 1,-14 14 48,6-5-44,0-1-1,-1 0 1,0 0-1,-1-1 0,0-1 1,0 0-1,-20 8 1,-3-6-11,-2-7-46,30-3-184,5-7-125,-3-8 224,2 0 1,-1-1 0,2 1-1,0-1 1,-1-25 0,6 26 5,10-27 96,0 10-24,-10 26 149,-6 14 16,-25 41 447,10-14-151,7-17 59,4-8-331,3-3-3,-1 0 0,1-1 0,-1 1-1,-8 5 1,-2 3 69,-1 0 0,0-1 0,-1-1-1,-1-1 1,0 0 0,0-1 0,-39 14-1,16-12 144,0-3-1,-77 9 1,93-17-243,-1-1 0,1-1 0,-1-1 0,1-1 0,-50-11 0,58 7-97,-30-14 0,36 11-59,-8-8-335,8 6 47,-20-21 0,26 24-703,0 1 0,1-1 1,-6-11-1,-8-19-2205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7645,'0'0'868,"43"-3"1184,0 3-2856,0 16-3513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45 6225,'-29'40'2636,"72"-40"-2424,17-8-164,-12-8-360,12 3-592,-11-11-864,2 0-561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4456,'72'-18'684,"16"7"-323,-8 3-181,15-5-180,-10 0 56,4 5-833,-3-3-811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5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7721,'0'0'4408,"37"32"-3900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6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 3036,'0'0'6091,"-4"5"-5556,-15 17-119,14-17 408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08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1 6617,'0'0'9068,"-5"7"-8362,-2 5-464,1 0 1,1 1-1,0-1 0,0 1 1,1 0-1,1 0 0,-3 21 1,3-5 250,1 0 1,3 52-1,3-4 156,14 128 623,-9-148-1019,0 6 37,35 123 0,-43-182-281,1-1 1,-1 0-1,0 1 1,0-1-1,0 0 0,-1 1 1,1-1-1,-1 1 0,0-1 1,0 6-1,0 1 11,1-2-2,0 1-616,5 24-1288,-5-25-644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1 330 9205,'51'-16'956,"6"0"128,0-5-328,-5-3-324,5 0-212,3-8-148,-3-5-32,0 0-60,3-3-420,-17 3-1028,-6-8-4545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08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1 178 9237,'0'0'1543,"2"9"-1430,4 8-59,0-1 0,13 26-1,-5-29 1,-2-3-28,0-2 1,1 0 0,0 0-1,1-2 1,0 1-1,0-2 1,0 1 0,1-2-1,0 0 1,-1-1-1,30 2 1,-27-6 38,-1-1-1,0-1 1,0-1-1,0 0 1,0-1 0,-1-1-1,0 0 1,0-1-1,23-15 1,-36 21-53,-1 0-1,0 1 1,0-1 0,0 0-1,0 0 1,0 0 0,0 1-1,0-1 1,0 0 0,-1-1-1,1 1 1,1-1-1,10-17 58,16-28 0,-24 38-41,0 1 0,-1-1-1,0-1 1,0 1 0,0 0 0,1-19-1,-4 11 151,0 1-1,-4-25 1,-2 29-22,4 9-149,-1-1 0,0 1 0,0 0 0,-1 0 1,1 1-1,-1-1 0,0 1 0,1-1 0,-1 1 1,0 0-1,-7-2 0,4 2-6,0 0 0,0 1 1,-1 0-1,1 0 0,0 1 1,-1 0-1,-12 1 0,-4 3-3,1 1 1,0 0-1,0 2 0,0 1 0,1 1 1,0 1-1,1 1 0,-21 13 0,-1 6 2,34-23 1,-26 29-31,10-9-135,19-21-476,14 39-5768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08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66 187 9193,'0'0'2013,"-4"6"-2015,-11 19 34,15-25-31,-1 1 0,1-1 0,0 1 1,0-1-1,-1 1 0,1-1 0,0 0 0,0 1 1,-1-1-1,1 1 0,0-1 0,0 1 0,0-1 1,0 1-1,0-1 0,0 1 0,0 0 1,0-1-1,0 1 0,0-1 0,0 1 0,0-1 1,0 1-1,1-1 0,-1 1 0,0-1 0,1 1 1,8 31 15,-9-31-15,1 0 1,-1 0-1,0 0 0,1 0 1,-1 0-1,1 0 0,-1 0 0,1 0 1,-1 0-1,1-1 0,-1 1 1,1 0-1,0 0 0,-1-1 0,1 1 1,0 0-1,1 0 0,10 8 2,-1-1-1,2 0 0,-1 0 1,1-1-1,0-1 0,1 0 1,13 4-1,-15-7 10,1 1 0,-1-2 1,0 1-1,1-2 0,0 1 0,-1-2 0,1 0 0,-1 0 0,19-4 0,-15-1 159,0 0-1,30-15 0,-42 18-180,-3 2 16,0 0-1,0-1 1,0 1-1,0-1 1,0 1-1,-1-1 0,1 1 1,0-1-1,0 0 1,0 1-1,-1-1 1,1 0-1,0 0 1,-1 0-1,1 1 1,-1-1-1,1-1 1,6-9 8,-1 0 1,0 0 0,-1 0-1,-1-1 1,0 1 0,0-1-1,-1 0 1,-1-1 0,0 1-1,1-23 1,-3 21 41,1 8-9,-1 1-1,0-1 0,0 0 1,0 0-1,-1 1 0,0-1 1,0 0-1,-1 1 1,1-1-1,-1 1 0,0-1 1,-1 1-1,1 0 0,-6-7 1,-11-15 141,19 26-183,-1 0 0,0 0-1,1 0 1,-1 0-1,0 1 1,1-1 0,-1 0-1,0 0 1,0 1 0,0-1-1,0 1 1,0-1 0,0 1-1,-1-1 1,-4-2-6,0 1 1,0-1 0,0 1-1,-1 1 1,1-1-1,0 1 1,-1 0 0,1 1-1,-1 0 1,0 0-1,1 0 1,-1 0 0,1 1-1,-1 1 1,1-1-1,0 1 1,-1 0 0,1 0-1,-8 4 1,-21 11 6,0 2 0,-47 34 0,70-44-7,1 0 1,-11 12 0,-27 37-67,25-28-174,17-23-632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09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235 61 6433,'0'0'990,"-10"-8"-138,-28-24-203,29 24-227,-1 6-180,-30-7-93,30 7-50,2 9-29,-2 0-46,5-4-5,1 0-1,-1 1 1,1-1-1,0 1 1,1 0 0,-1 0-1,-5 8 1,1-1 5,0 0 0,1 0 0,1 0 1,0 0-1,-5 15 0,8-17-12,0-1 0,0 1-1,1-1 1,1 1 0,-1 0 0,2 0-1,-1 0 1,1 0 0,0 0 0,2 9 0,-1-5 1,-2-11-6,2 1 0,-1-1 0,0 1 0,0-1 0,1 1-1,-1-1 1,1 1 0,0-1 0,0 1 0,0-1 0,0 0-1,2 4 1,12 24 51,-11-23 28,6-1 28,12 5 96,41 15 1,-62-26-200,0 1-1,0-1 1,-1 0 0,1 0 0,0 1-1,0-1 1,-1 0 0,1 0 0,0 0-1,0 0 1,0 0 0,-1 0 0,1-1-1,0 1 1,0 0 0,-1 0 0,1 0-1,1-1 1,30-10 185,-30 11-185,-1-1 0,0 1-1,0-1 1,1 1 0,-1-1 0,0 0-1,0 1 1,0-1 0,0 0 0,0 0-1,0 0 1,0 0 0,1-1 0,13-13 24,-1-1-1,0-1 1,21-36 0,-28 42 67,-1 0 0,0-1 0,-1 0 0,-1 0-1,0 0 1,0 0 0,-1 0 0,-1-1 0,2-23 0,-4 2 399,-11 29-481,-4 0-215,0-1 0,0 2 0,0 0 0,-1 1 0,1 0 1,-1 1-1,0 1 0,1 1 0,-26 2 0,-21 6-2366,8 2-1078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09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777 1 8197,'-40'36'881,"2"1"0,1 2 1,-56 77-1,75-92-639,-102 143 1148,-188 348 0,258-429-1326,29-52-1275,-29 65 0,48-93-825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0.0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22 8541,'0'-6'653,"-1"-10"-86,0 21 618,-2 37-151,3-10-703,1 1 0,1-1 0,2-1 0,11 46 0,0-20-67,35 83 1,-26-89-271,2-2 1,2-1-1,2-1 0,2-1 0,2-2 1,43 43-1,-66-74-710,1-1 0,1 0 1,0-1-1,1 0 0,28 17 1,14-4-3787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0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1 12241,'0'0'332,"-20"37"-108,11 16 148,18 8-12,11 18-12,2 6-172,7 5-56,8 3-68,-3 10-8,12-5-44,-12-5 52,3-3-112,1-13-1068,-10-8-1332,9-3-1456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0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37 172 10305,'0'0'1807,"0"9"-1727,0 5-73,0 0-1,1 1 1,1-1 0,1 0-1,-1 1 1,2-1-1,0-1 1,10 22-1,-8-22-4,1 1 0,0-1 0,1 0-1,1-1 1,0 0 0,0 0 0,1-1 0,1 0-1,12 9 1,-1-5 8,44 23 0,-60-35-9,-1 0 0,1-1 0,0 0 0,0 0 0,10 1 0,-5-2-2,-1-2 1,1 1-1,-1-1 0,0-1 0,1 0 1,-1-1-1,10-3 0,-19 6 1,0-1-1,0 1 1,0-1 0,0 1-1,0-1 1,0 1-1,0-1 1,0 0 0,0 1-1,0-1 1,0 0-1,0 0 1,-1 1 0,1-1-1,0 0 1,0-1-1,11-14-10,-1 0 0,0 0 0,-1-1-1,-1 0 1,0-1 0,-2 0 0,0 0-1,7-30 1,-9 17 107,0 0 0,-1-56 0,-4 68 99,-1 1-1,-1 0 1,-1 0-1,0 0 0,-12-33 1,15 51-189,0-1-1,-1 1 1,1-1 0,0 1-1,0-1 1,-1 0 0,1 1-1,0-1 1,-1 1 0,1 0-1,-1-1 1,1 1 0,0-1-1,-1 1 1,1 0 0,-1-1-1,1 1 1,-1 0 0,0-1-1,1 1 1,-1 0 0,1 0-1,-1 0 1,1-1 0,-2 1-1,-6-3 3,0 0 0,-1 0 0,1 1 0,-1 0 0,0 1 0,1 0-1,-1 0 1,0 1 0,0 0 0,-13 2 0,-1 3 0,0 1 0,1 1 0,0 1-1,0 2 1,1 0 0,-30 19 0,24-12-124,1 1 1,1 1-1,1 2 0,-23 24 1,36-29-950,-8 23-751,18-39 1709,1 1 0,-1-1-1,1 1 1,0 0 0,-1 0 0,1-1-1,0 1 1,-1 0 0,1 0-1,0-1 1,0 1 0,0 0 0,0 0-1,0-1 1,0 1 0,0 0-1,0 0 1,0-1 0,0 1 0,0 0-1,0 0 1,1-1 0,-1 2-1,12 42-3095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1.1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198 170 10941,'0'0'662,"-7"-3"-597,-22-9-69,22 9 28,0 9-28,-22 17 8,17-10-18,8-7 16,0-1-4,1 0 1,0 0 0,0 0 0,0 0 0,1 1 0,0-1-1,0 1 1,0-1 0,1 1 0,0 0 0,0 0-1,0 0 1,1 7 0,0 19-42,2-17 7,8 13-41,-8-21-49,2-7-54,1 0 140,-1 1 1,0-1-1,1 1 0,-1 0 1,7 2-1,0 1-12,-10-4 45,0 0 0,0 0 0,0 0-1,0 1 1,1-1 0,-1 0 0,0 0 0,0 0 0,0-1 0,0 1-1,1 0 1,-1 0 0,0-1 0,0 1 0,0-1 0,0 1-1,2-1 1,16-8-29,0 0 0,-1-1 0,0 0 0,-1-2 0,0 0 0,-1-1 0,19-18 0,-23 17-7,-1 0 0,0-1 0,-2 0 0,17-33-1,-11 12 356,12-44 0,-15 45 282,-10 28 39,-13 5-534,-2 2-91,-1-1 0,0 2-1,0 0 1,0 1-1,1 0 1,-1 1-1,1 0 1,-1 1-1,1 1 1,0 0-1,1 0 1,-14 9-1,-7 5-11,0 2-1,1 1 0,-33 30 1,25-13-110,30-28 25,1-2-496,6 0-633,-13 26-600,13-26-781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1.5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315 85 8001,'-55'13'662,"33"-5"-181,-22 14-140,43-21-321,-1-1 0,0 1-1,0 0 1,0 1 0,1-1 0,-1 0 0,1 0 0,-1 1 0,-2 2 0,-30 31 132,33-34-148,0 0 0,0 0 0,0 0 0,0-1-1,0 1 1,1 0 0,-1 0 0,0 0 0,1 0 0,-1 1 0,1-1-1,-1 0 1,1 0 0,0 0 0,-1 0 0,1 2 0,-10 45 70,8-1 1,2-46-71,0 1 1,0-1-1,0 0 0,0 1 1,0-1-1,0 0 0,1 1 1,-1-1-1,0 0 1,1 0-1,-1 1 0,2 0 1,13 34 19,-11-28 14,4-3 14,24 14 67,-31-18-116,-1-1 0,1 1 0,0-1 1,-1 1-1,1-1 0,-1 0 0,1 1 0,0-1 1,0 0-1,-1 0 0,1 0 0,0 0 0,-1 1 0,1-1 1,0 0-1,0 0 0,-1 0 0,1 0 0,0-1 0,0 1 1,-1 0-1,1 0 0,0 0 0,0-1 0,90-26 99,-90 27-102,1-1 0,-1 0 0,1 1 0,-1-1 0,1 0 0,-1 0 0,1 0 0,-1 0 0,0-1 0,0 1 0,2-1 0,17-19-18,-1 0 0,-1-2 0,16-24 0,-25 34 79,-2 0 0,1 0 0,-1-1-1,-1 0 1,-1-1 0,0 1 0,-1-1 0,3-15 0,-6 27 2,-1 0 0,0 0 0,1-1 0,-1 1 0,0 0 0,0 0 0,-1 0 0,1-1 1,-1 1-1,-1-4 0,0-2 22,2 8-80,0 1 1,0-1-1,0 1 1,0-1-1,0 1 0,0-1 1,0 1-1,0-1 0,-1 1 1,1-1-1,0 1 1,0-1-1,-1 1 0,1-1 1,0 1-1,0 0 0,-1-1 1,1 1-1,0-1 1,-1 1-1,1 0 0,-1-1 1,1 1-1,0 0 0,-1-1 1,1 1-1,-1 0 1,1 0-1,-1 0 0,1-1 1,-1 1-1,-11-5-2,1 1 0,-1 0 0,0 0 0,0 1 0,-1 1 0,1 0 0,0 1 0,-1 0 0,1 1 0,-1 0 0,1 1 0,0 0 0,-20 5 0,-17 6-923,-74 28 1,42-5-1708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2.0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763 1 3280,'0'0'4721,"0"6"-3566,-1 3-897,0-1 0,-1 1 0,1 0 0,-2-1 0,1 0 0,-2 0 0,1 0 0,-1 0 0,-9 15 0,-55 71 642,51-71-690,-317 392 612,221-278-804,-38 28-2813,136-149-63,-16 22-471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180 371 1720,'0'0'2870,"8"3"-2194,23 5-69,-24-6 35,-2-6-86,14-13-100,-11 6-77,-7 8-346,3-3 9,-1 0 1,0-1 0,-1 0 0,1 0-1,-1 0 1,-1 0 0,1 0 0,-1-8-1,-1-4-24,-2-1 0,-1 1 0,0 0 0,-9-26 0,-29-70 706,36 102-486,3 7 375,7 6-385,23 2-47,49 10 0,-15-2-137,-25-7-20,-1-1-1,1-2 0,-1-2 0,0-1 0,52-11 1,-82 12 5,-3-3-4,-1 1-8,-1 3 0,1-1 1,-2 1-1,1-1 0,0 1 1,0-1-1,0 1 0,-1-1 1,1 0-1,-1 1 0,1-1 1,-1 0-1,1-2 0,-8 5 113,-5 0-41,1 2 0,0-1 0,0 1-1,-11 5 1,21-8-74,0 1 0,0-1 0,0 1 0,0 0 1,0-1-1,1 1 0,-1-1 0,0 1 0,0 0 0,1 0 0,-1 0 0,0-1 0,1 1 0,-1 1 0,-31 43 244,2 2-1,2 0 1,-29 71 0,19-35 68,-96 152 0,131-229-328,-1 0 1,0 0-1,0-1 0,-1 1 1,0-1-1,0 0 1,0 0-1,0 0 1,-1-1-1,1 0 1,-1 0-1,0 0 1,-1-1-1,1 0 1,-1 0-1,1 0 1,-10 2-1,16-5 1,0 0-1,-1 0 0,1 0 1,0 0-1,-1 0 0,1 0 1,0 0-1,-1 0 0,1 0 1,0 0-1,-1 0 0,1 0 1,0 0-1,-1-1 1,1 1-1,0 0 0,0 0 1,-1 0-1,1 0 0,0 0 1,-1-1-1,1 1 0,0 0 1,0 0-1,0 0 0,-1-1 1,1 1-1,0 0 0,0-1 1,0 1-1,-1 0 0,1 0 1,0-1-1,0 1 1,0-1-1,-10-11 0,1-1 0,0 0 0,1-1 0,1 0 0,0 0 0,1 0 0,-8-29 1,7 4-2,-4-59 1,8 61 2,-3-5-1,5 11 5,1 24 379,3 16 28,6 14-140,-1 0-1,-1 1 1,8 47 0,1 87 500,-14-121-676,-2 0-1,-7 62 1,4-78-161,-2 0 1,0 0 0,-1 0 0,-1-1 0,0 0-1,-12 20 1,6-12-906,10-22-600,-4-3-739,-21 10-897,20-10-369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2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8421,'0'0'3180,"43"56"-2452,3 7-296,2-2-176,4 3-156,-1 5-12,6 2-64,9-2-24,-9 0 44,3-3-104,-3-5-1356,15 3-5885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2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10633,'0'0'356,"15"40"260,-1 26-108,9 27-216,0 10-56,11 6-144,3 5 0,14 0-68,1 0 16,5-6-12,-6-7-108,-2-16-1376,-3-11-1904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2.9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99 9077,'0'0'131,"8"8"-70,7 8-46,1-1-1,0-1 1,1 0 0,1-1 0,0-1-1,1-1 1,0 0 0,1-2 0,0 0 0,25 7-1,-30-11-4,0-1 0,0-1 0,1 0 0,-1-1-1,1 0 1,0-2 0,-1 0 0,1 0 0,0-1-1,-1-1 1,1-1 0,-1 0 0,0-1 0,0-1-1,16-7 1,-17 0 17,-3 1 38,-2 0 0,1-1 0,-2 0 1,0-1-1,0 0 0,-1 0 0,10-27 0,-9 5 529,-8 34-557,1 1 0,-1-1 0,0 0 0,0 0 0,0 0 0,0 0 0,0 1 0,0-1 0,0 0 0,0 0 0,0 0 0,0 0 0,-1 1 0,1-1 0,-1-1 0,-8-28 427,9 29-457,0 1 0,-1-1-1,1 1 1,0-1 0,0 1-1,0-1 1,-1 1-1,1-1 1,0 1 0,0-1-1,-1 1 1,1 0 0,0-1-1,-1 1 1,1 0-1,0-1 1,-1 1 0,1 0-1,-1-1 1,1 1 0,-1 0-1,1 0 1,-1-1 0,1 1-1,0 0 1,-1 0-1,1 0 1,-1 0 0,0 0-1,1-1 1,-1 1 0,1 0-1,-1 0 1,0 1-1,-19-5 18,-1 1 0,1 2-1,-1 0 1,0 1-1,0 1 1,0 1-1,1 0 1,-1 2 0,-36 11-1,-8 7 8,-109 53-1,138-55-29,-1 1-1,-49 40 1,82-59 0,0 1-1,0 0 1,1-1-1,0 1 1,0 1-1,0-1 1,-5 7-1,1-1-1,1-3-147,20 0-4248,52 22 1384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3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26 9029,'0'0'2351,"-2"8"-2309,-8 22 1,10-29-44,0-1 0,0 1 0,-1 0 0,1 0 0,0-1 0,0 1 0,0 0 0,0 0 0,0 0 0,0-1 0,0 1 0,0 0 0,0 0 0,0 0 0,0-1 0,0 1 0,1 0 0,-1 1 0,10 31 51,-10-32-48,0 0 0,1 0-1,-1 0 1,1 0 0,-1 0 0,0 0 0,1 0 0,0 0 0,-1 0 0,1 0 0,0-1 0,-1 1 0,1 0 0,0 0 0,0 0-1,1 0 1,32 31 5,-33-31-7,0 1 0,0-1 1,1 0-1,-1 0 0,0 0 0,0-1 0,1 1 0,-1 0 1,1 0-1,-1-1 0,3 2 0,34 12-26,-37-14 25,0 1 0,0-1 0,0 0 0,-1 1 0,1-1 0,0 0 0,0 0 0,0 0 0,0 0 0,0 1 0,0-1 0,0 0 0,0-1 0,-1 1 0,1 0 0,0 0 0,0 0 0,1-1 0,33-8 8,-18 1-14,17-15 39,-32 22-14,-1 0-1,0 0 1,1 0-1,-1 0 1,0 0-1,1 0 1,-1-1-1,0 1 0,0 0 1,1-3-1,46-75 705,-45 72-313,-4 0-25,-3-19-129,3 19-135,-39 3-17,31 3-103,0 0-1,0 0 0,0 1 1,-10 1-1,1 2 2,1 2 0,-1 0 0,1 1 0,-25 12 0,9-4-4,16-5-22,6-3 19,4-2-17,1 0-1,-1 0 1,1 1 0,-7 6 0,-16 12-357,22-17-505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3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166 1 8089,'-6'9'1161,"0"2"-838,-21 29 855,6-14-824,15-19-103,3 1-105,-10 22-64,12-30-78,1 1 1,-1 0 0,1 0-1,0 0 1,0 0-1,-1 0 1,1-1 0,0 1-1,0 0 1,0 0 0,0 0-1,0 0 1,0 0 0,0 0-1,0 0 1,0 1-1,4 33 60,-3-26-32,9-2-1,4 3-7,1-1 0,0-1 0,0 0 0,0 0 0,1-2 1,0 0-1,1-1 0,17 3 0,-14-7 60,-1-1 0,0-1-1,0-1 1,0 0 0,0-2 0,0 0 0,0-1 0,-1-1 0,0 0 0,0-2 0,23-13 0,-39 20-65,-1 1 0,0-1 0,0 0 0,0 1 1,0-1-1,0 0 0,0 0 0,0 0 1,0 0-1,0 0 0,0 0 0,-1 0 1,2-2-1,50-78 785,-51 80-784,-1 0 1,1 1-1,-1-1 0,0 0 0,0 1 1,1-1-1,-1 0 0,0 1 1,0-1-1,0 0 0,0 1 0,0-1 1,1 0-1,-2 0 0,1 1 0,0-1 1,0 0-1,0-1 0,-4-28 205,4 30-222,0-1-1,0 1 1,0 0 0,0-1-1,0 1 1,0-1 0,0 1-1,0-1 1,-1 1 0,1-1-1,0 1 1,0-1 0,0 1-1,-1 0 1,1-1 0,0 1-1,-1-1 1,1 1 0,0 0-1,-1-1 1,1 1 0,0 0-1,-1-1 1,1 1 0,-1 0-1,1 0 1,0 0 0,-1-1-1,1 1 1,-1 0 0,1 0-1,-1 0 1,-13-6-6,-1 1-1,1 1 1,-1 0-1,1 1 1,-1 1 0,0 0-1,0 1 1,0 1-1,0 0 1,-27 4 0,-41 10-2712,-144 43 1,168-40-563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8.8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 6101,'0'0'2616,"-1"6"-1055,-3 46 909,3 92-1,2-71-1469,2 25 405,30 189 1,52 90-884,-48-264-910,-9-44-4828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9.2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37 139 7745,'0'0'224,"-5"7"210,2-3-380,-1 1 101,1 0-1,-1 1 0,1-1 1,-1 1-1,2 0 0,-4 10 1,5-13-115,0 0 0,1 0 1,0 0-1,0 0 1,0 0-1,0 0 0,0 0 1,1 0-1,-1 0 0,1 0 1,0 0-1,0 0 1,0 0-1,0-1 0,0 1 1,1 0-1,-1-1 0,1 1 1,-1-1-1,4 4 1,1 0-8,1 0 1,-1 0 0,1-1-1,0 0 1,1-1 0,-1 1-1,1-1 1,0-1 0,0 1-1,0-1 1,0-1 0,13 3-1,1 0 30,0-2 0,0 0 0,40-1-1,-42-4-9,-1-1-1,1-1 0,-1 0 0,0-1 0,-1-2 0,1 0 1,-1 0-1,-1-2 0,1 0 0,27-21 0,-34 17 100,-3 0-127,-1-1-1,0 0 0,6-21 1,-11 28-7,0 0 0,-1 0 1,1 0-1,-1-1 0,-1 1 1,1 0-1,-1-1 0,0 1 1,-1-1-1,0 1 0,-2-8 1,-7-13 155,10 27-167,-1 1-1,1-1 1,0 0 0,0 1 0,-1-1 0,1 1 0,0-1 0,-1 1-1,1-1 1,-1 1 0,1-1 0,-1 1 0,1-1 0,-1 1-1,1 0 1,-1-1 0,1 1 0,-2-1 0,-3-2 0,0 0 0,0 0 0,0 1 0,0-1 0,-1 1 0,1 0 0,-1 1 1,1-1-1,-1 1 0,0 0 0,1 1 0,-1-1 0,0 1 0,0 0 0,0 1 0,1-1 0,-1 1 0,-8 2 0,-6 4 5,0 0 0,0 1 0,1 1-1,0 1 1,-17 13 0,7-4-200,2 2 0,-30 29-1,52-46-775,4 3-622,-5 21-566,4-21-372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19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464 30 7549,'6'-5'1190,"19"-14"-117,-19 14 1339,-9 13-2010,-2 7-358,0-1-1,-1 0 0,-1 0 0,0 0 0,-1-1 0,-1 0 1,0-1-1,-1 0 0,0 0 0,-21 18 0,12-15-42,-1 0 1,-1-1-1,0-2 0,-1 0 0,0-1 0,-1-1 1,0-1-1,-1-2 0,-41 10 0,51-17-31,8-1 22,3 1 3,0 0 0,1-1 0,-1 1 1,1 0-1,0-1 0,-1 0 1,1 0-1,-1 0 0,1 0 0,0 0 1,-3-2-1,-28-17-10,27 14 13,0-1 0,1 0 0,0 0-1,0 0 1,1 0 0,-8-16 0,10 18-21,2-1 1,0-22 34,7 32 35,2 2 11,-1 1-1,1 0 1,-1 0 0,0 1-1,-1 0 1,0 0 0,0 0-1,-1 1 1,0 0 0,-1 1-1,0-1 1,0 1 0,5 17-1,3 15 355,-1 1 0,9 74 0,-2 93 351,-11-103-657,0 84-439,-8-113-5030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0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442 1 5168,'0'0'6226,"-9"7"-5872,-22 22-115,-51 61-1,64-68-231,2 1-1,0 0 1,1 1-1,-14 34 1,27-53-5,0-1 1,0 1 0,1-1-1,0 1 1,0 0 0,0 0-1,0 6 1,2-4-7,0 1 0,0-1 1,3 13-1,-3-19 0,-1 1 0,0-1 0,1 0 1,-1 1-1,1-1 0,-1 0 0,1 0 1,0 0-1,0 1 0,-1-1 0,2 1 0,4 5-50,0-1-1,0 1 0,0-2 0,0 1 0,1-1 1,0 0-1,0 0 0,0-1 0,1 1 0,0-2 1,-1 1-1,1-1 0,1-1 0,-1 1 0,0-1 1,0-1-1,1 1 0,-1-1 0,15-1 0,-6-1-88,1 0 1,-1-2-1,0 0 0,0 0 0,0-2 0,23-9 0,-9 1 105,-24 10 441,-14 1-99,-2 0-214,-1 0 1,1 1-1,0 0 1,-1 1-1,1 0 0,0 0 1,-1 1-1,1 1 1,0-1-1,0 1 1,0 1-1,0 0 0,-14 6 1,-12 8 158,2 1 0,-36 26 0,55-35-192,-23 15 93,1 2 1,-56 52 0,80-66-136,1 0 0,1 0-1,0 1 1,1 0 0,0 1 0,1 0-1,0 0 1,1 1 0,1 0 0,-8 29-1,13-39-10,0 1 0,0 0 0,1 0-1,0 0 1,0 0 0,1 0 0,0 0 0,0 0 0,0-1-1,0 1 1,1 0 0,0-1 0,0 1 0,1-1-1,-1 1 1,1-1 0,1 0 0,-1 0 0,0-1-1,1 1 1,0-1 0,7 6 0,-2-1-3,1-1 0,0-1 1,1 0-1,0 0 0,0-1 0,0 0 1,1-1-1,-1 0 0,21 5 0,-10-5-153,0-1-1,0-1 1,1-1 0,-1-1-1,1-1 1,-1-1-1,1-1 1,-1 0-1,0-2 1,0-1 0,0-1-1,0 0 1,-1-2-1,0 0 1,28-17-1,54-43-4125,-52 29 1504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0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515 41 1852,'23'-40'3841,"-27"50"-2499,-199 414 4441,198-415-5749,-119 211 601,30-60-544,86-146-347,0 0 0,-15 16 1,20-26-857,-35-4-4422,38 0 5482,-1 0 1,1 1-1,0-1 0,-1 0 0,1 0 0,-1 0 0,1 0 1,0 0-1,-1 0 0,1 0 0,0-1 0,-1 1 0,1 0 1,0 0-1,-1 0 0,1 0 0,0 0 0,-1 0 0,1-1 1,0 1-1,-1 0 0,1 0 0,0 0 0,0-1 0,-1 1 1,1 0-1,0-1 0,0 1 0,-1 0 0,1 0 1,0-1-1,0 1 0,0 0 0,0-1 0,-1 1 0,1 0 1,0-1-1,-17-33-1812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6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9109,'14'-42'2764,"9"2"-1700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1.1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 4628,'0'-8'892,"0"-29"4320,2 47-4519,11 47-125,67 256 182,-63-262-842,2-1-1,2 0 1,3-2 0,40 62-1,-56-96-401,0-1 0,1-1 0,1 1 1,0-2-1,1 1 0,0-1 0,1-1 0,0 0 0,0-1 0,1 0 0,17 8 1,26 3-2514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1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7565,'0'0'2120,"-20"45"-1048,20 13-312,0 6-232,5 10-164,10 8-164,8 0-108,-9-2-72,9-1-20,-3-7-60,-6-6-600,9-8-740,0-13-696,-3-10-688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1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189 197 4196,'0'0'1733,"-5"7"-910,0-1-647,1 0 0,0 1 0,0 0 0,-5 14-1,8-18-140,0 1 0,0-1-1,0 1 1,1-1 0,0 1-1,-1-1 1,1 1 0,1 0-1,-1-1 1,0 1 0,1-1-1,0 1 1,0-1 0,2 7-1,9 18 122,-2-16-72,93 72 82,-90-79-110,12-3 0,-25-2-55,0 0 0,1 0 0,-1 0 1,1 0-1,-1 0 0,1 0 0,-1 0 1,1 0-1,-1 0 0,1 0 0,-1 0 1,1-1-1,-1 1 0,1 0 0,-1 0 0,1 0 1,-1-1-1,0 1 0,1 0 0,-1 0 1,1-1-1,-1 1 0,0 0 0,1-1 1,-1 0-1,29-27-5,-23 19 1,0-1 1,-1 0 0,1 0-1,-2 0 1,0-1-1,0 1 1,-1-1 0,0 0-1,-1 0 1,0-1-1,0 1 1,-1-14 0,-1-16-68,-2 1 0,-6-43 1,5 67 92,1 1 1,-2-1 0,-8-22-1,9 31 49,-10 7-43,6-1-24,1 1 1,0 0-1,-1 0 0,1 1 0,0 0 0,-1 0 0,1 0 0,0 1 1,0 0-1,0 0 0,-6 4 0,-4 4-3,-1 1 0,1 1-1,1 0 1,0 1 0,1 1-1,1 0 1,-22 30 0,-64 112-339,98-155 332,-19 39-1927,14-26 1286,-10 22-1714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2.4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395 1 5493,'4'30'1241,"-5"-15"-22,-3-4-970,0 0-1,0 0 1,-1 0-1,-1 0 1,0-1-1,0 0 0,-1 0 1,-1-1-1,1 1 1,-1-2-1,-1 1 1,-17 12-1,5-8-137,-1-1 1,0-1-1,-1 0 1,0-2-1,0-1 1,-40 8-1,61-16-103,-1 1 0,1 0 0,0-1-1,-1 0 1,1 1 0,-1-1 0,1 0 0,0 0 0,-4-1 0,-8 0 258,10-6-209,-9-12 32,2-1 0,1-1 0,-10-25 0,18 42 176,2 9-174,1 67-29,3-1 1,2 1 0,22 91 0,35 71 158,-47-185-1538,3-2 1,38 73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2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287 25 7617,'0'0'3263,"-6"-4"-2873,-19-12-179,25 15-203,-1 1-1,1-1 1,-1 1 0,1 0 0,-1-1-1,0 1 1,1 0 0,-1 0-1,1-1 1,-1 1 0,0 0 0,1 0-1,-1 0 1,1 0 0,-1 0-1,0 0 1,1 0 0,-1 0 0,0 0-1,0 0 1,-28 2 89,28-2-94,0 0 1,0 1-1,0-1 0,0 0 1,0 0-1,0 1 1,0-1-1,0 0 1,0 1-1,0-1 0,0 1 1,0-1-1,0 1 1,-1 1-1,-20 13 15,1 0-1,1 1 1,0 2 0,-24 27 0,36-36-19,1-1 0,0 1 1,1 1-1,0-1 0,0 1 1,1 0-1,0 0 0,1 0 1,0 1-1,1 0 0,0 0 1,1 0-1,0 0 0,-1 11 1,3-17-3,1 0-1,-1-1 1,1 1 0,0-1 0,0 1-1,2 5 1,13 23-20,-15-32 16,-1 0 0,1 0 0,-1 0 0,1-1 0,-1 1 0,1 0 0,-1 0 0,1-1 0,0 1 1,0 0-1,-1-1 0,1 1 0,0-1 0,0 1 0,1 0 0,9 5-81,-1-1 0,1 0-1,0 0 1,0-1 0,1-1 0,-1 0 0,1 0-1,-1-1 1,17 1 0,53-11-294,-76 7 394,35-4 41,-33 4 367,-8 4-352,1 0-1,0 0 0,-1 0 0,0-1 1,1 1-1,-1 0 0,0 0 0,-1-1 0,1 1 1,0 0-1,-3 2 0,-1 3 76,-18 29 287,-1-1 0,-3-1-1,-36 38 1,-15 19-230,72-83-193,0 0 1,0 0-1,1 0 0,0 0 0,1 1 0,0 0 0,1 0 0,0 0 1,1 0-1,-1 0 0,2 1 0,0-1 0,0 15 0,1-24-6,0 0 0,0 0 0,0 0 1,0-1-1,0 1 0,0 0 0,1 0 0,-1 0 0,0-1 0,0 1 0,1 0 0,-1 0 0,1-1 0,-1 1 0,0 0 0,2 0 0,-2 0 0,4 6-3,1 1 1,0-1 0,0 0-1,1 0 1,-1 0-1,1-1 1,1 0 0,10 8-1,-6-7-114,0-1-1,1-1 0,-1 0 1,1-1-1,0 0 1,0-1-1,0 0 0,1-1 1,-1 0-1,17-1 0,-15-1-469,0 0-1,-1-2 1,1 0-1,-1 0 1,0-1-1,0-1 1,0 0-1,0-1 1,17-9-1,19-14-2258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3.7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472 46 2732,'-8'-8'-21,"-27"-29"7188,35 40-6973,-1 1 0,1 0 1,-1 0-1,0-1 1,0 1-1,0 0 1,0-1-1,-3 6 1,-2 6 117,-155 353 1857,84-207-1955,-75 143-522,133-273-400,15-26-548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4.0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3908,'0'0'7025,"46"61"-6589,-12 3-160,4 7-124,-1 6-96,-3 0-56,12-3 0,-12 0-24,9-10-212,-6-6-840,0-10-808,-8-6-856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4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6233,'0'0'2769,"2"7"-1368,12 48-515,-3 0 0,7 95 0,-6-33-688,-1-32-123,4 36-9,49 188 0,-2-122-1648,-13-66-4253,-38-91 3254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4.8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203 116 6077,'0'0'79,"-2"8"30,-2 10 4,1 1 0,-2 23 0,5-41-105,0 0 0,0 0-1,0-1 1,0 1 0,0 0 0,0 0 0,1-1-1,-1 1 1,0 0 0,0 0 0,1-1 0,-1 1-1,0 0 1,1-1 0,-1 1 0,0 0 0,1-1 0,-1 1-1,1 0 1,0 0 0,7 8 24,0 0 0,0 0 0,0-1 0,1 0 1,0 0-1,1-1 0,0-1 0,0 1 0,0-1 0,1-1 0,0 0 0,0-1 1,0 0-1,0 0 0,12 1 0,-11-4 9,-1 1-1,0-2 1,0 0-1,1 0 1,-1-1-1,0 0 1,0-1-1,0 0 1,0-1-1,0 0 1,11-6-1,9-4 315,-30 12-329,0 1-1,0-1 1,0 1 0,0-1 0,0 1 0,0-1 0,-1 0 0,1 1-1,0-1 1,0 0 0,0 0 0,-1 1 0,2-3 0,53-68 416,-55 70-438,1 1 0,-1-1 1,1 1-1,-1-1 0,1 0 0,-1 1 0,1-1 1,-1 0-1,0 0 0,0 0 0,1 1 1,-1-1-1,0 0 0,0 0 0,0 1 1,0-1-1,0 0 0,0 0 0,0-1 0,0 0-3,0-10 30,0 0-1,-1 0 1,0 0-1,-1 1 0,-5-17 1,-10-10 184,6 24 47,7 9-227,-1 0-1,0 0 0,-1 1 1,1 0-1,-1 0 1,0 0-1,0 1 1,0 0-1,0 0 0,-1 1 1,1-1-1,-1 1 1,0 1-1,1-1 0,-1 1 1,0 0-1,0 1 1,0 0-1,0 0 1,-7 1-1,-9 4 5,0 0-1,0 2 1,0 1 0,-30 15 0,-81 51 9,104-53-285,1 1 0,-48 48 0,71-64-836,4 1-745,-10 26-541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5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500 1 7821,'0'0'1881,"-3"8"-1070,-3 5-665,0 0-1,0-1 1,-1 0-1,-1 0 1,0-1-1,-1 0 1,-11 12 0,2-6-64,-1 0 0,0-1 0,-32 20 1,13-13-77,-1-2 0,-1-2 0,-1-2 1,-48 14-1,55-23-9,25-7-5,2 1-16,3-9 39,-11-21 10,14 27-24,1 1-1,0 0 1,-1-1-1,1 1 1,0-1-1,0 1 1,-1-1-1,1 1 1,0-1-1,0 1 1,0-1-1,0 0 1,0 1-1,0-1 1,0 1-1,0-1 1,0 1-1,0-1 1,0 1-1,0-1 1,0 1-1,0-1 1,0 0-1,6-24-6,-4 19 131,5 15 95,2 3-146,0 0 0,0 1 1,-2 0-1,1 1 0,-2 0 1,8 21-1,-2 17 13,7 60 0,-4-15-62,90 356-1338,-103-444-203,1-2-596,9 28-487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7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7801,'42'-21'2640,"-4"5"-520,-4 3-1868,3 18-252,0 11-1036,-8 29-4384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25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486 9 8069,'-7'-2'636,"0"0"-497,0 0 0,0 1 0,0 0 1,0 1-1,0-1 0,0 1 0,0 1 0,-1-1 0,1 1 1,0 1-1,0-1 0,1 1 0,-1 0 0,0 1 0,-7 3 1,1 0 50,7-4-95,1 1 0,0-1-1,0 1 1,0 1 0,0-1 0,-4 5 0,-35 25 50,24-13-94,9-9-44,2-1-2,0-1 1,1 1 0,0 1-1,1-1 1,0 2-1,1-1 1,-9 23 0,-1 6-1,16-39-8,-1 0 0,1 0 0,0 0 0,-1 0-1,1 0 1,0 0 0,0 0 0,-1 0 0,1 0 0,0 0 0,0 0-1,0 0 1,0 0 0,0 0 0,0 0 0,1 1 0,5 28-143,-5-22-127,11-4-132,5 3 289,-1-2 0,1 0-1,1 0 1,-1-2-1,0 0 1,1-1 0,0-1-1,24-2 1,-26 0 60,-11 1 35,0 0 0,0-1 0,0 0-1,0 0 1,0-1 0,7-2 0,71-30 26,-76 31 957,-16 12-645,-87 77 308,-83 79 567,142-127-947,1 2 0,-47 69 0,76-99-220,1 1 0,0 0 0,0 0 0,1 1 0,1-1 0,0 1 0,0 0 0,1 0 0,1 0 1,0 1-1,0-1 0,2 1 0,-1-1 0,2 1 0,-1-1 0,4 14 0,-4-25-21,0 0 0,0 0 0,1 0 0,-1 0 0,0 0 0,1 0-1,-1 0 1,1 0 0,-1 0 0,1 0 0,-1-1 0,1 1 0,-1 0 0,1 0 0,0-1-1,1 2 1,5 6 5,1 1 0,0-2 0,0 1 0,1-1 0,0 0 0,0-1 0,1 0 0,0-1 0,0 0 0,0 0-1,0-1 1,23 6 0,-12-8 8,1 0-1,-1-2 0,1 0 0,0-1 0,-1-2 1,1 0-1,38-11 0,-23 3-348,-1-1 0,-1-2 0,51-28 0,-72 30-858,0-6-222,-1 0 1,12-21-1,-22 32-1304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7:4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1 486 1440,'0'0'1940,"5"0"-1760,14 2 10,1-1 0,0-1-1,24-3 1,23-1-33,172-1-15,-78 0 60,373-14 153,-513 18-354,277-16 4,45-2-3,-90 12-13,54-1-64,260-5 102,33 9-37,250-10 7,-698 8 19,-14-9 20,-29 1-49,102-11-24,470-32 28,-295 20-9,-192 17 11,-62 7-6,352-46 42,-187 25 316,-62 10 174,-34 13 86,-114 10-310,47-2-113,211-15 258,-227 7-228,-116 11-202,-1 0-1,1 0 1,0 0-1,0 0 1,0-1 0,0 1-1,0 0 1,0-1-1,-1 0 1,1 1-1,3-3 1,-4 3-10,1-1 1,0 0-1,-1 0 1,1 1-1,0-1 1,-1 1-1,1 0 1,0-1-1,0 1 1,-1 0 0,4 0-1,57-7 27,-56 7 76,28-4-2289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11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6465,'0'0'4557,"-1"8"-3915,4 3 3910,16 70-3733,4 19 284,-13-68-836,18 61 741,41 89-1,-52-146-862,-5-6-88,2 0 0,28 43 0,-31-57-73,16 20-1316,-4-8-897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1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25 1688,'-9'-24'9783,"4"29"-9302,-6 9-278,0 1 0,0 0 1,1 0-1,-12 27 1,-99 195 261,117-230-470,-4 9-330,0 1-1,-8 26 1,3-3-3244,11-34 2770,-10 31-2318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13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20 4076,'0'0'820,"-7"-3"-152,2 0-573,-1 1 0,0 0 0,0 0 0,0 1 0,0-1 0,0 1 0,0 1 0,-1-1 0,-5 1 0,-3 6 372,-2 5-273,0 1 0,1 1-1,1 0 1,0 1 0,-13 16-1,21-23-111,1 0 0,1 1 0,-1 0 0,1 0 0,1 1 0,0-1 0,0 1 0,0 0 0,1 0 0,0 0 0,1 0 0,0 1 0,1-1 0,-1 10 0,3-2 123,0 0 1,4 22 0,2-27 35,-3-6-174,2 1 0,-1-1 0,1 0 0,0-1 0,0 1 0,1-1 1,-1-1-1,1 1 0,0-1 0,1 0 0,-1-1 0,13 5 0,0-5-23,0-2 0,0 0 0,1-1 0,-1-1 0,0 0 0,0-2 0,0 0 0,0-2 0,28-9 0,-43 12-41,0 0 0,0 0 0,0 0 1,-1 0-1,8-5 0,-4-1-5,1 0 0,-1 0 0,0-1 0,0 0 0,-1 0 0,-1 0 0,1-1 0,-2 0 0,1-1-1,-1 1 1,-1-1 0,0 0 0,4-17 0,-5 18 13,-1 0-1,0-1 1,-1 1-1,0 0 1,0 0-1,-1-1 1,-1 1-1,1 0 1,-2-1-1,1 1 1,-2 0-1,1 0 1,-1 0-1,-1 1 1,-5-13-1,0 13 89,6 6-93,0 1 0,-1 0 0,1 0 0,-1 0 0,1 0 0,-1 1 0,1-1 0,-1 1 0,0 0 0,0 0 1,0 1-1,0-1 0,0 1 0,0-1 0,0 1 0,0 1 0,-7 0 0,-10 4 12,0 1 0,0 0 0,1 2 0,0 0-1,1 2 1,-33 20 0,18-7-13,0 2-1,-49 47 0,22-11-427,55-56-468,3 3-636,-10 22-580,9-23-288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0 263 2776,'0'0'7455,"5"6"-6996,121 180 617,-106-154-797,18 37 0,5 11 29,62 100-17,-104-177-286,1 0-1,-1-1 0,1 1 1,0 0-1,0-1 1,0 1-1,0-1 0,0 0 1,0 1-1,3 1 1,2 1 2,-2 1 27,1-2 58,16 10 35,-21-14-124,-1 0 0,0 1 0,1-1 1,-1 0-1,1 0 0,-1 0 0,0 1 0,1-1 1,-1 0-1,0 0 0,1 0 0,-1 0 0,1 0 1,-1 0-1,1 0 0,-1 0 0,0 0 0,1 0 1,-1 0-1,1 0 0,-1 0 0,1 0 0,-1 0 0,0 0 1,1 0-1,-1 0 0,1-1 0,-1 1 0,0 0 1,1 0-1,-1-1 0,1 1 0,12-7 4,-1-1 1,0 0-1,0-1 0,-1 0 0,0-1 0,0 0 0,-1-1 1,-1 0-1,0-1 0,0 0 0,-1 0 0,0-1 0,-1 1 1,-1-2-1,6-17 0,7-20-23,-2 8 4,14-58 1,1-38-59,14-144 1,-45 220-635,-1 58-72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1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1 3620,'31'6'1096,"-25"-4"37,-2 5-186,1 4-752,0 1 1,0 0-1,-1 0 1,-1 0-1,0 0 0,-1 0 1,0 1-1,-1-1 1,-1 1-1,0 0 0,0-1 1,-4 20-1,4-29-175,0 0 0,-1 0 0,0 0 0,1 0 0,-1 0 0,0-1 0,-1 1 0,-2 5 0,1-2 2,-6 6 15,2-5-35,3-2-10,0-1 1,0 1 0,-1-1-1,1-1 1,-1 1 0,0-1 0,0 1-1,-1-1 1,1-1 0,-9 4-1,4-2-107,0-1 0,-1-1 1,1 1-1,-1-2 0,0 1 0,0-1 0,0-1 0,1 0 0,-15-2 0,11-2-147,0-1-1,0 0 0,-24-13 0,37 18 249,-1-1 0,1 0 1,0 0-1,-1 0 0,1 0 0,0 0 0,0 0 0,-1 0 1,1 0-1,-1-3 0,-105-145-278,104 143 963,5 45 91,-1-30-695,-1-1 0,1 0 0,-1 1 0,-1-1 0,-1 12 0,1-19-57,1 0 0,0 0 1,-1 0-1,1 1 0,0-1 0,-1 0 0,1 1 0,0-1 0,0 0 0,0 1 0,0-1 0,0 0 0,1 0 0,-1 1 0,0-1 0,1 2 0,0-2-3,-1 1 1,0-1 0,0 0 0,1 0-1,-1 1 1,0-1 0,0 0-1,0 0 1,0 1 0,0-1 0,-1 0-1,1 0 1,0 1 0,-1-1-1,1 0 1,-1 0 0,1 1-1,-2 1 1,-7 23 86,2-13-38,3-7-47,3-4-7,-1 1 1,1-1-1,-1 0 1,1 0 0,-1-1-1,1 1 1,-1 0 0,0 0-1,0-1 1,0 1 0,0-1-1,0 0 1,-3 2 0,-62 35 30,65-37-31,1 0-1,-1-1 1,1 1-1,-1 0 1,0 0 0,1-1-1,-1 0 1,0 1 0,1-1-1,-1 0 1,0 1 0,0-1-1,1 0 1,-1 0 0,-2-1-1,-2 0 3,0 2 6,0-4 47,-20-16-29,25 17-26,-1 0 0,1 1 0,-1-1 0,1 0 0,0 0 0,0 0 0,0-1 0,-1-3 0,1 2 116,18-10 344,-4 3-323,-10 9-100,1 1 0,0 0 0,-1 0 0,1 0 0,0 0 0,0 0 0,0 1 0,0 0 0,-1 0-1,1 0 1,0 0 0,0 0 0,0 1 0,0 0 0,-1 0 0,1 0 0,0 0 0,0 0 0,-1 1 0,6 3 0,3 2 99,0 1 1,-1 0-1,0 1 0,12 11 0,5 9-63,-1 2-1,-1 0 0,-2 2 0,36 63 1,-7-15-343,19 19-4745,-65-93 2466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2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0 2776,'0'0'8818,"-4"2"-8829,-2 0 20,4-2-5,1 1 1,-1-1-1,0 1 0,0-1 0,1 1 0,-1 0 0,0 0 0,1 0 0,-1 0 0,1 0 0,-1 0 1,1 1-1,-2 1 0,-1 0 11,0 1-1,1-1 1,0 0 0,0 1 0,0-1 0,0 1-1,0 0 1,1 0 0,0 0 0,0 1 0,0-1-1,0 0 1,-1 8 0,-6 20 154,-1-2 0,-2 0 0,0 0 0,-28 45 0,38-72-173,0 0 1,1 1-1,-1-1 0,0 0 1,1 1-1,0-1 1,0 1-1,-1 5 0,0 0-54,0-2-465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3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4292,'0'0'3081,"5"10"-2599,18 44-30,-2-4 193,33 56 1,5-7 243,44 67 254,-76-130-910,-22-30-122,1-1-1,19 17 39,-19-17 86,0-3 66,19 7-35,-19-7-94,-1-8-72,8-12-97,-1-1 0,-1-1 1,-1 1-1,0-1 0,9-29 0,27-118-17,-6 21-65,-13 57-253,1-5-1472,-5 36-3108,-21 53 2759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 5308,'0'0'3729,"-6"2"-3438,-2 1-230,-22 12 156,-5 6-123,-2 8-53,12 1-69,23-29 27,1 1 0,-1 0 0,1-1 0,0 1 0,0 0-1,-1 0 1,1 0 0,0 0 0,1 1 0,-1-1 0,0 0 0,1 0 0,-1 3 0,-1 2 5,0-1 17,6 0-15,11 18-40,-15-23 31,1 0-1,-1-1 1,0 1 0,1 0-1,-1-1 1,1 1 0,-1-1-1,1 1 1,-1-1 0,1 1 0,-1-1-1,1 1 1,0-1 0,-1 0-1,1 1 1,0-1 0,-1 0 0,2 1-1,3 1-6,2 2 7,1-1 0,0 0 0,-1 0 0,1-1-1,0 0 1,0 0 0,0-1 0,1 0 0,-1 0 0,15-2 0,0-1-4,-17 2 61,-11 6-66,-50 57 320,32-38-130,1 0 0,-23 36 0,32-42-49,2 1 1,1 0-1,0 1 0,1 0 0,-11 43 1,18-57-100,1-1 1,0 1 0,0 0-1,1-1 1,0 1-1,0 0 1,0 0-1,1-1 1,0 1 0,0-1-1,1 1 1,-1-1-1,2 1 1,-1-1-1,1 0 1,0 0 0,0 0-1,0 0 1,1 0-1,0-1 1,0 0-1,0 0 1,1 0 0,6 6-1,4-1-7,-1 0 0,2 0 0,-1-1 0,1-1-1,1-1 1,-1 0 0,1-1 0,0-1 0,18 3 0,7-1-6,-1-2-1,75 0 1,-85-5-186,0-2 0,-1-1 0,53-13 0,-68 12-342,0 0 0,0-1 0,-1-1 1,0 0-1,0-1 0,0-1 0,-1 0 0,0-1 0,18-16 0,6-13-1748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0 6809,'5'2'1096,"14"3"-22,-14-4-121,-1 5-211,11 18-235,-10-11-224,-5-7-257,1 0 0,-1 0-1,0 0 1,-1 0-1,1 0 1,-1 0-1,0 0 1,-1 0 0,1 0-1,-5 9 1,-10 15 22,5-16-11,-12 2-27,1-1 0,-2-1 1,0-2-1,0 0 0,-1-1 0,-1-1 0,1-1 0,-37 6 0,35-9 212,0 0 0,-48 19-1,63-22-158,10-2-42,-1-1 0,1 1-1,0-1 1,-1 1-1,1 0 1,0 0 0,0 0-1,0 0 1,0 1 0,0-1-1,0 1 1,-3 1 0,0 2 8,-1-1 0,1 1 0,0 0 1,0 0-1,1 1 0,-1-1 0,1 1 1,0 0-1,1 0 0,0 0 1,0 1-1,0-1 0,0 1 0,1 0 1,0 0-1,1 0 0,0 0 0,0 0 1,0 0-1,1 7 0,2-1 12,0 0 0,1-1 0,1 1 1,0-1-1,1 0 0,0 0 0,0 0 0,2 0 0,-1-1 0,2 0 0,-1-1 0,1 0 0,13 12 0,-10-11-464,0 0 0,1-2-1,0 1 1,1-2 0,0 1-1,1-2 1,-1 0 0,1 0-1,1-2 1,-1 1-1,17 2 1,13-4-3945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3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4980,'0'0'2573,"0"32"-1237,6 10-252,2 6-296,-2 5-244,8 5-232,0-2-164,1 2-72,8-2-44,-1 2-48,-2-5-580,-5 0-1204,8-5-1412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6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 3036,'0'0'6570,"0"7"-6262,-3 33-78,-1-1-1,-14 56 1,-2 13-39,-15 101-296,33-194-108,-7 27-2200,-3-1-165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1 833 3728,'0'0'2123,"2"-6"-1535,13-30 366,-1 0-340,14-56 0,-17 34-396,-2 1 0,1-64 0,-3 3 197,29-155 0,-30 243-376,-4 25 88,0 11-7,41 142 241,-26-85-243,1 6 82,0-2 177,38 100-1,-47-146-286,1-1 0,1 0 0,0-1 0,1 0 0,2-1 0,-1-1 0,2 0 0,33 30-1,-4-14-75,87 50-1,-126-80-244,-4-3 187,0 0-1,0 0 0,0 0 1,0 0-1,0 0 0,0 1 1,1-1-1,-1 0 0,0 1 1,0-1-1,0 0 0,0 1 1,0 0-1,0-1 0,-1 1 1,2 0-1,-1 0-237,0 0 0,0-1 0,0 1 0,0 0 1,0-1-1,0 1 0,0-1 0,0 0 0,0 1 0,0-1 1,1 0-1,-1 1 0,0-1 0,0 0 0,2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8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 3088,'0'0'1521,"-1"6"-742,0 4-642,0 0 0,-2-1 0,1 1-1,-1-1 1,0 0 0,-1 0 0,0 0-1,-1 0 1,1-1 0,-10 12 0,-29 21 251,29-27-368,-1-1 0,-1-1 0,0 0 0,-1-1 0,0-1 0,0-1 0,-1 0 0,-35 11 0,-18-4 14,59-17-61,-17-8-7,-1-8 57,20 7 51,-6-13 15,12 12 19,0-14 83,3 19 869,7 10-827,3 3-184,-1 1 1,1 0 0,-1 0 0,-1 1-1,0 0 1,0 0 0,-1 1 0,0-1 0,-1 1-1,5 12 1,9 24 268,12 50 0,-17-53-81,29 73 83,7 21-368,-42-104-218,3 9-563,3-5-2461,5 7 655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 6461,'0'0'2760,"-8"0"-2245,-2 2-415,0 1 1,0 0-1,0 0 0,0 1 1,-15 8-1,-46 30 204,68-40-294,-1 1 0,0-1 0,1 1 0,0 0 0,0 0 0,0 0 0,-5 6 0,2-2-10,4-5-6,0 0-1,0-1 0,0 1 0,1 0 1,-1 0-1,0 0 0,1 1 1,0-1-1,-1 0 0,-1 5 0,0-1-7,0 0-8,10-2-141,0 1 95,0 0 1,1-1-1,0-1 1,-1 1-1,1-1 0,0 0 1,1-1-1,-1 0 1,0 0-1,1-1 0,-1 0 1,14-1-1,131-7-201,-147 7 252,-3 6 105,0 0-7,0 0 1,-1 0 0,0 0 0,0 0-1,-1 0 1,0 1 0,0-1 0,0 1 0,0-1-1,-1 0 1,-1 1 0,1-1 0,-3 12-1,-2 5 199,-2 0 0,-13 34 0,-8 24 279,26-74-500,1 0-1,0 1 1,0-1-1,1 0 1,0 0-1,0 1 1,2 6-1,3-2 123,-2-6-162,0-1 0,1 0 0,0 0 0,-1 0 1,2 0-1,-1-1 0,1 1 0,-1-1 0,1 0 0,0-1 0,1 1 1,-1-1-1,0 0 0,1 0 0,0-1 0,0 0 0,7 2 1,3-1-32,0-1 1,0-1 0,0 0 0,0-1 0,28-4-1,78-21-712,-105 21 201,1-2-1,-1 0 1,0-1-1,0 0 0,0-2 1,-1 0-1,-1 0 1,16-13-1,14-21-2421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29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23 119 576,'0'0'-57,"-4"6"61,-15 20 5472,29-22-4712,8 1-481,0 0 0,0-1 1,0-1-1,35 2 1,-12-4 131,60-8-1,110-16 408,463-48 527,674-3-296,-691 71-998,-653 3-5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55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601 11 2012,'0'0'6780,"4"-1"-5972,-3 1-656,-1 0-1,1 0 1,-1-1 0,1 1-1,-1 0 1,1 0 0,-1 0-1,1 0 1,-1 0 0,1 0-1,-1-1 1,0 1 0,1 0-1,-1 0 1,1-1-1,-1 1 1,1 0 0,-1-1-1,0 1 1,1 0 0,-1-1-1,0 1 1,1 0 0,-1-1-1,0 1 1,1-1 0,-16-1 670,-36 5-1270,49-3 637,-20 4-183,1 0 0,1 1 0,-1 1 1,1 1-1,0 1 0,0 1 0,1 0 0,0 2 0,1 0 1,0 1-1,-22 20 0,27-20 16,0 1 0,0 0 1,1 1-1,1 0 0,0 1 0,1 0 0,1 0 1,0 1-1,1 1 0,1-1 0,1 1 0,0 1 0,-4 21 1,9-33-22,0 1 1,1-1 0,0 0 0,0 0 0,1 0-1,0 0 1,0 0 0,0 0 0,1 0 0,-1 0-1,1 0 1,1-1 0,-1 1 0,1-1 0,0 1-1,1-1 1,-1 0 0,1 0 0,0 0-1,0-1 1,0 0 0,1 1 0,-1-1 0,7 4-1,2 1 5,1 0 0,-1-1-1,2-1 1,-1 0 0,1-1 0,0 0-1,0-1 1,18 3 0,-19-5-6,-3 0-1,-1-1-1,1 0 0,0 0 0,0-1 0,0-1 1,0 0-1,-1 0 0,1-1 0,15-3 0,-7-2 7,-15 5-22,-9-18-19,3 14 28,2 4 7,0 1 0,0-1 0,0 1 0,-1-1 0,1 1 0,0-1 0,-1 1 0,1-1 0,0 1 0,-1-1 0,1 1 0,0 0 0,-1-1 0,1 1 1,-1 0-1,1-1 0,-1 1 0,1 0 0,-1-1 0,1 1 0,-1 0 0,1 0 0,-1-1 0,-27-12-7,0 0-1,0 2 1,-1 1 0,-1 1 0,1 1-1,-55-5 1,25 3 22,35 6-30,0 1-1,-25-1 1,37 7 10,6-1 7,4-1 2,0-1 1,0 1-1,-1 0 1,1-1-1,0 1 1,1 0-1,-1 0 1,0 1-1,0-1 0,0 0 1,-1 2-1,-2 2 11,0 1-1,0 0 0,1 0 1,0 0-1,0 0 0,0 1 0,1-1 1,0 1-1,1 0 0,-1 0 1,1 0-1,0 0 0,1 0 1,0 1-1,0-1 0,0 0 1,1 1-1,0-1 0,1 1 0,0-1 1,0 0-1,4 15 0,-1-14 6,1 0 0,0 0 0,1 0 0,0 0 0,0-1 0,0 0 0,12 10 0,-2-5 1,1 0 1,0-1-1,0-1 0,1 0 0,1-2 0,-1 0 0,1-1 0,35 9 0,11-3-532,86 6 0,-95-13-695,-14-1-6998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5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5577,'31'6'2081,"-21"-3"-1256,1-1 0,0 0 1,0 0-1,21-1 0,30-8 140,-56 6-605,-1-4-215,0 0-111,-3 4-24,0 0 1,0-1 0,-1 1-1,1-1 1,0 0-1,-1 0 1,1 0-1,-1 0 1,0 0 0,0 0-1,0 0 1,0 0-1,1-2 1,7-18 67,-8 21-64,0 0-1,0-1 1,-1 1 0,1-1 0,-1 1 0,0-1-1,1 1 1,-1-1 0,0 1 0,0-1 0,0 1-1,0-1 1,0 0 0,0 1 0,0-1-1,0 1 1,-1-2 0,0-2 47,1-1 808,-7 4-658,-22-9 2,29 11-203,-1-1 0,0 1 0,1 0-1,-1 0 1,1-1 0,-1 1 0,1 0 0,-1 0 0,0 0-1,1 0 1,-1 0 0,1 0 0,-1 0 0,0 0 0,1 0-1,-1 0 1,1 0 0,-1 0 0,1 1 0,-1-1 0,0 0-1,1 0 1,-1 1 0,-7 0 62,5 0-48,0-1 0,1 1 1,-1 0-1,1 0 1,-1 0-1,1 0 0,-1 0 1,1 0-1,-1 1 1,1-1-1,0 1 0,-4 3 1,-24 17 112,29-21-132,0-1 1,0 1-1,1 0 0,-1-1 1,0 1-1,0 0 0,0-1 1,1 1-1,-1 0 0,1 0 1,-1 0-1,0 0 0,1 0 1,-1 1-1,-12 25 35,9-14-19,4 14-68,4-15-133,9 11-425,-10-18-869,4-2-1195,23 13-1178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30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4132,'0'0'3209,"4"-1"-1973,22-2-471,0 1 0,0 1-1,29 2 1,-2 0-213,352-10 1017,-350 6-1523,169-13-135,-218 16-399,-35 27-6432,6-8 6386,-46 28-1,-65 30-1125,33-19 1118,-89 45 5480,195-104-4136,25-5-495,0-1 0,0-1 0,46-20 0,1 0-260,148-45-2686,-138 48 104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32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3 2236,'0'0'6055,"-6"0"-6003,0-1-35,5 0-11,-1 1 0,0 0 1,0-1-1,0 1 0,1 0 0,-1 0 1,0 0-1,0 1 0,0-1 0,1 0 0,-1 1 1,0-1-1,0 1 0,1 0 0,-3 0 0,-63 26 123,55-18-32,4-2-63,-21 24 104,21-22-109,3-3-2,-1 0 1,1 0-1,0 1 0,1-1 0,0 1 0,0 0 0,0 1 0,-4 12 0,-11 49 359,18-69-376,1 1 1,0 0 0,0 0 0,0-1 0,0 1 0,0 0 0,0 0-1,0-1 1,0 1 0,0 0 0,0 0 0,0-1 0,0 1 0,1 0-1,-1 0 1,1 0 0,4 13 86,0-1 0,16 25 1,-21-37-89,1 0 1,0-1 0,-1 1-1,1 0 1,0 0 0,0 0-1,0-1 1,0 1 0,0 0 0,0-1-1,0 1 1,2 0 0,18 10 31,1-1 1,1-2 0,0 0 0,0-1 0,34 5-1,-12-5 165,1-2-1,47-1 0,-87-4 1088,-13-4-1291,-15-7 4,0 1 0,0 0 0,-1 2 0,-23-5-1,-38-5-67,28 7 22,0-1 0,-84-33 0,66 19 98,69 24-66,1-1-8,-11-9 19,11 9-8,4 10 91,1 7-41,0 1-1,2-1 0,-1 0 1,2 0-1,0 0 0,9 20 0,44 87 299,-33-74-251,-12-25-42,1-1 0,1 0 1,26 30-1,-11-15-7,1-3-115,0-9-479,-24-20-839,1-2-970,29 9-703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7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 11449,'65'-13'1272,"7"-3"-124,8-5-252,8-6-444,-16-2-268,2 0-244,-17 0-984,-14 5-1076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3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94 4020,'0'0'1087,"7"0"-23,129 1 1184,-119-1-2167,20-2 323,-28 2-317,-6 0-41,1 0 1,-1-1 0,0 1-1,0 0 1,0-1-1,1 0 1,-1 0-1,0 0 1,0 0-1,5-3 1,17-6 287,-19 7 1261,-4-5-1268,2 1-239,-3 5-43,0 0 0,0-1 0,0 1 0,0 0 0,0-1 0,0 1 0,-1-1 0,1 0 0,-1 1 0,0-4 0,-10 2 47,1 0-76,0 0-1,-1 1 1,1 0-1,-1 1 1,1 0-1,-1 1 1,0 0-1,0 0 1,0 1-1,0 0 1,0 1-1,-18 3 1,8 4 3,1 1 1,-1 0-1,1 1 1,-19 14-1,26-13-17,-7 12-105,15-17-477,-2 36-5723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33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74 1640,'-6'0'310,"-54"4"998,54-3-650,0 0 122,4-1-893,-40 3 6074,147 3-4585,171-13 1,-123-1-871,363-1 410,47-3-644,-70-4-142,399-12-37,-789 25-86,226-3 178,-281 9 696,-28-2-2261,1 0-5600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38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4400,'0'0'5728,"4"-3"-5462,9-8 4,-10 8 228,1 5-468,11 3 103,-14-5-120,-1 0 0,1 1 1,-1-1-1,0 0 0,1 0 0,-1 0 0,1 1 1,-1-1-1,0 0 0,1 0 0,-1 1 0,0-1 1,0 0-1,1 1 0,-1-1 0,0 0 0,0 1 0,1-1 1,-1 1-1,0-1 0,0 0 0,1 2 0,14 32 331,0 1 0,16 62 0,-18-52 49,33 77 0,-10-49 123,3-2 1,50 68-1,-46-75-183,-22-36-288,-15-22-42,-1 0 162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39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21 3536,'0'0'2154,"4"-4"-1458,20-13 4016,-20 22-4298,1 2-327,0 1 0,-1 0 0,0 0 0,-1 0 0,0 0 0,0 1 0,-1-1 0,1 1 0,-2-1 0,0 1 0,0 0 0,0 0 0,-1 0 0,0 0-1,-3 15 1,-3 17 258,-2-1 0,-17 47 0,13-45-38,-20 47 81,22-64-332,1-1 1,-10 47 0,18-68-52,1 0 1,0-1-1,-1 1 1,1 0-1,-1-1 1,0 1-1,0 0 1,-2 3-1,-6 20-13,3-3-21,5-17-131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0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73 3648,'0'0'1502,"-7"4"-753,-21 13-191,14-5-150,-10 17-78,14-13 19,6-3-218,0-1 0,1 1 1,1 0-1,-2 15 0,7-14 178,6 12-13,-8-25-275,-1 0 0,0 0 0,1 0 1,-1 0-1,1 0 0,-1 0 0,1 0 0,0 0 1,-1 0-1,1 0 0,0 0 0,0-1 0,1 2 1,7 6 16,0 0 1,0-1-1,1 0 1,0 0-1,1-1 1,0-1-1,-1 0 1,2 0 0,-1-1-1,0-1 1,1 1-1,15 1 1,-2-5-13,1 0 0,32-6 1,-56 6-24,0 0 0,1-1 1,-1 1-1,0-1 0,1 1 1,-1-1-1,0 0 0,0 0 1,1 0-1,-1 0 1,0 0-1,2-2 0,2 0 8,-3 2-6,-1 0 0,1-1-1,0 1 1,-1 0 0,1-1 0,-1 1-1,1-1 1,-1 0 0,0 0 0,4-4-1,0 0 2,-5 5-5,-1 1 0,1 0 0,0-1-1,-1 1 1,1-1 0,-1 1 0,1-1 0,-1 1-1,1-1 1,-1 0 0,0 1 0,1-1 0,-1 0 0,0 1-1,1-1 1,-1 0 0,0 1 0,1-2 0,1-9-1,1 0 0,-2 1 0,1-1 1,-1 0-1,-1 0 0,0 0 0,-1 1 1,0-1-1,0 0 0,-1 0 0,-1 1 1,-4-13-1,-24-38 28,22 50 11,3 4-31,3 3-8,0 1 0,-1 0 0,1-1 0,0 2 0,-1-1 0,0 0 0,-4-2 0,0 0-5,0 0 1,0 0 0,0 1 0,0 0-1,-1 0 1,1 1 0,-1 0 0,0 1-1,0 0 1,-12-1 0,8 5-11,-26 14 5,6 6-160,27-17-517,5 1-603,-5 21-525,5-20-267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0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3928,'0'0'1009,"3"8"99,18 61 274,56 155 986,-66-198-2190,1 0 1,1-1-1,2 0 1,0-1-1,1-1 0,23 25 1,-37-47-173,-1 0 0,0 1 0,0-1 0,0 0 0,1 1 0,-1-1 1,-1 1-1,1-1 0,0 1 0,0 0 0,0-1 0,-1 1 0,1 2 1,1 1 15,0 0 410,3-3-29,-1 0-276,-3-1-77,0 0 0,1-1 1,-1 1-1,1 0 0,-1 0 1,1-1-1,-1 1 0,1-1 1,-1 0-1,1 1 0,2-1 1,0-6 3,11-22-63,-2-2 0,0 1 1,-2-2-1,9-41 0,6-14 36,13-46-32,-15 45-20,-10 26-181,-13 56-234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1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1 5541,'0'0'4503,"-7"3"-4387,-24 12-90,1 2 0,-28 20 0,48-29-26,-1 0 0,1 0 1,1 1-1,0 0 0,0 1 0,1 0 0,0 0 0,1 1 0,-8 13 1,2 5 36,-11 36 1,24-65-37,0 1 0,0-1 0,0 0 0,0 1 0,0-1 1,-1 1-1,1-1 0,0 0 0,0 1 0,0-1 0,0 1 0,0-1 0,1 1 0,-1-1 0,0 1 1,0-1-1,0 0 0,0 1 0,0-1 0,0 1 0,1-1 0,-1 1 0,10 20 19,-2-10 12,0-6-30,-1 1 0,1-1-1,1 0 1,-1-1 0,0 1-1,1-2 1,0 1 0,0-1 0,0-1-1,11 2 1,-2-2 0,-1-1 1,1-1-1,0 0 1,0-1-1,0-1 0,-1-1 1,24-7-1,-16 2 21,-19 7 122,-6-23 85,0 23-228,0 1 0,0 0 1,0 0-1,0-1 0,0 1 0,0 0 1,0 0-1,0-1 0,0 1 0,0 0 1,0 0-1,0 0 0,0-1 1,0 1-1,0 0 0,0 0 0,0-1 1,-1 1-1,1 0 0,0 0 1,0 0-1,0-1 0,0 1 0,0 0 1,-1 0-1,1 0 0,0 0 1,0-1-1,0 1 0,-1 0 0,1 0 1,0 0-1,0 0 0,0 0 1,-1 0-1,1 0 0,0 0 0,0 0 1,-1 0-1,-5-3 17,-1 1 0,0-1 0,0 2 0,0-1 0,1 1 0,-1 0 0,-1 1 0,1-1 0,0 1 0,-11 2 0,5 0 36,0 1-1,0 0 0,0 1 0,1 1 1,-16 7-1,4 0 155,1 2 0,0 1 0,1 0-1,1 2 1,-22 21 0,34-28-99,1 0 0,0 0 1,1 1-1,0-1 0,1 2 0,0-1 0,1 1 0,0 0 0,1 0 0,-4 16 1,8-27-98,0-1 0,0 1 0,-1-1 0,1 1 0,0 0 0,0-1 0,0 1 0,0 0 0,0-1 0,0 1 0,0-1 0,0 1 0,1 0 0,-1-1 0,0 1 0,0-1 0,0 1 0,1 0 0,9 26 198,-1-13-27,2-2-150,0-1 0,1-1 0,0 0 0,0-1-1,1 0 1,0-1 0,1 0 0,0-1 0,27 9-1,-24-12-28,0-1 0,0-1-1,0-1 1,1 0 0,-1-2 0,0 1-1,26-6 1,-14 0-18,0-2 0,-1 0 0,37-17 0,-59 22-67,0 0 0,0-1 0,-1 1 0,1-1 0,-1 0 0,0 0 0,7-8 1,-4 4-174,-4 5-371,15-24-5874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2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3400,'0'0'2783,"3"3"-1793,1 1-818,-1 0 0,0 0 0,0 1 1,0-1-1,0 1 0,-1-1 0,0 1 1,0 0-1,0 0 0,-1 0 0,1 1 1,-1-1-1,0 0 0,-1 0 1,1 1-1,-1-1 0,0 0 0,0 0 1,-1 1-1,0-1 0,-1 7 0,-56 228 2137,25-114-1683,29-109-538,-10 28 109,-1-3-81,4-18 732,9-19-2270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2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2756,'0'0'2240,"6"2"-1432,1 0-544,22 11 940,78 59 1248,-40-25-1512,-60-43-835,-2-2-50,16 9-31,-16-8-19,24-7-4274,-24 3 2729,1-6-865,20-26 1366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3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1988,'0'0'2504,"6"-2"-1725,17-5-23,-10 6-3,23 10 211,-1 2 1,43 20 0,-4-3-87,-70-26-780,8 2 168,-4-1-889,12-30-5950,-17 21 5726,-1 1 138,15-42-583,-16 43 1089,-1-20-117,3 19 317,13-12-22,-13 13-6,1 2 17,15-7-70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7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9513,'0'0'1249,"0"7"-31,4 34-453,1 0-1,2-1 1,18 60-1,-1-1-3,36 225 937,7 29-475,-43-251-964,53 139 0,-60-199-227,1 0 0,3-2-1,1 0 1,44 58 0,-44-70-67,1-2 0,1-1 0,1-1 0,1-1 0,1-1 0,47 29 0,-23-23-500,1-2-1,1-2 0,1-2 0,71 18 0,-48-21-1229,0-4-1,129 10 1,-5-21-2487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4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1148,'0'0'2863,"6"5"-2541,0 1-223,-3-4-52,-1 1-1,0-1 0,1 0 1,-1 0-1,1 0 1,0-1-1,-1 1 1,1-1-1,5 3 0,-2-1 59,-4-1-51,0-1 0,0 1 0,1-1 0,-1 0 1,1 0-1,-1 0 0,0-1 0,1 1 0,0 0 0,2-1 0,1 3 30,-4-2-58,0-1 0,0 1 0,0 0 0,0-1 0,0 1 0,1-1 0,-1 0 0,0 1 0,0-1 0,0 0 0,0-1 0,5 0 1,7 1 48,1-1 19,0-1-1,1 0 1,19-7 0,-33 9-92,0 0 0,0 0 0,-1-1 0,1 1 0,0-1 0,0 0 0,-1 1 0,1-1 1,0 0-1,-1 0 0,1 0 0,-1 0 0,3-2 0,0 0 16,1 0 717,-10-24-581,4 22-108,-1 5-30,0-1-1,0 1 1,0 0 0,0-1 0,0 1 0,0-1 0,0 1 0,0-1 0,0 0-1,-3-2 1,-1 0 32,-7 2 115,5 2-117,5-1-26,0 0 0,0 0 0,0 1 1,0-1-1,0 1 0,0 0 0,0 0 0,0 0 0,-4 3 0,-18 6 23,19-7 393,4 3-304,-1-1-90,2-3-21,-1 0-1,1-1 0,0 1 1,1 0-1,-1 0 1,0 0-1,1 0 1,-1 0-1,1 0 1,-1 0-1,1 3 0,4-2-1,39 18 79,-39-19-89,1-4-54,14-7 46,-14 7 52,-4-2-41,2-12-40,-2 12-31,-29-14-5888,22 15 4577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1368,'0'0'4363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5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3052,'-3'6'840,"2"2"-545,0-5-153,0 0-1,1 0 1,-1 0-1,0 0 1,-1-1-1,1 1 1,0 0-1,-1-1 1,1 1-1,-4 2 1,-11 22 513,0-1-1,2 2 1,1 0 0,-10 32-1,-35 170 2102,38-139-2452,5-17-195,7-40-97,2 1 1,-4 46-1,8-62-43,-7 32 1,7-45-294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5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5172,'16'-3'587,"1"2"-1,-1 0 0,0 0 1,1 2-1,-1 0 0,0 0 1,0 2-1,0 0 0,16 5 1,-30-7-543,1 0 1,0 0-1,-1 0 1,0 0 0,1 0-1,-1 0 1,1 0-1,-1 1 1,0-1-1,3 4 1,-2-3-30,-1 0 0,1 0 1,-1 0-1,1-1 0,-1 1 0,1-1 1,0 0-1,0 0 0,4 2 0,-1-3-2,-4 1-10,0-1-1,0 0 0,0 1 0,0-1 1,0 1-1,0-1 0,0 1 0,0 0 1,0 0-1,0 0 0,-1 0 1,1 0-1,2 2 0,11 7-76,-11-7-362,24 1-5942,-22-3 4423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6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4384,'43'23'1756,"72"27"0,-88-40-1429,0-1 0,1-2 0,52 7 0,-32-13-199,-29-1-112,-14 0-58,0-7-876,1 0 761,-3 3 35,0 1 0,0-1 0,0 0 1,-1 0-1,0-1 0,3-5 0,0 2-3,-2 4 54,0-1 1,-1 1 0,0-1 0,0 0 0,3-8 0,-2 7 25,-2 4 38,0 0 1,0-1-1,0 1 1,0 0-1,0 0 1,-1 0 0,1-1-1,0 1 1,-1 0-1,0-5 1063,7 5-453,-1-1-400,-5 2-98,1 0 0,0 1 0,1-1 0,-1 0 0,0 0 0,0 1 0,0 0 0,0-1 0,5 1 0,-1 2 555,19 10 98,39 23 0,-51-29-544,32 8-96,75 10 0,-60-19-1340,-53-5-240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8:47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1 258 880,'0'0'4096,"5"6"-3733,18 15 33,-17-16-42,2-1-26,10 5-103,-1-2 0,1 0 0,0-1 0,34 6-1,13-8 556,1-3 0,97-11 0,-114 6-484,1096-146 1779,-466 41-1733,2 44 74,-517 64-221,-84 1-139,-46 0-43,-26 0 12,0 1 4,4 1 291,0 0-1225,-99 22-7216,42-5 6375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3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 2316,'0'0'3685,"-5"8"-2925,-20 43 104,3 0 0,1 1 0,-16 65-1,2-5-50,13-45-337,-22 116 1,16-47-289,27-132-170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3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4212,'6'-4'1422,"17"-14"187,-23 18-1550,0 0-1,1-1 0,-1 1 1,0 0-1,1-1 0,-1 1 1,0 0-1,1 0 0,-1-1 1,1 1-1,-1 0 0,1 0 1,-1 0-1,1 0 0,-1 0 1,1 0-1,-1-1 0,1 1 1,-1 0-1,1 0 0,-1 0 1,0 1-1,1-1 0,-1 0 1,1 0-1,6 0 364,-5-1-295,0 1 0,0 0 0,0 0 0,0 0-1,0 1 1,0-1 0,0 0 0,0 1 0,0 0-1,-1-1 1,1 1 0,0 0 0,0 0 0,3 1-1,127 74 2625,-107-65-2337,23 6-216,-43-15-130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2788,'0'0'858,"5"1"234,7 1 4,-1 1-1,21 9 0,-21-7-488,-1 1 0,1 0 1,-1 1-1,11 10 0,-17-14-564,29 21 835,-27-20-591,0 0-112,19 12-57,-19-12-17,18-17-7907,-19 10 6266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4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1632,'0'0'532,"6"-1"83,-1-1-352,-3 2-124,0-1-1,-1 1 1,1-1 0,0 1-1,-1-1 1,1 1 0,0 0 0,0 0-1,-1 0 1,1 0 0,0 0-1,0 0 1,-1 1 0,1-1-1,2 1 1,33 7 1264,-30-7-1147,-4-1-141,-1 0 0,1 1 0,-1-1-1,1 1 1,-1-1 0,1 1 0,-1 0 0,1 0 0,-1 0 0,3 2 0,54 24 1717,-53-25-1421,1 1-115,17 9-122,-18-9 55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08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3656,'0'0'3406,"9"-3"-2405,-2 1-826,0 0 1,0 0-1,0 0 0,1 1 1,-1 0-1,1 1 1,-1 0-1,1 0 0,-1 0 1,0 1-1,9 2 1,1 3 123,0 0 1,0 1 0,-1 1 0,0 0 0,19 14 0,71 60 819,-93-71-982,105 92 1268,-5 5 0,153 189-1,148 285 2588,-351-483-3053,50 110 0,-94-168-717,-2 1 0,-1 1 0,-3 1 0,-1 0 0,10 78 1,-19-81-176,-1-1 0,-1 0 1,-3 0-1,-1 1 1,-2-1-1,-2-1 0,-2 1 1,-1-1-1,-2-1 1,-19 43-1,21-66-515,-15 13-762,19-21-816,1-6-349,-1 1 1592,-17 3-3356,18-13 929,-21-29-727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1924,'0'0'7032,"1"7"-6706,3 19-145,-1 0 1,-2 43-1,-9 62 84,1 3-220,7-131-44,1 0 0,-1 0 0,-1 1 0,1-1 1,0 0-1,-1 0 0,1 0 0,-2 3 1,-4 21 1,-6 31-11,10-53-240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5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2212,'0'0'2259,"6"-1"-1474,25-3 742,-23 7-839,20 7-165,-21-7-10,0 3-377,1 1-95,-5-4-26,0 0 1,1 0 0,-1 0-1,1 0 1,-1-1 0,1 0-1,8 4 1,18 10 21,-22-12-38,-3-2 41,-2 0-260,8 5 532,-2-5-4140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6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1652,'24'-7'442,"-19"6"735,3 3-524,1 0-427,-4-1-25,0 0 0,0 0 0,0 1 0,0 0 0,7 3 0,34 16 885,-21-8-703,-19-10 187,2 1-440,20 14-38,-21-14-16,5-17-5196,11-16 4940,-6 5 2672,20 24-367,-30 3-1555,1 0-397,-5-2-90,0 0 1,0 0-1,-1 0 0,1 0 1,0 1-1,-1-1 0,1 1 0,-1 0 1,1 0-1,2 3 0,1 0 95,18 14 560,-17-14-614,25 13 473,10 3-182,62 22-6,-98-41-330,-1-1-155,1 0-113,3 0 16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3032,'0'0'1966,"2"7"-839,2 22-487,-1 0 1,-2 1 0,0-1 0,-2 0 0,-8 52 0,5-53-478,-1 34 0,0 1-88,-1 30 40,5-59-4051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6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1 233 2912,'6'-5'636,"25"-19"1613,-26 24-1823,14-3-56,-14 3 172,1-1-493,25-8-14,-23 6-35,-3 1 3,-1 0-1,0 1 1,-1-1-1,1-1 0,0 1 1,6-5-1,9-7 51,-15 10-21,3 0-24,17-12-6,-17 12-41,-3 3-23,15-1 59,-14 2-6,1 1 22,53 13 67,-41-11-66,-1-1 0,1-1 0,0 0 0,32-3 0,-26 1-20,-6-1 25,-1 0 0,0-1-1,0-1 1,23-8 0,66-31 126,-14 5 620,-58 27-153,-28 9 61,-1 0-629,14-3 10,-14 4-13,1-1-282,19-3-470,-19 4-641,-1-1-487,18-6-261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1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2464,'0'0'2752,"4"1"-2104,270 51 2978,-80-19-2924,-155-30-659,1-1 0,73-5 1,-109 2-128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01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4860,'0'0'3497,"42"-5"-3089,1 2 16,14 3-116,-5-5-180,-1 5-56,-8-3-4,0-2-80,-6-3 0,0-3-3516,-8-7 907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15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792 1 3080,'0'0'6775,"0"6"-6822,0 31 67,0-31-2,1 1 23,-1-1 1,0 0-1,0 1 1,-1-1-1,0 0 1,0 0-1,0 1 1,-1-1-1,0 0 1,0 0-1,-1 0 1,1-1-1,-1 1 1,-6 8-1,-4 0 20,-1-1 0,0-1 0,0 0 0,-1-1 0,0 0 0,-1-2 0,-23 11 0,-27 5-76,21-14 55,38-10-37,2 0 17,4-1-18,-1 0-1,1-1 1,-1 1 0,1 0 0,-1-1 0,1 1 0,-1-1 0,1 1 0,-1-1 0,1 0-1,-3-1 1,1 0-4,-2 0-8,-14-22 12,15 19-2,-6 1-132,10 3 133,-1 1-1,0-1 1,1 1 0,-1 0 0,0-1 0,1 1-1,-1-1 1,0 1 0,1 0 0,-1 0 0,0-1-1,0 1 1,1 0 0,-1 0 0,0 0 0,0 0 0,1 0-1,-1 0 1,0 0 0,0 0 0,1 0 0,-1 1-1,0-1 1,0 0 0,1 0 0,-2 1 0,-167 26-5,47-16 66,87-11-56,25 1-11,-34-11 24,44 10-19,0 0-1,-1 0 1,1 0-1,-1-1 0,1 1 1,-1 0-1,1 0 1,0 0-1,-1 0 1,1-1-1,0 1 0,-1 0 1,1-1-1,0 1 1,-1 0-1,1-1 0,0 1 1,-1 0-1,1-1 1,0 1-1,0 0 1,-1-1-1,-30-43-30,29 40-10,7 8-6,17 17 71,-2 1 1,0 1 0,-1 0-1,-1 2 1,23 41 0,-23-33 105,-2 1 1,-1 0 0,-2 1 0,12 47 0,17 64 85,-39-140-189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16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1 462 2028,'0'0'1544,"1"7"-942,12 132 1581,-3-80-1593,4 32 721,6 28-295,-18-113-884,-2-4-115,0-1 0,0 1 1,1-1-1,-1 1 0,1-1 1,0 1-1,-1-1 1,1 1-1,0-1 0,0 0 1,0 1-1,1 1 1,1 0 40,-1 2 1637,3-9-1514,8-7-152,0-1 0,0 0 0,-1-1-1,-1-1 1,0 0 0,12-20 0,52-103-150,-58 104 76,69-136-464,159-282-3315,-241 444 2303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1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0 3016,'0'50'1104,"-15"-2"76,-8-3-143,-5 5-129,-1-5-140,1 3-260,-4-3-288,12 0-92,-8 3-56,5-3-60,0 0-12,9-3 32,-1-5-492,10-2-2825,10-9 1429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1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3484,'0'0'5368,"8"4"-4616,6 3-578,-1 0 0,0 1 0,-1 0 0,1 1 0,-2 0 0,1 1 0,-1 0 0,-1 1 0,11 13 0,232 339 2135,-53-17-1498,74 116 17,39-32-114,-251-350-565,141 179 288,131 181 641,-201-248-485,138 205-145,-29 18 283,80 263 157,-66 27 321,-114-97-136,-94-375-740,52 335-1,-33-161-242,-40-229-18,4 19-36,49 212 46,-59-296-59,-4 1-1,2 125 1,-32 164-13,-1-187 315,1-55 411,-17 127-221,21-225-428,6-37-69,-7 27 0,8-41 20,1 22-6,1-23-35,-6 26 9,1-10 3,-2 11-13,6-32 56,2-5-54,-1 1 1,1-1-1,-1 1 1,0 0 0,1-1-1,-1 1 1,0-1-1,0 1 1,-1 0 0,1-1-1,0 1 1,-1 2-1,0 0 3,1 1 67,-1-11-104,-1-2 26,-15-62-178,-28-74 0,-57-155-777,38 100 656,44 150 278,12 30 18,1 0 1,-8-33 0,14 48-22,0 51-18,3 0 81,12 68 0,-5-65-9,18 79 106,22 103 196,-48-227-309,47 153 302,-41-146-242,40 45 90,-46-56-160,0 0 0,-1-1 1,1 1-1,-1 0 0,1-1 0,0 1 0,0-1 0,-1 1 0,1-1 0,0 1 0,0-1 0,0 1 0,0-1 0,-1 0 1,3 1-1,19 7 29,0-1 1,1-1-1,45 6 1,-13-12 39,0-2 1,0-3 0,104-23-1,-136 24 6,-20 4-74,0-1-1,-1 0 1,1 1-1,0-1 1,-1 0-1,1-1 1,0 1 0,-1 0-1,5-4 1,12-6 3,-14 9 27,1-1-55,19-8-13,-19 9 40,-1-3-3089,6-8 1624,5-4-2214,6-7-3842,4-2 2903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17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2176,'0'0'2706,"7"0"-2662,37 4 14,4-3-41,68-7 0,-99 3-21,0-1 0,21-7-1,-6 2-42,-20 5 70,13-6 2,-19 7-33,-1 2 43,55-10-110,-28 9 85,0 1 1,44 4 0,22 0 34,-22-7 583,147 13-1,-195-6-586,-20-2 67,29-6-2790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18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1832,'0'0'3351,"10"-6"-2977,13-7-190,0 1-1,1 1 0,1 2 1,-1 0-1,1 2 1,43-8-1,176-15 510,-167 23-643,-10 0 70,-1 3 0,91 6-1,-150-1-114,31-1 0,-30 0 261,-54 16-6081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1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3548,'0'0'4616,"9"-2"-4147,-8 1-460,32-8 411,0 1-1,44-4 1,60 11 124,-27 1-391,64 2 24,-102 0-649,110-9 1,-140 0-2778,-35 5 1143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30.2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160 98 3720,'0'0'7426,"-8"3"-7289,-22 9-80,15-9-4,-49-8-186,62-2 7,-3-20 2,5 27 119,-1 0 0,1-1 1,0 1-1,0-1 1,0 1-1,0-1 0,0 0 1,0 1-1,0-1 1,0 1-1,0-1 0,0 1 1,0-1-1,0 1 0,0-1 1,0 1-1,1-1 1,-1 1-1,0-1 0,0 1 1,1 0-1,-1-1 1,0 1-1,1-1 0,14-24-85,-5 15 20,15-6 29,-12 10 26,16 0 22,-22 4-4,-3 11-59,1 6 83,0 0-1,-1 1 1,-1 0-1,0 0 1,-1 0 0,-1 0-1,-1 0 1,0 0-1,-4 30 1,-3 2 191,-3 0 0,-22 71 0,16-85-145,11-26-70,3-4-57,0-1 0,0 1 0,0-1-1,0 1 1,0-1 0,-1 0-1,1 0 1,-7 5 0,2-1-257,-7 5-1625,-29 12-1392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30.6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53 7861,'-11'-44'997,"8"35"1634,3 20-2651,4 70 20,3 0 0,30 131 0,1 30-2484,-30-171-388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31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1064 276 5961,'-17'-13'189,"-25"-16"838,13 12-489,22 13-61,0 0-320,-24-12 62,24 12 174,4-4-451,-13-63-55,15 65 26,5-3 41,15-27-5,-18 35 46,0-1 0,0 1 0,0-1 0,0 1 0,0-1 0,0 1-1,1-1 1,-1 1 0,0 0 0,3-2 0,34-30-23,-29 25 27,-7 8-42,1 0 36,-1 0 0,0 1 0,0-1 0,0 1 0,0-1 0,0 1 0,0 0 0,0 0 0,3 2 0,0-1 0,-4-1 7,-1-1 0,0 0 1,0 0-1,1 0 0,-1 0 1,0 0-1,1 0 0,-1 0 0,0 0 1,0 0-1,1 1 0,-1-1 1,0 0-1,0 0 0,1 0 1,-1 1-1,0-1 0,0 0 0,0 0 1,1 1-1,-1-1 0,0 0 1,0 0-1,0 1 0,0-1 1,0 0-1,1 0 0,-1 1 0,0-1 1,0 0-1,0 1 0,0-1 1,0 0-1,0 1 0,0-1 0,0 0 1,0 0-1,0 1 0,0-1 1,0 0-1,-1 1 0,1-1 1,0 0-1,0 0 0,0 1 0,0-1 1,-1 8 3,0-1-1,0 0 1,-1 0 0,0 0 0,0 0-1,-1 0 1,1-1 0,-2 1 0,1-1-1,-7 11 1,-5 0-1,-1 0 0,0-1 0,-1 0 0,-1-2 0,-37 25 0,23-20 8,-1-1 0,-68 25 0,50-28-60,38-13-37,-1-1 0,1 0 0,-1-1 1,-19-1-1,25 0-504,3-7-281,-3-5 697,1 1 0,1-2 0,0 1-1,1 0 1,0-1 0,1 0 0,1 0 0,0-1 0,1 1 0,0-1 0,1-16-1,1-1 93,0 26 40,3-2 20,6-22-76,-6 23 34,4 3 100,21-10 28,-27 14-64,-1-1-1,1 1 1,0 0-1,-1 0 1,1-1-1,0 1 1,-1 0-1,1 0 1,0 0-1,-1-1 1,1 1-1,0 0 1,-1 0-1,1 0 1,0 0-1,-1 0 1,1 1-1,0-1 0,-1 0 1,1 0-1,0 0 1,0 1-1,33 7-65,-17-1 26,-6-2 48,-5-2 12,0 0 0,-1 0 0,1 0 0,-1 1 0,6 5 0,18 12 29,-22-15-8,-2 0 66,14 21 99,-14-20 511,-10 1-320,-14 25-43,18-31-326,0 0-1,0-1 1,0 1 0,0-1 0,0 1 0,-1-1 0,1 0 0,0 0 0,-1 1 0,-2 0 0,-196 139 541,65-49-323,96-61-160,2 2 1,1 2-1,-45 55 0,45-48 57,13-12 336,13-15 6018,-21-11-5567,30-4-926,1 0-1,0 0 1,0 1-1,-1-1 1,1 0-1,0 0 1,-1 0-1,1 0 0,0 0 1,0 0-1,-1 0 1,1 0-1,0 0 1,-1 0-1,1 0 1,0 0-1,0-1 1,-1 1-1,1 0 0,0 0 1,-1 0-1,1 0 1,0 0-1,0-1 1,-1 1-1,1 0 1,0 0-1,0 0 0,0-1 1,-1 1-1,1 0 1,0 0-1,0 0 1,0-1-1,0 1 1,0 0-1,-1-1 1,1 1-1,0 0 0,-7-14-2,1 0-1,0 0 0,1 0 0,0-1 1,2 1-1,-1-1 0,2 0 0,0 0 1,1 0-1,0-1 0,3-23 0,1 0-997,2 0 0,2 0 0,17-57 0,-4 35-1760,7-8-673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09:31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1 130 8729,'0'0'960,"51"0"316,-8-5-216,9-3-376,13-3-328,1-2-144,5 0-88,-5-3-88,6-3-244,-7 1-992,-13 2-1384,-9 5-1332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07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2708,'0'0'1792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07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0 2448,'0'0'1904,"1"6"-1880,1 19 293,-1 0 0,-1 0 0,-1 0 0,-2 0 0,-9 43 0,6-34-160,-4 65 1,10-97-159,0 0 1,0 0 0,0 0 0,0 0-1,0 0 1,0 0 0,-1 0 0,1 0-1,-1 0 1,1-1 0,-2 4 0,1-3-1,0 0 0,0 0 0,1 0 1,-1 0-1,1 0 0,-1 0 0,1 0 1,0 1-1,0-1 0,0 0 0,0 3 1,0 138-36,0-138 35,0 0 1,1 0-1,-1 0 1,1 1 0,1 4-1,1 7 11,31 164-383,-10-62-49,-13-70 41,0 2-1961,-9-46 1926,-1 4-79,0-1 370,1 1 0,0-1 0,0 0 0,6 15 0,-6-20 128,4 13-7,-5-14 5,0 0-1,0 0 1,-1 0-1,1 0 1,-1 0-1,1 0 1,-1 0 0,0 0-1,0 0 1,0 0-1,-1 4 1,1-1 5,0 55 324,1-58-300,-1 0 0,0 0 1,0 0-1,0-1 0,0 1 1,0 0-1,-1 0 0,1 0 1,-1-1-1,1 1 0,-2 2 1,-4 17 650,0 13-276,0 0-357,5 37-38,-2-56-52,-37 135-1769,25-112 1284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08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0 1104,'0'0'159,"1"8"-145,5 36-24,3-3 3,-6-19 20,7 70 3,-9-54-36,2-7-164,-2 1 1,-5 58 0,-4-2-332,5-48 460,-10 233 592,23-155 102,-5-57-131,9 194 221,-10-199-736,-2-41-43,-1 1-1,-1 28 1,-15 187 123,7-150-31,-11 166-34,20-208-2,5 4-27,-3-19 15,2 35-1,-5-18 18,-4-8-10,-14 52 1,18-84 0,-29 117 17,13-36-35,10-45 30,3 14 157,3 56-1,1-50 209,-1-56-377,-1 25 154,-5-4-69,0 6-98,6-25 12,-1 1-1,1-1 0,-1 1 1,0-1-1,0 0 0,-1 1 1,-1 3-1,-1 0-1,2-1 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0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1572 0 6661,'0'0'2775,"3"5"-2326,0 2-332,1 0 0,-2 0-1,1 1 1,-1-1 0,0 0 0,-1 1 0,0-1 0,0 1 0,-1-1-1,1 1 1,-2 0 0,1-1 0,-1 1 0,-2 8 0,-4 19 639,-22 60 0,20-67-429,-10 27 258,-3-2 0,-2-1 0,-2 0 0,-3-2 0,-67 90 0,78-119-458,0-1-1,-1 0 1,-1-2 0,-1 0 0,0-1-1,-2-1 1,0-1 0,0-1 0,-29 12-1,42-22-123,-1 0 0,0-1 0,0 0 0,0-1 0,0 0 0,-1-1 0,1 0 0,0 0 0,-1-1 0,1-1 0,0 0 0,-1-1 0,-14-3 0,12 0-115,1 0 0,-1 0 1,2-1-1,-1-1 0,1 0 0,0 0 0,0-1 1,1-1-1,0 0 0,-14-15 0,-3-7-165,0-2 0,2-1 0,2-1 0,-30-57 0,42 66 277,10 21 54,-2 1 53,-9-15-18,9 14 357,2 13 70,-11 28 231,-2-1-1,-25 45 1,29-61-614,-1-1 0,0 0-1,-2-1 1,0 0 0,-1-1-1,-18 15 1,-13 6-385,-1-1 1,-2-3-1,-1-2 1,-94 43-1,141-73 10,0 0 0,0 1-1,0-1 1,0 0 0,-1 0-1,1-1 1,0 1-1,0-1 1,-1 1 0,-5-1-1,0 0-379,0 1-1657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12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1334 947 4288,'-7'4'1133,"-21"10"141,21-11 3520,0-8-4391,-1-3-350,0-1-1,0 0 1,1 0 0,0-1 0,0 1 0,1-2 0,1 1 0,0 0-1,0-1 1,-4-16 0,2 3-38,1-2 0,1 1 0,1 0-1,0-28 1,-4-49-55,8 61 45,6 10-30,-5 25 26,6 3 21,6-1-22,-1 0 0,1 1 0,0 0 0,1 1-1,-1 1 1,0 0 0,0 0 0,15 2-1,302 10 39,-289-13-26,0-3 0,-1-1 1,1-1-1,39-15 0,-75 21 550,-11 4-392,-58 36 355,-52 29 298,-197 72 770,-1 1-52,260-114-1048,-65 21 0,96-41-250,-1 0 1,0-1 0,0-2-1,0 0 1,-33 0 0,42-7-102,0-4-120,1 0 0,0-1 0,0 0 0,1-1 0,0-1 0,-18-17 0,11 4-28,1 0 1,-31-50-1,-24-59-48,25 41 51,-14-25-77,-34-56 29,71 131-48,-1 2 0,-34-39 0,48 65-170,0 0 0,-17-13 0,25 22-103,0 0-1,-1 0 1,1 1-1,-1 0 1,0 0-1,0 0 1,0 1-1,-11-4 0,12 6-1368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10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30 1908,'5'-30'2054,"-4"38"-2050,0-6-6,-1 0 0,1 1 0,-1-1 0,0 1 0,0-1 1,0 0-1,0 1 0,-1-1 0,1 1 0,-1-1 0,1 0 0,-1 1 1,-1 1-1,-6 30-13,-4 62 0,-1 6 44,11-94-19,-5 29-114,1 2 0,-1 49 0,3 16-344,1-55 144,3 50 0,4-40 150,8 163 27,-10-209 133,3 8-34,-2-8 27,0 0-1,1-1 0,0 1 1,1-1-1,7 13 0,5 6-12,-11-17 18,8 15-1,-9-23-6,-3-4 6,0 0-1,-1 1 1,1-1-1,-1 0 0,1 1 1,-1-1-1,0 1 1,0-1-1,0 1 1,0 0-1,0 2 1,4 8-21,-3-7 19,0 1 0,0 0-1,-1 0 1,2 8 0,-2 9 20,-4 43 1,4-54-19,-1-9 3,0-1 1,0 1-1,0-1 1,0 1-1,0-1 1,-1 1-1,-1 5 1,-6 30 57,2-2-47,-9 13 36,14-41-51,-7 27 8,-7 13 9,4-9-38,5-24 19,-4 22-16,9-28 13,-8 28 49,6-29-45,1-5-6,0 0 1,1 0-1,0 0 1,0 0-1,0 0 1,0 0-1,0 8 1,0-1-3,-2 31-24,8 145 42,-5-169-16,1 1 0,4 23 0,-1-10 39,2 13-49,2 0 26,-8-36-8,0-5-1,1 0 0,-1 0 0,1 0 0,-1 0 0,1 0-1,1 0 1,0 4 0,12 40-104,-6-6 173,4 25-10,-12-65-62,1-1-1,0 1 1,-1 0-1,0 0 1,1 0-1,-1 0 1,0 0-1,0-1 1,0 1-1,0 0 1,0 0-1,0 0 1,-1 2-1,0-2 4,1 0-1,-1 1 0,1-1 0,0 0 0,0 0 0,0 1 1,0-1-1,0 0 0,1 0 0,-1 1 0,2 2 1,3 31-31,-3 3 30,2 77 16,-3-78-30,1-5 17,6 48 1,-7-73-4,0 0 1,0 0 0,1-1-1,4 14 1,-4 5 6,-2 15-3,1-33-9,0-4 4,-1-1 1,0 1-1,0-1 0,0 1 1,0-1-1,-1 1 1,1 0-1,-2 3 1,-5 106-45,8-88 58,1 0 1,7 31 0,3 20 37,6 44 180,-12-45 10,3 61 62,-15 5-227,4-129-40,-21 62-2,11-39-36,-6 23 31,8-29-79,-32 90 697,39-100-613,3-14-23,-1-1 0,0 1 0,0 0 0,0-1 0,-1 1 0,-2 6 0,-11 30 48,5 8-36,2 10 33,3-22-112,3-27 74,2-1 46,0 26-13,0-26 362,-1-1-361,-5 25 28,5-24 502,1-1-388,0 24-29,0-24-53,-1 1 11,-6 44 392,-1 0-479,5-18-96,2-26-79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29.8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2943 3332,'0'0'10003,"4"-8"-9866,352-615 403,-315 554-521,414-606 62,-430 644-90,219-263-85,134-87 51,-278 290 59,358-329-35,-355 329 16,56-49 78,-153 134 7,-14 1-3343,-11-7 3163,-1 0 0,0 1 0,-42-15 0,2 5 39,24 9 80,29 10 193,16 3-57,33 2 48,-1-2 0,44-4 0,-64 2-185,15-1 13,31-9-10,-62 10 1461,-23 34-1477,-35 45 1,32-49 3,-31 59 1,44-72-6,1-1 0,1 2 1,1-1-1,0 1 0,1 0 0,0 0 1,2 0-1,0 0 0,1 19 1,0 2 16,0-20-8,1 1-1,1 0 0,0-1 1,6 23-1,2-8-14,6-2-63,-12-24-414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31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1198 865 5300,'-9'-24'2769,"16"31"-2705,15 19 0,-5-8 36,0 1 0,19 32 0,-35-49-106,32 55 214,-30-50-150,0 0 1,0 0-1,-1 0 0,0 1 1,0-1-1,0 0 1,0 14-1,-6-10-6,-9 10-20,3-11-8,2-5-15,5-2-10,-1-1 1,1 0 0,0 0-1,-1 0 1,0-1 0,1 1-1,-7 1 1,-15 6-273,19-7-251,-3-8-146,-25-19-60,32 24 668,1 0 0,0 0 1,-1 0-1,1 0 0,0 0 0,0-1 1,0 1-1,-1 0 0,1-1 1,-1-2-1,-5-7-43,0 0 0,1-1 0,0 0 0,1 0 0,1-1-1,0 1 1,0-1 0,1 0 0,-1-13 0,3-36-150,1 57 1644,-6 10-962,-2 1-311,4-4-42,0 2-1,0-1 1,1 0 0,-1 1 0,1-1-1,-5 7 1,-79 106 638,73-102-666,-29 21 57,20-19-60,17-12-70,0-9-1484,1 1 1332,2 2 108,-1 0 0,1-1 1,0 1-1,0-1 0,0 0 0,1 0 1,-1 0-1,1 0 0,-1-1 1,1 1-1,0-1 0,0 1 0,1-1 1,-1 0-1,1 1 0,-2-7 1,1 2 41,-1-4 213,0 1 1,1-1-1,-1-12 1,-3 26 338,-1-1-348,4 0-102,0-1 0,1 1 0,-1 0 0,0 0 0,1 0-1,-1 0 1,1 0 0,-1 1 0,1-1 0,-4 4 0,-49 31 356,23-13-264,-2-1-1,-53 25 1,74-41-150,0-1-1,-1-1 1,1 0 0,-1-1 0,0-1-1,-22 2 1,6-6-43,19-2-9,6 2 13,3 1 8,0 0-1,0 0 0,0 0 0,0 0 0,1 0 0,-1 0 0,1 0 0,-1 0 0,0-1 0,1 1 0,0-1 0,-1 1 0,1-1 0,0 1 0,-1-4 0,-9-10-122,0 0 0,2-1 0,0 0 0,1-1-1,-9-26 1,8 6 7,3 6 84,6 25-12,-8 10 76,-1 2 22,-25 19 190,-74 54 797,101-74 192,2-4-369,-22 9 339,24-16-905,-4-8-226,1-1 0,1 1-1,0-1 1,1 0 0,0 0-1,-1-20 1,-4-101-17,7 87-27,-3-156-55,-19-236-260,21 424-177,0 1 0,-9-30-1,9 40-954,-1 0-585,-15-21-329,14 20-17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31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5513,'37'-13'2300,"6"0"-1544,-6 10-164,6 6-432,0 5-64,-6 10-68,0 1 8,-2 10-24,-4 8-44,-11 8-184,9 11-508,-15 15-816,-6 9-393,-22 10-107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31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5817,'0'0'4404,"80"42"-3448,8-26-396,-8-8-288,-8-5-148,-1-11-36,-11 0-116,-11 0-744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31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415 1 6789,'0'0'3497,"3"8"-2887,1 1-493,-1 0-1,0 0 0,0 1 1,-1-1-1,0 1 1,-1 0-1,0-1 0,0 1 1,-1 0-1,-1 0 0,1-1 1,-4 17-1,-8 8-56,-1 0 0,-1-1 0,-2-1 0,-1 0 1,-2-2-1,-1 0 0,-36 41 0,34-45-179,-33 28 0,4-6-1693,-14 13-609,-8 0-710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07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2708,'0'0'1792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07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0 2448,'0'0'1904,"1"6"-1880,1 19 293,-1 0 0,-1 0 0,-1 0 0,-2 0 0,-9 43 0,6-34-160,-4 65 1,10-97-159,0 0 1,0 0 0,0 0 0,0 0-1,0 0 1,0 0 0,-1 0 0,1 0-1,-1 0 1,1-1 0,-2 4 0,1-3-1,0 0 0,0 0 0,1 0 1,-1 0-1,1 0 0,-1 0 0,1 0 1,0 1-1,0-1 0,0 0 0,0 3 1,0 138-36,0-138 35,0 0 1,1 0-1,-1 0 1,1 1 0,1 4-1,1 7 11,31 164-383,-10-62-49,-13-70 41,0 2-1961,-9-46 1926,-1 4-79,0-1 370,1 1 0,0-1 0,0 0 0,6 15 0,-6-20 128,4 13-7,-5-14 5,0 0-1,0 0 1,-1 0-1,1 0 1,-1 0-1,1 0 1,-1 0 0,0 0-1,0 0 1,0 0-1,-1 4 1,1-1 5,0 55 324,1-58-300,-1 0 0,0 0 1,0 0-1,0-1 0,0 1 1,0 0-1,-1 0 0,1 0 1,-1-1-1,1 1 0,-2 2 1,-4 17 650,0 13-276,0 0-357,5 37-38,-2-56-52,-37 135-1769,25-112 1284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08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0 1104,'0'0'159,"1"8"-145,5 36-24,3-3 3,-6-19 20,7 70 3,-9-54-36,2-7-164,-2 1 1,-5 58 0,-4-2-332,5-48 460,-10 233 592,23-155 102,-5-57-131,9 194 221,-10-199-736,-2-41-43,-1 1-1,-1 28 1,-15 187 123,7-150-31,-11 166-34,20-208-2,5 4-27,-3-19 15,2 35-1,-5-18 18,-4-8-10,-14 52 1,18-84 0,-29 117 17,13-36-35,10-45 30,3 14 157,3 56-1,1-50 209,-1-56-377,-1 25 154,-5-4-69,0 6-98,6-25 12,-1 1-1,1-1 0,-1 1 1,0-1-1,0 0 0,-1 1 1,-1 3-1,-1 0-1,2-1 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4:10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30 1908,'5'-30'2054,"-4"38"-2050,0-6-6,-1 0 0,1 1 0,-1-1 0,0 1 0,0-1 1,0 0-1,0 1 0,-1-1 0,1 1 0,-1-1 0,1 0 0,-1 1 1,-1 1-1,-6 30-13,-4 62 0,-1 6 44,11-94-19,-5 29-114,1 2 0,-1 49 0,3 16-344,1-55 144,3 50 0,4-40 150,8 163 27,-10-209 133,3 8-34,-2-8 27,0 0-1,1-1 0,0 1 1,1-1-1,7 13 0,5 6-12,-11-17 18,8 15-1,-9-23-6,-3-4 6,0 0-1,-1 1 1,1-1-1,-1 0 0,1 1 1,-1-1-1,0 1 1,0-1-1,0 1 1,0 0-1,0 2 1,4 8-21,-3-7 19,0 1 0,0 0-1,-1 0 1,2 8 0,-2 9 20,-4 43 1,4-54-19,-1-9 3,0-1 1,0 1-1,0-1 1,0 1-1,0-1 1,-1 1-1,-1 5 1,-6 30 57,2-2-47,-9 13 36,14-41-51,-7 27 8,-7 13 9,4-9-38,5-24 19,-4 22-16,9-28 13,-8 28 49,6-29-45,1-5-6,0 0 1,1 0-1,0 0 1,0 0-1,0 0 1,0 0-1,0 8 1,0-1-3,-2 31-24,8 145 42,-5-169-16,1 1 0,4 23 0,-1-10 39,2 13-49,2 0 26,-8-36-8,0-5-1,1 0 0,-1 0 0,1 0 0,-1 0 0,1 0-1,1 0 1,0 4 0,12 40-104,-6-6 173,4 25-10,-12-65-62,1-1-1,0 1 1,-1 0-1,0 0 1,1 0-1,-1 0 1,0 0-1,0-1 1,0 1-1,0 0 1,0 0-1,0 0 1,-1 2-1,0-2 4,1 0-1,-1 1 0,1-1 0,0 0 0,0 0 0,0 1 1,0-1-1,0 0 0,1 0 0,-1 1 0,2 2 1,3 31-31,-3 3 30,2 77 16,-3-78-30,1-5 17,6 48 1,-7-73-4,0 0 1,0 0 0,1-1-1,4 14 1,-4 5 6,-2 15-3,1-33-9,0-4 4,-1-1 1,0 1-1,0-1 0,0 1 1,0-1-1,-1 1 1,1 0-1,-2 3 1,-5 106-45,8-88 58,1 0 1,7 31 0,3 20 37,6 44 180,-12-45 10,3 61 62,-15 5-227,4-129-40,-21 62-2,11-39-36,-6 23 31,8-29-79,-32 90 697,39-100-613,3-14-23,-1-1 0,0 1 0,0 0 0,0-1 0,-1 1 0,-2 6 0,-11 30 48,5 8-36,2 10 33,3-22-112,3-27 74,2-1 46,0 26-13,0-26 362,-1-1-361,-5 25 28,5-24 502,1-1-388,0 24-29,0-24-53,-1 1 11,-6 44 392,-1 0-479,5-18-96,2-26-79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13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1171 365 5072,'0'0'1043,"-7"7"286,-21 17 152,20-18 692,2-4-1483,-19 7-186,19-7 540,0-9-956,-19-19-33,14 9-23,3 0-28,1 0-1,0-1 1,1 1-1,-5-27 1,9 36-5,1-1 1,0 0 0,1 1-1,-1-1 1,2 0 0,-1 1-1,1-1 1,1 0-1,-1 1 1,1-1 0,1 1-1,0 0 1,0 0 0,6-12-1,-2 10-2,0-1 1,0 1-1,1 1 0,0 0 1,15-14-1,-18 19 5,1-1 1,0 1 0,0 0-1,0 1 1,0-1-1,1 1 1,0 1 0,-1-1-1,1 1 1,0 0-1,0 1 1,13-2 0,-12 3 16,1 1 0,-1 0 0,1 0 0,-1 1 1,0 1-1,10 3 0,44 19 97,-61-24-112,0-1 0,0 1 0,0 0 0,0-1 0,0 1 0,0 0 0,0-1-1,0 1 1,-1 0 0,1 0 0,0 0 0,1 1 0,53 69 206,-55-70-197,1 0 0,0 0 1,-1 0-1,1 0 0,-1 0 0,1 0 1,-1 0-1,1 0 0,-1 0 0,0 0 1,0 0-1,1 0 0,-1 0 0,0 2 1,1 5 14,0 0 1,0 1-1,-1-1 1,0 1 0,0-1-1,-1 0 1,0 1-1,-1-1 1,0 0-1,0 0 1,-1 0 0,0 0-1,0 0 1,-6 10-1,0-7-12,-1 1 0,0-1-1,0-1 1,-1 1 0,0-2 0,-1 0-1,0 0 1,-23 12 0,-2-2 1,-75 25 0,56-24-10,-1-4-1,0-2 1,-109 12-1,137-23-11,0-2 0,0-1 0,-1-2 0,1 0-1,0-2 1,1-1 0,-1-2 0,1 0 0,-48-21-1,32 6-38,43 21 36,-1 0 1,0 0 0,1 0-1,-1-1 1,1 1 0,-1 0-1,1-1 1,-1 1 0,0-3-1,-1 2 3,-10-13-49,-21-30 0,30 39 46,1 0 0,0 0 0,0-1 0,0 1 0,0-1-1,1 1 1,0-1 0,1 0 0,-1 0 0,0-11 0,2 7-5,0 7 5,0 1-1,0-1 1,0 1 0,1-1-1,0 0 1,-1 1-1,1-1 1,1 1-1,-1-1 1,3-4-1,9-27-27,-13 34 36,1 0-1,-1 0 1,1-1 0,-1 1 0,1 0 0,-1 0 0,1 0 0,0 0 0,-1 0 0,1 0 0,0 0 0,0 1-1,0-1 1,2-1 0,40-33-15,-34 28 17,1 1 0,21-10-1,-25 13-1,1 1 0,0 0 0,0 0 0,10-1 0,26 1 62,-37 7-51,19 17-6,-19-17 25,-1 4 71,2 7 12,0 0 0,10 34 0,-17-50-105,0 1 1,0 0-1,0 0 0,0-1 1,0 1-1,1 0 1,-2 0-1,1-1 1,0 1-1,0 0 0,0 0 1,0 0-1,0-1 1,0 1-1,-1 0 1,1-1-1,0 1 1,-1 0-1,0 0 0,-14 33 152,15-33-150,-1 0 0,1 0-1,-1 0 1,0 0 0,1 0 0,-1 0-1,0 0 1,0 0 0,0 0-1,1 0 1,-1 0 0,0 0-1,0-1 1,-2 2 0,-35 26 174,0-1 1,-51 25-1,13-14 522,2 3-1,-80 58 0,139-85-491,-3 10-51,-18 34 0,31-41-21,4 5-31,2 37 1,-1-58-107,0 0 0,0 0 0,0 0-1,1 0 1,-1 0 0,0 0 0,1 0 0,-1 0 0,0 0-1,1-1 1,-1 1 0,1 0 0,-1 0 0,1-1 0,1 2-1,3 6 2,1-2-1,0 1 0,0-1 0,0 1 1,1-2-1,0 1 0,0-1 0,0 0 1,1 0-1,-1-1 0,1 0 0,0-1 1,1 1-1,13 3 0,-4-4-193,-1-1 0,1-1 1,0 0-1,-1-1 0,1-1 0,0 0 0,-1-2 0,1 0 0,-1-1 1,0 0-1,24-11 0,-24 8-609,-1-1 0,0-1 1,0 0-1,-1-1 0,0-1 0,0 0 0,-2-1 1,1-1-1,-1 0 0,-1-1 0,12-17 0,11-22-2758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2.90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34 709 2360,'0'0'2067,"-34"21"12428,41-23-14261,138-36 858,-137 36-666,-6 2-374,26-6 389,-2-2-122,5 0-294,-24 6 123,1 0-81,34-11-87,0 2 81,-17 6-73,-19 4 128,1-2-132,22-5 35,-22 6 200,0 0-123,37-6 612,-35 7-668,27-7 136,-8 0-168,-20 6-14,-1 0-40,35-9 182,-4 4-239,4 1 204,-18 1-49,-17 4-42,0 0-46,37-4-50,-13 5 61,-5 1 111,48-6-1,-26-3 18,-2 1-41,3 2 27,-8 2-71,-28 2 6,24-4 196,16-5-225,8-1-81,-51 9 86,31-3 75,16 2 68,-12-3-105,2 1-64,15 1-39,7 0 137,107-20 1,-168 22-78,0 0 0,0 1 0,1 0 1,-1 0-1,0 1 0,12 1 1,0 0 8,0-1 0,0-1 1,0-1-1,26-5 0,216-49-10,-210 46 14,-44 8-20,330-60-3,-47 19 144,-181 19-167,-100 22 35,29-3-27,77-12 59,-109 15-40,4-1 29,42-14 0,-34 11-16,32-7 0,14 0-95,-53 12 111,-4-1 6,-1 1 0,1-1 0,0 0 1,7-3-1,-6 1-19,-4 2-8,0 0 0,1 0 0,-1 0-1,0 1 1,10-1 0,43-9-77,-9 2 52,3-4 151,0 1-40,34-8-126,-68 17 20,45-1 20,139-4-62,-187 6 125,28-4-32,23 2-76,-16-1 17,10 2-5,-49 4 39,35-3 73,2-1-37,23-2-100,-7 1 65,-7 1-79,135-3 236,-171 3-195,0 2-1,0 0 1,24 3 0,-40-2 32,282 13 99,-157-7-31,101 10-211,-109-5 230,-69-8-109,-37-2 45,0 0 0,18-2 0,-16 0-15,33 2 0,147 18-163,-161-11 192,3-3 58,9 0-96,8 2 53,-4-4-60,13-2-77,-8 4 69,0 0-37,-48-5 52,31 4 45,8 3-82,-6-3 27,18 0 113,-13-4-28,9 0-76,12 5-40,-12-2 102,-9-4-28,11-1-32,9 1-68,95-4-10,287-10 166,-354 17-123,-46 0-3,-40-2 42,1 0 1,-1 1-1,13 2 1,-1 1-1,44 0 42,-37-2-45,50 4-79,153 30 0,-183-26 127,52 4-1,-82-12 6,35 6-21,68 8-19,-68-7-26,60 14-48,69 11 60,-122-25 68,-38-5-57,114 27-52,-74-12 5,-10-5 66,7 3-81,119 30 154,-123-32-113,4 1 31,152 48-96,-169-50 119,13 2-60,-46-13-36,-2 0 88,27 11-10,-27-10 28,1 0-28,25 12-44,42 17-108,-16-4 133,3 3 43,-5-4-13,-9-3 64,-15-6-95,-25-14-32,-1-1 57,27 12 385,-27-12 484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50 3404,'-7'-4'722,"-22"-16"-61,22 16-192,1 0-192,-25-13 5386,31 22-5275,-1 2-276,3 22 400,55 178 538,-19-84-868,-33-110-175,4 18 35,4 41 3275,-17-82-3137,-9-32-162,2-1 0,2 0 0,-4-47 0,8 59-29,2 16 15,1 0-1,1 0 0,1-29 0,2 21 73,-2 23-67,1 0-1,-1 0 0,0 0 0,0 0 0,0 0 0,1 0 0,-1 0 1,0 0-1,0 0 0,0 0 0,0 0 0,1 0 0,-1 0 0,0 0 1,0 0-1,0 0 0,1 0 0,-1 0 0,0 0 0,0 0 1,0 0-1,1 0 0,-1 0 0,0 0 0,0 0 0,0 1 0,0-1 1,0 0-1,1 0 0,-1 0 0,0 0 0,0 0 0,0 1 1,0-1-1,0 0 0,0 0 0,0 0 0,0 0 0,1 1 0,-1-1 1,0 0-1,0 0 0,0 0 0,0 0 0,0 1 0,0-1 1,0 0-1,0 0 0,0 1 0,17 46 963,-11-27-822,2 2 126,123 315 1589,-81-197-1735,-30-79-166,-13-41-1627,7 40-1,-11-45 156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7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 2056,'0'0'2952,"0"7"-2277,0 1-447,-1 26 940,-1-21-930,0 10 194,-2-1 1,-6 26-1,-16 36 636,-16 44 130,-43 59-616,67-149-550,0-8-23,14-24 25,4-5-33,0 0 0,0 0 0,0-1 0,0 1 0,0 0 0,0 0 0,0 0 0,-1 0 0,1 0 0,0-1 0,-1 1 0,1 0 0,-1 0 0,1 0 0,-1-1 0,1 1 0,-1 0 0,1-1 0,-2 2 0,2-2 124,-1 1 1,0 0-1,1-1 1,-1 1-1,1 0 1,-1-1-1,1 1 1,-1 0-1,1 0 0,0 0 1,-1-1-1,1 1 1,0 0-1,-1 0 1,1 0-1,0 0 1,0 0-1,0 0 1,0 1-1,5-10 126,109-171 32,-70 97-256,138-268 264,-167 313-18,-12 31-125,-6 13-125,-61 114 24,-5 8 28,-15 36-1518,77-152-1280,-12 18-1858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8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0 417 5136,'0'0'3941,"6"-2"-3016,94-17 546,47-13-952,-129 27-511,0-2-1,-1 0 1,0-1-1,0 0 1,0-2 0,16-12-1,-10 4-17,-1-1-1,-1-1 0,35-41 1,44-87 275,-84 124-216,-12 17-58,-6 14-26,-18 52 28,11-35 73,-6 26 1,-7 38 463,-18 87 840,33-132-1082,1-1 0,1 54 0,4-79-256,0-10-13,1-1-1,0 1 1,0-1 0,1 1-1,1 6 1,7 47 59,-3-25-102,-5-26-188,-1 41-7972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32 7825,'-3'-5'1134,"1"3"-812,1 1-186,0-1 1,0 1 0,0 0-1,0 0 1,1-1 0,-1 1-1,0 0 1,1-1 0,-1 1 0,0-1-1,1 1 1,-1-3 0,-6 2-63,-1 1-67,1 0 0,-1 1 0,0 0-1,0 0 1,0 1 0,1 0 0,-1 0-1,0 0 1,1 1 0,-1 1 0,1-1-1,-11 6 1,3 0-4,0 0-1,1 2 1,0-1 0,0 2-1,-14 14 1,16-16 0,8-5 0,0-1-1,0 0 1,1 1-1,-1 0 1,1 0-1,0 0 1,-3 5-1,1-2 1,0-1-2,0 1 0,1 0 0,0-1 1,0 2-1,0-1 0,1 0 0,0 1 0,1-1 1,-3 12-1,-1 11 7,5-22 26,10-4-14,-1 0-17,1 0 1,-1-1-1,1 0 0,-1 0 1,1-1-1,0 0 1,0 0-1,0-1 0,13 0 1,-6-3-1,0-1 0,0 0 1,0-1-1,-1-1 0,0 0 1,0-1-1,0-1 1,16-10-1,-12 6 36,-1-1-1,0-1 1,-1-1 0,0-1 0,16-19-1,-28 29 292,-4 2-286,1 1 0,-1 0 0,1 0 0,-1 0 0,1 0 0,0 0 0,-1 0 0,1 0 0,2-1 0,2-2 10,-1 0 62,1 54 68,-9 27 137,1 41 151,13-12-214,44 185 0,-15-97-181,-36-168-52,2 43 0,-8-54 62,-8 13-47,10-27-39,0 1 1,0-1 0,-1 1 0,1-1 0,0 1-1,0-1 1,-1 1 0,1-1 0,0 1 0,-1-1-1,1 1 1,0-1 0,-1 1 0,1-1 0,-1 0-1,1 1 1,-1-1 0,1 0 0,-1 1 0,1-1-1,-1 0 1,1 1 0,-1-1 0,1 0 0,-2 0-1,-7 4 8,1 0 1,-2-1-1,1-1 0,0 1 0,0-2 0,-1 1 1,1-1-1,-1 0 0,1-1 0,-1 0 0,1-1 0,-1 0 1,1 0-1,0-1 0,-1-1 0,1 1 0,0-1 0,0-1 1,1 1-1,-11-7 0,8 3-11,0-1 0,1-1 0,-1 1 0,2-2-1,-1 1 1,1-1 0,1-1 0,0 1 0,0-2 0,1 1 0,0-1 0,1 0-1,-5-15 1,2 2-19,2 0 0,0 0-1,2-1 1,0 0-1,-1-48 1,6 51 17,1 0-1,1-1 1,1 1-1,1 1 1,1-1-1,0 0 1,16-35-1,-9 31-287,1 0-1,1 1 0,2 1 0,0 1 1,31-36-1,-40 52-375,1-1 0,15-11 0,25-10-2515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7061,'0'0'1232,"37"21"1732,-17 35-1988,3 2-104,-9 3-296,9 3-264,-9 2-188,0-5-32,6-3-48,-11-10-8,-3-6-132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8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10013,'0'-20'3152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49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30 10553,'0'0'1327,"-8"1"-1347,-22 7 52,29-8-32,0 0 1,0 1 0,0-1-1,1 0 1,-1 1 0,0-1-1,0 0 1,0 1 0,1-1-1,-1 1 1,0-1 0,1 1-1,-1 0 1,0-1 0,1 1-1,-1 0 1,1-1 0,-1 1-1,1 0 1,-1 0 0,0 1-1,-70 106 14,61-90 6,1-1 1,0 2-1,2-1 1,0 1-1,-5 23 0,1 64 10,11-104-28,-1-1 0,1 0 1,0 1-1,0-1 0,0 0 1,0 1-1,0-1 0,0 1 1,1-1-1,-1 0 0,0 1 0,1 1 1,11 38 28,-9-31 9,7-6-65,-3-1 6,0-1-1,1 0 0,-1 0 0,0 0 0,1-1 0,-1 0 0,1 0 0,0-1 0,-1 0 0,1-1 0,-1 1 1,1-1-1,7-3 0,1-1-9,-1-2 1,0 0 0,-1-1-1,0 0 1,0-1-1,0-1 1,-1 0 0,-1 0-1,0-2 1,20-22-1,2-11 53,52-87-1,-66 100 15,63-114 1125,-79 140-831,-1 13-306,3 14-19,-1 1 0,0 0 1,-2 0-1,1 24 1,2 12 46,18 108 639,66 240 1,-36-225-501,35 127 57,-87-298-211,0 0 1,-1 0-1,0 1 0,0-1 1,-1 0-1,-1 1 0,-1 13 1,0-17 162,-11 0-63,-3 0-108,-1 0-1,1-1 1,-1 0-1,-1-2 1,1 0-1,-22 2 0,22-5 81,0-2-1,0 0 1,0 0-1,0-2 1,0 0 0,1-1-1,-1-1 1,1-1-1,0 0 1,0-1-1,1 0 1,0-1-1,0-1 1,-15-12-1,12 6 10,0 0-1,1-1 0,1-1 1,1-1-1,0 0 1,2-1-1,0 0 1,1-1-1,-18-41 1,16 26-193,2 0 0,1-1 0,-9-63 0,15 60-1561,-1-55 0,5 74-1163,-6-35-1503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0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941 318 7425,'-3'-4'1238,"-10"-13"-177,9 13 225,4 3-1254,0 0-1,0 0 1,0 1-1,0-1 1,0 0-1,0 0 1,0 0-1,0 1 1,-1-1-1,1 0 1,0 0-1,-1 1 1,1-1-1,0 0 1,-1 1-1,0-2 0,0 1-23,1 0-1,-1 0 1,1 0-1,-1 0 1,1 0-1,-1 0 1,1 0-1,0 0 1,-1 0-1,1 0 1,0-1-1,0 1 0,0 0 1,0 0-1,0 0 1,0 0-1,0 0 1,0 0-1,1 0 1,-1 0-1,0 0 1,1-2-1,1-7-8,1-1 0,-1 1-1,2 0 1,-1 0 0,2 0 0,-1 1 0,1-1-1,0 1 1,14-17 0,-7 13-3,2 0 0,0 1 0,0 1 1,1 0-1,0 0 0,1 2 0,0 0 0,1 1 0,0 0 0,0 1 0,0 1 0,1 1 1,0 1-1,0 0 0,1 1 0,35 0 0,2 2-18,0 3 0,-1 2 0,1 3 0,61 16-1,-116-23 23,0 0 0,0 0 0,0 0 0,0 0 0,0 0 0,0 0 0,0 1-1,0-1 1,0 0 0,-1 1 0,1-1 0,0 1 0,0-1 0,0 1 0,0-1-1,-1 1 1,1 0 0,0-1 0,-1 1 0,1 0 0,0 0 0,-1-1 0,1 1-1,-1 0 1,1 0 0,-1 1 0,0 1 0,0 1 1,-1-1-1,0 1 0,0-1 1,0 1-1,-1-1 0,1 0 0,-1 0 1,1 1-1,-1-1 0,-3 3 1,0 2 1,-1 1 1,-1-2-1,-11 13 0,-2-5 1,0-1 0,-1 0-1,-28 13 1,17-10-1,-245 127 31,-32 18 42,265-137-69,35-21-14,4 3-2,-14 20-1,15-20-25,12 0 19,6 4 20,0-1 0,0-1 0,1 0 0,1-1-1,25 9 1,-5-3 8,66 13-1,-19-10 12,-15-4 1,102 33 0,-163-43-36,-18 5 24,-11 7-39,0-1-1,-1-2 1,-1 0-1,0-2 1,-1 0 0,0-1-1,-33 6 1,6-6-246,0-1 0,0-3 0,-96-2 0,116-5 149,1 0 0,0-3 0,0 0 0,0-2 0,1-1 0,0-2 0,-41-18 0,70 27 106,-1 0 0,1 0-1,-1 0 1,1 0 0,-1 0 0,1 0-1,-1 0 1,1 0 0,0-1-1,-3-2 1,-3-4-21,-6-6-6,0-1 0,1 0 0,1 0 0,0-1 0,-14-28-1,25 44 44,0-1-1,0 0 0,-1 1 1,1-1-1,0 0 0,0 1 0,0-1 1,0 0-1,0 1 0,0-1 0,0 0 1,0 0-1,0 1 0,0-1 0,0 0 1,0 1-1,1-2 0,4-25-46,-3 21 164,-4 14-35,0 2-55,1-5-5,-1-1 1,2 1-1,-1 0 0,0-1 0,1 8 0,-9-6 72,-30 21-12,30-20-9,-1-3 42,-28 12 157,29-12 252,0-8-435,-25-12-46,25 12 61,-14-27 151,18 25 370,-3 4-594,-22-7-21,29 9-6,0-1 0,0 1-1,0 0 1,1 0 0,-1 0 0,0 0-1,0-1 1,0 1 0,0 0-1,0 0 1,0 1 0,1-1 0,-1 0-1,0 0 1,-1 1 0,-35 8-4,-5 6 12,34-12 7,0 7 20,-25 28 73,32-36-86,-1 0 0,1 0 0,-1 0 0,1 0 0,0 0 0,-1 0 0,1 0 0,-1 5 0,-6 11 46,2 1 0,0 0 0,0 1-1,2 0 1,1-1 0,0 1 0,1 1-1,2 27 1,7 3 178,2 1-1,3-1 0,1-1 1,35 84-1,105 181 161,-138-288-415,4 18-9,-4-10-11,-11-29-135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1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9141,'43'16'3324,"0"5"-2408,-6-13-2108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2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96 2560,'0'0'3110,"4"4"-2985,15 12-19,-18-16-103,-1 1 1,0-1 0,1 0 0,-1 0 0,0 1 0,1-1-1,-1 0 1,0 0 0,1 1 0,-1-1 0,1 0 0,-1 0 0,0 0-1,1 0 1,-1 1 0,1-1 0,-1 0 0,1 0 0,-1 0-1,0 0 1,1 0 0,-1 0 0,1 0 0,-1 0 0,1-1 0,24-1 58,-19 2-72,0-6 49,17-19 41,-22 24-70,-1 1 0,1-1 0,-1 1 0,1-1 0,-1 0 0,1 1 0,-1-1 1,1 0-1,-1 1 0,0-1 0,1 0 0,-1 0 0,0 1 0,1-1 0,-1-1 0,6-23 306,-5 19 102,-5 0 50,-11-15-164,15 20-297,0 1-1,-1-1 0,1 1 0,-1-1 0,1 1 1,0 0-1,-1-1 0,1 1 0,-1-1 1,1 1-1,-1 0 0,1-1 0,-1 1 0,1 0 1,-1 0-1,1-1 0,-1 1 0,1 0 0,-1 0 1,0 0-1,0-1 0,-7-1 54,1 0-1,-1 1 1,0 0 0,0 0-1,0 0 1,0 1-1,0 0 1,0 1 0,0 0-1,0 0 1,0 0 0,0 1-1,1 1 1,-1-1 0,-12 7-1,6 0 167,-23 20 0,35-27-234,-5 7 79,-2 12-8,8-20-60,1-1 0,0 0 0,0 0 0,0 1 1,0-1-1,-1 0 0,1 0 0,0 1 0,0-1 0,0 0 0,0 1 0,0-1 0,0 0 0,0 1 0,0-1 0,0 0 0,0 0 0,0 1 0,0-1 0,0 0 1,0 1-1,0-1 0,0 0 0,0 1 0,0-1 0,0 0 0,1 0 0,-1 1 0,0-1 0,0 0 0,1 1 0,1 2 20,0 0 0,0 0 0,0 0 0,1 0 0,0-1 0,-1 1 0,1-1-1,0 0 1,0 1 0,1-1 0,-1 0 0,0-1 0,1 1 0,-1-1 0,1 0 0,-1 1 0,1-1-1,0-1 1,-1 1 0,1-1 0,4 1 0,3-1 16,0 0 1,1-1-1,-1 0 0,0-1 0,19-6 1,-25 7 1244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1891 976 7557,'0'0'4464,"-5"-6"-5000,1 1 421,0-1 0,1 0 0,-1 0 0,1 0 0,1-1 0,-1 1 0,1 0 0,0-1 0,0 0 0,1 0 0,0 1-1,0-1 1,1 0 0,0 0 0,0 0 0,0 0 0,3-9 0,-2 1 22,2 1 0,0 0 0,1-1-1,0 1 1,2 1 0,-1-1 0,1 1 0,15-23-1,-1 6 17,-19 30 75,-1-1 0,1 0 0,-1 1 0,1-1 0,-1 0 0,1 1 0,0-1 0,-1 0 0,1 1 1,0-1-1,0 1 0,-1 0 0,1-1 0,0 1 0,0-1 0,1 1 0,4-4 1,1 1 1,0 0-1,0 0 1,0 1 0,0 0-1,0 0 1,0 0-1,0 1 1,1 0-1,-1 1 1,1 0-1,-1 0 1,0 0 0,14 3-1,10 7 36,-19-2-7,-5-1-23,3 2 39,-1 0 1,0 1 0,9 13 0,-15-20 17,-1 0 1,0 1-1,0-1 0,0 1 1,-1 0-1,1-1 0,-1 1 1,0 0-1,0 0 0,0 0 0,0 0 1,-1 0-1,0 0 0,1 0 1,-1 0-1,-2 7 0,0-4 1,0 1-1,-1-1 1,0 0-1,-1 0 1,0 0-1,0-1 0,0 1 1,-1-1-1,0 0 1,0 0-1,0-1 1,-1 0-1,0 1 1,0-2-1,0 1 1,-1-1-1,-10 6 1,-9 3-10,0-1 1,-1-2-1,-40 12 1,17-8-11,-1-2-1,-1-3 1,0-1 0,0-3-1,0-2 1,-69-5 0,111 0-53,0 1 1,0-1 0,0-1 0,1 0-1,-1 0 1,1 0 0,0-2-1,0 1 1,0-1 0,0 0-1,1-1 1,0 0 0,0 0-1,1-1 1,-1 0 0,2 0 0,-1-1-1,1 0 1,0 0 0,-8-15-1,4 5 8,-10-31 0,13 32 6,-6-17-1,5 7-8,7 21-23,-3 14-56,-47 93 194,42-89-65,3-3-22,4-6-8,0 0 0,0 0 0,-1 0 1,1 0-1,-1 0 0,0 0 1,0-1-1,0 1 0,0-1 0,-4 2 1,-2 4 55,4-4 20,1-1 0,0 1 1,-1-1-1,0 0 0,0 0 0,-9 4 0,-19 9 466,18-11 52,-52 2 601,66-7-1181,1 0-1,-1 0 0,0 0 0,1 0 1,-1 0-1,1 0 0,-1 0 0,0-1 1,1 1-1,-1 0 0,0 0 0,1-1 1,-1 1-1,1 0 0,-1-1 1,1 1-1,-2-1 0,-5-4 13,0-1 0,0 0-1,1 0 1,0-1 0,0 1 0,0-1-1,1-1 1,0 1 0,0-1 0,1 1-1,0-2 1,0 1 0,1 0 0,-3-11-1,-2-14-35,1-1 0,2 1 0,-1-61 0,11-105-2,0 41 10,-5 155-14,-2-138 54,0 112-57,-1-1 0,-11-44 0,13 68-52,1 14-217,0 15 277,-1 29-13,11 86 0,5-57-19,13 89 87,-24-132-29,-1 0 0,-4 54-1,-2-67-26,-1-1 0,-1 1 0,-1-1 0,-1 0 1,-1-1-1,-1 0 0,-17 30 0,25-51-1,0 0 0,0 0 0,0 0 0,-1-1 0,1 1 1,-1 0-1,1-1 0,-1 1 0,-2 1 0,-11 12 9,-2-1 0,1-1 1,-2 0-1,0-1 0,0-1 0,-1-1 0,-38 15 0,34-18-9,0-1 0,-41 4 0,52-10-36,0 1 0,0-1 0,1-1-1,-1 0 1,0-1 0,0 0 0,-17-6-1,-9-8-295,37 16 314,0-1 0,0 1 1,0-1-1,0 1 0,0-1 1,0 0-1,0 1 1,0-1-1,0 0 0,1 0 1,-1 0-1,0 1 0,0-1 1,1 0-1,-1 0 0,0-1 1,-9-13-69,1 1 1,-13-28-1,19 35 66,0 0 0,1 0 0,0 0 0,0 0 0,1 0 0,0-1 0,0 1 0,0-1 0,1 1 0,1-14 0,3 6-2,1 1 0,0-1 0,1 1 0,1 1 0,0-1 0,1 1 0,13-18 0,-17 26 5,-3 4 11,-1 0 1,1 0 0,-1 0 0,1 1-1,0-1 1,-1 0 0,1 0 0,0 1-1,0-1 1,0 0 0,0 1 0,-1-1-1,1 1 1,0-1 0,0 1 0,1-1-1,12-6-17,0 1 0,0 0 0,1 1 0,0 0 0,0 1 0,28-3 0,-40 7 17,-1-1-1,1 2 1,-1-1 0,1 0 0,-1 0-1,1 1 1,-1-1 0,1 1 0,-1 0-1,1-1 1,-1 1 0,3 2 0,2 1-7,0-2-9,-6 4 11,3 21 19,-4-26-9,0 0 0,1-1 0,-1 1 0,0 0 0,0 0 0,0-1 0,-1 1-1,1 0 1,0 0 0,0-1 0,0 1 0,0 0 0,-1 0 0,1-1 0,0 1 0,-1 0 0,1-1-1,0 1 1,-2 1 0,-17 33 0,19-33-2,-1-1-1,0 1 1,0-1 0,0 1 0,0-1-1,-1 0 1,1 1 0,0-1-1,0 0 1,-1 0 0,-1 2 0,-42 32-12,-87 51 0,69-54-3,23-13 20,1 2 0,-66 47 0,94-59 15,0 0 0,0 1 1,1 1-1,0-1 1,1 2-1,0-1 1,1 2-1,1-1 1,-1 1-1,2 0 0,0 0 1,-7 24-1,8-17 70,2-1-1,0 1 0,1 0 1,1-1-1,0 1 1,2 0-1,6 38 0,0-21 55,2 0-1,1-1 1,19 43-1,-8-33-157,1-2 1,2-1-1,46 62 0,-54-91-675,-6-6 377,-1-1-151,0 0 0,1-1 0,0 0 1,0 0-1,1-1 0,14 5 0,-16-8-377,0-1 0,-1 0 0,16-1 0,-24 0 837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2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 12037,'-9'-24'4469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2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7281,'-8'45'4932,"45"0"-3988,14-24-396,21-18-264,-1-6-160,9-10-144,-6-3-724,-22-5-1080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3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1664 83 9289,'0'0'1574,"2"5"-1536,9 53 58,-10-52-28,-3 0-24,-7 18 14,6-17 187,5-15-306,1-9 49,2 0 0,0 1 0,1-1-1,0 1 1,2 0 0,0 1 0,18-27 0,-12 22 23,-11 16 108,-3 18-60,-1 1 0,-1-1-1,0 1 1,-1-1 0,0 0-1,-1 0 1,-1 0 0,0-1-1,-1 1 1,0-1 0,-1 0-1,-1-1 1,0 0 0,-1 0-1,0-1 1,0 0 0,-1 0-1,-1-1 1,0 0 0,0-1-1,-18 11 1,3-5-32,-1 0 0,-1-2 0,0-1 0,-1-2-1,0 0 1,0-2 0,-1-1 0,0-1 0,0-2 0,0-1-1,-36-1 1,55-4 37,-1 1 0,1-1 0,0-1 0,0 0 0,-14-6 0,11 1 119,-17-15-8,19 11-75,6 5-72,3 5-19,1 0 0,0-1 1,0 0-1,0 0 1,0 0-1,0 0 0,1 0 1,-1 0-1,0-4 1,-8-15-10,8 16-32,8 13-9,7 7 59,0 2-1,-1-1 1,-1 1 0,0 1 0,-1 0-1,14 34 1,-18-31 62,-1 0 0,-1 0 0,-1 0 0,-1 0-1,0 1 1,-2-1 0,0 1 0,-1-1 0,-1 0 0,-1 1 0,-1-1 0,-1 0 0,-1-1 0,0 1-1,-1-1 1,-2 0 0,0-1 0,-14 22 0,5-15-18,-1-1 0,-2-1 0,0-1 0,-2-1 0,0 0 0,-1-2-1,-53 32 1,47-34 107,0-2 0,-2-1 0,1-1 0,-1-2 0,-1-1 0,0-1-1,-39 4 1,47-11 68,0 0-1,-1-2 0,1-1 1,-1-1-1,1-1 1,0-1-1,0-1 0,0-1 1,1-2-1,0 0 1,-23-12-1,30 12-33,1-1 0,0 0 0,1-1 1,0-1-1,1 0 0,0-1 0,0 0 0,2-1 0,-1-1 1,2 0-1,0-1 0,0 0 0,2 0 0,0-1 1,0-1-1,-5-17 0,9 21-184,2 0 0,-1-1 0,2 1-1,0-1 1,0 1 0,2-1 0,0 0 0,0 1 0,1-1 0,1 0 0,0 1 0,6-20-1,-1 12-32,1 1 0,0 0 0,2 1 0,0 0-1,1 0 1,1 1 0,19-21 0,107-106-2005,-23 28-5495,-69 64 2757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3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9297,'0'0'3300,"23"0"-1964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3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10309,'0'0'640,"23"8"-64,-3 16 132,3 17-144,-9 12-220,-8 12-136,2 13-56,-8 8-72,0 8-20,-14 8-96,-9 0-600,3-4-688,-8-5-1420,-4-3-1341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4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3455 1 7765,'0'0'1257,"2"9"-995,3 14-208,-2 1 1,0 0-1,-2 0 1,0 0-1,-2 0 1,-1 0-1,0 0 1,-7 25-1,7-34-46,1-11-4,1 0 0,-1 0 1,0 0-1,0 0 0,0 0 1,-1 0-1,-3 6 0,-12 33 4,11-31-17,4-9-48,1-1 0,0 0 1,0 1-1,0-1 0,0 1 0,0-1 0,1 1 0,-1-1 0,0 6 0,-6-13 415,-22-14-71,22 14 139,-1 10-145,-27 14-16,19-7-64,-34 37 54,-47 60 0,82-95-195,-68 47 20,67-55-20,-25 3-5,37-9-53,0 1-1,0-1 0,-1 0 1,1 0-1,0 0 1,0-1-1,0 1 1,0-1-1,-5-1 1,1-2-9,0 0 0,-1 0 0,2-1 0,-1 0 0,1 0 0,-1-1 0,1 1 0,1-2 0,-1 1 0,1-1 0,-7-10 0,-8-13 151,-26-50 0,17 27 550,10 16 304,16 31-543,-3 5-325,-2 0-35,-1 0 0,1 1 0,0 0 0,0 1 0,0 0 0,0 1 0,0 0 0,0 0 0,-10 4 0,-87 40 1111,84-36-1027,-98 42 329,-1-5 1,-3-5-1,-1-6 1,-2-6-1,-1-5 1,-1-5-1,-177 3 1,216-21-432,1-5 0,-1-3 0,1-4 0,-160-40 0,198 35-92,0-1 1,1-3-1,1-2 1,1-3-1,1-1 1,1-2-1,1-3 0,1-1 1,-54-51-1,69 53-884,2-1 0,-32-44 0,48 59-184,2 0 0,-1-1 1,2 0-1,0 0 1,1-1-1,1 0 0,-7-28 1,10-8-3555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5:54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8073,'94'-12'1792,"9"0"-172,-8 0-364,4-9-440,4-3-396,6-1-176,-9 1-168,-6 3-120,-14 5-980,-6-1-1452,-8 6-1884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2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1825 1021 6641,'0'0'5929,"-6"-2"-5610,-146-49 83,140 47-411,0 0-1,1 0 1,0-1-1,0-1 1,0 0-1,-11-7 1,18 10-12,0 0 0,1 0 0,-1 0 0,1-1 1,0 1-1,0-1 0,0 0 0,0 0 0,0 0 0,1 0 0,0 0 0,0-1 1,0 1-1,0-1 0,1 1 0,0-1 0,-2-9 0,3 5-14,0 0 0,1 0-1,-1-1 1,2 1 0,-1 1 0,2-1-1,-1 0 1,1 0 0,0 1 0,1-1-1,0 1 1,0 0 0,1 0 0,0 1-1,0-1 1,0 1 0,1 0 0,10-8-1,-9 8 30,0 1 0,0 0 0,1 0 0,0 1 0,1 0 0,-1 1 0,1 0 0,0 0 1,0 0-1,0 1 0,0 1 0,0 0 0,1 0 0,-1 1 0,1 0 0,0 0 0,14 2 0,-7 1 16,-1 2 1,24 7-1,-39-11-10,0 1 0,0-1-1,-1 0 1,1 1 0,0-1 0,0 0 0,-1 1-1,1-1 1,0 1 0,0 0 0,-1-1-1,1 1 1,-1-1 0,2 2 0,5 5 8,-3-3 18,0-1 0,0 1 1,-1 0-1,0 0 0,6 9 1,-5-7 19,1 1 0,-1 1 0,0-1 0,4 13 1,-7-16-34,0-1 1,0 0 0,0 1-1,0-1 1,-1 1 0,0-1 0,0 1-1,0-1 1,0 0 0,0 1-1,-1-1 1,1 1 0,-1-1-1,0 0 1,0 1 0,0-1-1,-3 5 1,-1-1-4,0 0 1,0-1-1,-1 1 0,0-1 0,0-1 0,0 1 1,-1-1-1,1 0 0,-11 5 0,-6 3-13,-41 16-1,18-12-10,0-2-1,-1-2 1,-1-2 0,1-3 0,-2-1-1,1-2 1,0-3 0,-64-4 0,100 0-24,-1 1 0,1-2 0,0 1 0,0-2 1,0 0-1,1 0 0,-1-1 0,-14-9 0,18 10 7,1-1-1,1 0 1,-1 0-1,1-1 1,-1 0-1,2 0 0,-1-1 1,1 1-1,0-1 1,0 0-1,1-1 1,-7-14-1,5 6 92,0-1-1,1 0 1,1 0 0,1 0-1,0 0 1,0-29-1,-4 54 188,-28 27-47,-40 52-1,16-19-115,44-57-46,4-4-28,-3 1-12,0 0 1,0-1-1,0-1 1,-1 0-1,-26 7 1,38-13 2,0 1 1,0-1-1,-1 0 1,1 0-1,0 0 1,-1-1-1,1 1 1,0-1-1,-4-1 1,-27-14 9,21 5 13,4 0-20,1 0 0,0-1 0,1 0 0,1 0 0,0 0 0,0-1 0,1 0 0,1 0 0,-4-18 0,3-11 7,1-1 0,4-78 0,20-85-2,-19 201-9,42-360 109,-42 356 790,-1 16-645,0 55 45,2-1 1,14 75-1,-3-55-156,-2 1 1,-2 112-1,-9-182-138,0-1-1,-1 1 1,-1 0-1,0 0 0,-1-1 1,0 0-1,0 1 0,-6 11 1,5-15-17,-1 0 0,0 0 0,0 0 0,0-1 0,-1 0 0,0 0 0,-1 0 0,1-1 0,-1 0 0,-15 10 0,2-4-124,1-1 0,-2-1 0,0-1 0,0 0 0,-44 10 0,50-15 40,-2-2 0,1 0 0,0 0 0,0-1 0,-1-1 0,1-1 0,0-1 0,-1 0 0,-16-4 0,22 1 29,-1 1 0,1-2 0,0 0 0,1 0 0,-1 0 0,1-2 0,-13-12 0,13 10-19,-11-21 26,6-2 38,13 26-28,5 7-11,-1 0 58,1 0-1,0-1 1,-1 1-1,1-1 0,-1 0 1,1 0-1,3-1 1,7-3 0,-8 5 7,0 0 1,0 0-1,0 0 1,0 1 0,0 0-1,0 0 1,0 0 0,0 0-1,0 1 1,-1 0-1,1 0 1,-1 0 0,1 0-1,6 6 1,-3-2 10,0 0-1,0 1 1,-1 0 0,0 0 0,9 12 0,-14-16-17,3 3 79,-1 0 190,1 0-156,-3-4-53,0 0-1,-1 1 0,1-1 0,0 1 0,-1 0 0,0-1 1,1 1-1,-1 0 0,1 5 0,8 20 254,-10-27-300,0-1-1,0 1 0,1-1 1,-1 1-1,0 0 0,0-1 1,0 1-1,0-1 0,0 1 1,0-1-1,0 1 1,0 0-1,0-1 0,0 1 1,0-1-1,0 1 0,0-1 1,0 1-1,-1 0 0,1-1 1,0 1-1,0-1 0,-1 1 1,1 0-1,-7 15 91,-1 0 0,-1-1 0,0 0 0,-1-1 0,-17 20 0,-4 1 156,1 1 0,-46 73 0,64-86-139,0 0 1,2 1 0,0 0-1,2 1 1,1 0-1,-6 33 1,8-23-20,1 0 0,2 0 0,2 0 0,4 39 0,3-27-227,2 0 0,2 0 0,2-2 0,3 1 0,39 83 0,-54-127-32,0 1 1,0-1 0,0 0 0,1 0 0,-1 0-1,0 1 1,1-1 0,-1-1 0,1 1 0,0 0-1,0 0 1,3 2 0,1 1-353,-6-5 430,0 0-1,0 1 1,0-1 0,1 0 0,-1 1-1,0-1 1,1 0 0,-1 1 0,0-1 0,1 0-1,-1 0 1,0 1 0,1-1 0,-1 0-1,1 0 1,-1 0 0,0 1 0,1-1-1,-1 0 1,1 0 0,-1 0 0,1 0-1,-1 0 1,0 0 0,1 0 0,-1 0-1,2 0 1,28 0-3612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11869,'0'0'1020,"6"-37"3109,37 61-8606,-20 18 1505,-9 6-964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2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25 3124,'0'0'4936,"-4"-4"-4447,-9-12 31,10 12 2843,4 9-2748,39 145 947,-24-97-1307,-2-7-37,3-1 1,1 0-1,3-2 0,46 75 0,-37-74-142,11 10-48,-22-28-21,-15-19-24,1 0-119,14 21-78,-14-21-303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8133,'20'29'1536,"11"-13"-104,4-8-564,16-3-460,15-10-180,0-3-144,-1-3-600,-16 1-1312,2-14-1992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1152 21 7273,'0'0'2403,"6"-3"-1614,25-15 344,-26 21-607,14 5-67,-8 2-6,-3 2-327,-1 1 0,0-1 1,0 1-1,-2 1 0,1-1 1,-2 1-1,1 0 0,3 25 1,-6-15-80,0 0 0,-2-1 0,-1 1 0,0 0 0,-2 0 0,-1-1 0,-9 34 0,-10 35-1,14-61-63,3-21 19,-2 9 128,3-23-148,-5-5 10,1-1 1,0 1-1,1-1 0,0-1 0,-9-16 1,-31-65-29,33 59 256,-26-39-1,41 72-216,-1-1 0,1 1 0,0-1 0,0 1 0,-1 0 0,1-1 0,0 1 0,-1-1 0,1 1 0,0 0 0,-1-1 0,1 1 0,-1 0 0,1 0 0,0-1 0,-1 1 0,1 0 0,-1 0 0,1 0 0,-1 0 0,1-1 0,-1 1 0,1 0 0,-1 0 0,0 0 0,-5 0 16,0 0 1,0 0 0,0 1-1,0-1 1,0 1 0,0 1-1,1-1 1,-1 1 0,0 0-1,1 0 1,-1 1 0,1-1-1,0 1 1,0 1 0,0-1-1,0 1 1,-5 4 0,-13 13 205,0 0 1,-23 30 0,-104 150 1311,33-42-641,50-71-842,22-27 353,-83 85 0,112-130-931,0 0-1,-2-2 0,0 0 1,-1-1-1,0-1 1,-1-1-1,0-1 0,0 0 1,-38 11-1,45-18-596,0 0 0,-18 2 0,-20-7-2984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 8253,'23'-5'2780,"6"-8"-1696,-6-19-1368,-3 3-1272,-3-11-1876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6013,'80'-40'800,"0"3"-396,-9 5-204,18-2-116,-9 10-396,0 0-1521,-23 3-747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6149,'0'0'2320,"-23"50"-1572,15 11-392,16 16-132,-8 5-148,9 3-76,-18 8-208,1 2-1264,-7-5-1008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4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2135 0 6385,'0'0'2415,"0"7"-1309,1 29-454,6 47 0,-4-53-751,-1-1 1,-2 1 0,-3 30-1,-2-48-622,-10 11-363,11-18-120,-6-5 152,5 1 960,-1-1 0,1 0-1,-1 0 1,0-1-1,1 0 1,-1 0 0,1 0-1,-1 0 1,1-1-1,0 0 1,0 0 0,0-1-1,0 1 1,0-1-1,0 0 1,0 0 0,1-1-1,0 1 1,0-1-1,-7-8 1,-3-7 533,2-1 0,0 0 0,1-1 0,1 0-1,1 0 1,1-1 0,-9-38 0,7 25 4191,-18 33-4039,22 2-538,0-1 1,1 1-1,-1 0 0,0 0 0,1 0 0,-1 1 1,1 0-1,-10 3 0,-85 31 406,-27 10-269,8-12-138,-1-5-1,-168 18 0,155-36-198,-1-5 0,0-6-1,-144-20 1,235 14-858,-80-21 0,98 19-41,0 0-1,1-1 1,1-1 0,-35-22 0,6-6-1609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5392,'60'-13'1281,"6"-3"-197,-3-5-316,2 0-400,10-3-168,-10 8-200,-2-5-1612,-3-3-1697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6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3440 173 3708,'0'0'2484,"4"-6"-1278,15-22 3046,-23 34-3901,-30 46-31,-2-1-1,-3-3 0,-2-1 1,-1-1-1,-3-3 1,-1-2-1,-2-2 1,-85 53-1,49-42-296,-2-5 0,-3-3 1,-136 44-1,143-61-81,0-4-1,-2-3 1,0-4 0,-104 3-1,162-16-70,-1-2-1,1 0 1,0-2 0,0-1-1,-41-11 1,50 9 46,0 0 0,0-1-1,0 0 1,1-2 0,0 0 0,1 0 0,0-2 0,-26-23 0,38 31 74,0 0 0,-1 0 0,1-1 0,0 1 0,1-1 0,-1 0 1,-4-8-1,-16-30-32,21 38 21,-1 10-92,-12 44 122,13-41 3,0 1-1,-1-1 1,0 0-1,0 0 1,-1 0 0,0-1-1,0 1 1,-1-1-1,0 0 1,-9 11-1,1-8-6,-1-1 0,0 0 0,0 0 0,-1-2 0,0 0 0,0 0-1,-1-2 1,0 0 0,0 0 0,-1-2 0,1 0 0,-23 2 0,16-7 93,17 0-63,5 1-21,-1 0 0,0-1 0,1 1 0,-1 0 0,0-1 0,1 1 0,-1-1 1,1 0-1,-1 0 0,1 1 0,-1-1 0,1 0 0,0 0 0,-1 0 0,1 0 1,-2-3-1,-2 0 18,0-1-29,0-1 0,0 0 0,0 0 0,0 0 1,1 0-1,0-1 0,0 1 0,1-1 0,0 0 1,0 0-1,1-1 0,0 1 0,0 0 0,-2-15 1,1-10-13,1 0 1,4-41-1,-1 24 13,22-246-71,-9 169 39,-8 70 12,2-46 30,-8 100-13,0-1 0,0 1 0,0 0 0,0-1 0,1 1 0,-1 0 0,1 0-1,-1-1 1,3-2 0,-3 3-4,1 1-1,-1-1 1,0 0-1,1 1 1,-1-1-1,0 1 1,0-1-1,0 0 1,0 1-1,0-1 1,0 1-1,0-1 0,-1 1 1,1-1-1,-1-1 1,-3-19-8,3 17 43,0 16-131,-26 357 497,24 15 231,3-326-642,-2-14 71,-15 81 0,17-123-58,0-1 1,0 1-1,-1-1 0,1 1 0,0-1 1,0 1-1,0-1 0,0 1 0,-1-1 1,1 1-1,0-1 0,0 0 0,-1 1 1,1-1-1,0 1 0,-1-1 0,1 0 1,-1 1-1,1-1 0,0 0 0,-1 1 0,1-1 1,-1 0-1,-4 4-3,1 0 0,-1-1 0,0 1 0,0-1 0,0 0 1,0-1-1,-1 1 0,1-1 0,-1 0 0,0-1 0,1 1 0,-1-1 0,0 0 0,0-1 0,-11 1 0,10-2-32,0-1-1,0 0 1,0 0-1,0 0 0,0-1 1,0 0-1,1 0 0,-1 0 1,1-1-1,0 0 1,-9-8-1,7 4-9,0 0 1,0 0-1,1-1 1,0-1-1,1 1 0,-9-17 1,0-7-9,2 0 0,2-1 0,-12-55 0,9 45 7,2 0 9,9 40 20,2 0-8,2 10 35,48 213 147,-46-204-147,0 0 0,-2 1 0,0-1 0,0 1-1,-2-1 1,0 1 0,0 0 0,-6 19 0,5-27-7,1-1 0,-1 0 0,-1 0 0,0-1 0,0 1 0,0 0 0,0-1 0,-1 0-1,0 0 1,-1 0 0,1 0 0,-1 0 0,0-1 0,-1 0 0,1 0 0,-1-1 0,0 0-1,0 0 1,-10 5 0,11-7-10,1 0-1,-1-1 1,0 1-1,0-1 0,0 0 1,0-1-1,0 1 1,0-1-1,0 0 1,0 0-1,0-1 0,0 0 1,0 0-1,0 0 1,0 0-1,0-1 0,0 1 1,1-1-1,-6-3 1,4 1-6,-1 0-1,1 0 1,0-1 0,1 0 0,-1 0 0,1-1-1,0 1 1,0-1 0,0 0 0,1-1-1,-7-12 1,-3-10 8,2 7 11,1-1 0,1 0 1,1-1-1,-7-29 0,3-4 240,12 52-46,-1 12 38,-11 32-8,5-14-159,-1 0 1,-1 0 0,-1 0-1,-17 26 1,11-27-82,-2 0 1,-1-2-1,-38 34 1,-75 48-1314,25-35-1781,81-52 1803,-27 17-1972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6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6437,'89'8'1152,"-18"-5"-8,3-6-412,-8-5-368,-3-5-212,-12-8-976,-8-6-1560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6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7737,'0'-37'3496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22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3092,'0'0'3717,"5"6"-3140,2 1-423,-4-4-55,1 1 1,-1 0 0,0 0-1,0 0 1,5 8-1,11 18 125,-14-22 20,2-2-164,21 19-12,-21-19 1010,-5-12-1074,4-15 24,-6 9-17,-6-16 134,1 15 223,-11-8 86,13 16 1008,0 12-1385,-6 23 12,6-16-43,7 19 17,11-5-29,-11-23-46,2-2 21,19 11-26,-19-10 60,-1-31 43,-4 22-22,-7 1-42,-19-12-31,19 12-58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595 0 6049,'0'0'1860,"-20"45"-68,-3-12 380,-14 12-1536,3 0-136,-12 0-184,3-4-160,-14 8-80,-3-4-128,3 0-428,-14 3-1112,-4-3-1656,4-11-733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7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0 3400,'12'9'382,"16"18"1479,-22-22-1580,-2-1-132,0 0 0,-1 1 0,1-1 0,-1 1 0,1 0 0,-1 0 0,-1 0 0,1 0 0,-1 0 0,0 0 0,0 1 0,0-1 0,1 12 0,-1-9 19,-1-2-68,0 0 0,0 0 0,-1 0-1,1 1 1,-1-1 0,0 0 0,-1 0 0,0 0-1,0 0 1,0 0 0,-1 0 0,-3 9 0,2-6-57,-1 0 0,-1-1 0,1 0 1,-1 0-1,-1 0 0,1 0 1,-2-1-1,1 0 0,-1 0 0,1-1 1,-2 1-1,1-2 0,-1 1 1,0-1-1,-16 8 0,11-8-16,0-1 1,0 0-1,0-1 0,-1-1 0,0 0 0,1 0 0,-1-2 0,-27-1 1,8-3 449,0-2 0,-49-16 0,-24-6 656,103 27-1100,-1 0 0,0 1 0,1 0 0,-1-1 0,0 1 0,0 0 0,1 1 0,-1-1 0,0 1 0,0 0 0,1 0 0,-1 0 0,-3 1 0,4-1-1,-5 5 34,7-5-64,-4 3-2,0 0 0,1 0 0,0 0 1,0 1-1,0 0 0,0-1 0,1 2 0,-1-1 1,1 0-1,1 1 0,-1-1 0,1 1 1,-3 10-1,2 2-199,1 0 1,-1 21-1,3 2-3495,0-4 219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7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9861,'0'0'5424,"9"-32"-13672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8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3032 141 7121,'5'-1'1243,"14"-5"97,-14 5-123,-4 27 259,-1-20-1373,1-1 0,-1 1 1,0-1-1,-1 1 0,1-1 1,-1 1-1,0-1 0,-1 1 1,-3 9-1,-2 0 8,-1 0 0,0 0 0,-1-1 1,-1 0-1,-1 0 0,0-1 0,0 0 0,-1-1 1,-21 15-1,-14 9-21,-70 39 1,110-70-81,-68 37-25,-2-3-1,-1-3 0,-1-3 0,-2-4 1,-1-4-1,-1-3 0,-165 20 0,204-38-28,0-3-1,0-1 1,0-2-1,0-2 1,1-2-1,-1-2 1,1-2-1,-43-15 1,64 17 22,16 6-7,9 9-126,21 51 137,-24-58 19,0 1 1,1-1-1,-1 1 1,0-1-1,0 1 1,0-1-1,0 1 1,0-1-1,0 1 1,0-1-1,0 1 1,0-1-1,0 1 1,-1-1 0,1 1-1,0-1 1,0 1-1,0-1 1,-1 1-1,1-1 1,0 0-1,0 1 1,-1 0-1,-6 11 10,0 0-1,0 0 0,-1-1 0,0 0 1,-1 0-1,0-1 0,-21 17 0,19-19-7,0 0-1,-1 0 1,-26 11-1,0-8 26,28-9-15,-1-1 0,1 0 1,-1 0-1,-12-1 0,13-5 28,5 1-37,0-1-1,1 0 1,0 0 0,0 0-1,0 0 1,0-1 0,1 1-1,-1-1 1,2 0 0,-1 0-1,1 0 1,0 0 0,0-1-1,0 1 1,-1-13 0,-1-42-31,5-111 0,3 53 45,-4-336 202,-1 454-224,1-1 0,0 0-1,0 0 1,0 0-1,0 1 1,0-1 0,1 0-1,-1 0 1,0 0 0,1 1-1,-1-1 1,1 0-1,1-3 1,-1 5-18,-4 29 29,-8 120 3,0 180-22,6-281 34,-3 1 1,-1-1 0,-2-1-1,-30 79 1,35-113-1,0 0 0,-11 16-1,14-25 24,-2 0-16,-14 12-19,15-12-20,-2-6-34,-1-1 31,1 0 0,0 0 0,0-1 0,0 0 0,0 0 0,0 0 0,1-1 0,0 1 0,0-1 1,0-1-1,1 1 0,-1-1 0,1 0 0,0 0 0,1 0 0,0 0 0,0 0 0,-2-8 0,-6-18-38,1 0 1,-8-53-1,12 63 59,5 18-35,8 33-150,-2 5 177,0 42 0,-5-61 0,-1 0 1,-1 0-1,0 0 0,-1 0 0,-6 20 1,2-13-1,2-4 18,-1 0 0,0 0 0,-2-1 0,-17 30 0,18-36-41,-1-1 1,1-1 0,-1 1 0,-1-1 0,0-1 0,0 0-1,-1 0 1,0 0 0,0-2 0,-1 1 0,0-1 0,0-1-1,0 0 1,-1 0 0,-21 5 0,22-12-161,4-3 151,0 1 1,0-1 0,0 0 0,0-1 0,1 0 0,-1 0-1,2 0 1,-1-1 0,1 1 0,0-1 0,0-1 0,1 1 0,0-1-1,0 1 1,-3-12 0,-5-16 7,2 0 1,-8-50-1,11 46 20,-13-69 138,18 103 36,-3 10-50,-16 20 1,-25 35 1,-11 15-100,23-38-375,-74 62 1,-49 20-3313,94-74 586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8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4860,'80'-13'637,"-9"0"23,-20-3-172,1 0-240,-9-21-2497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6133,'0'0'4576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8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0 5545,'-20'41'3516,"6"-4"-1356,-32 8-1672,12-5-232,-17 2-172,-6-2-64,-9 5-96,-8 5-816,-12-7-1160,6 2-1088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09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0 4692,'43'3'1287,"-42"-3"-1227,0 0 0,-1 0 1,1 0-1,0 0 0,0 0 1,-1 0-1,1 0 1,0 1-1,-1-1 0,1 0 1,0 0-1,-1 1 1,1-1-1,0 0 0,-1 1 1,1-1-1,0 1 0,-1-1 1,1 1-1,-1-1 1,1 1-1,0 0 0,12 12 426,0 0 0,-1 1 0,-1 0 1,0 1-1,-1 0 0,13 28 0,-14-23-219,-1 1 1,-1 1 0,-1-1 0,0 1 0,-2 0-1,-1 0 1,-1 1 0,0 22 0,-2-32-227,-1 0 0,-1 0 0,0 0 0,-1 0 0,0 0 0,-1-1 0,0 1 0,-1-1 0,0 0 0,-1-1 0,-1 1 0,0-1 0,0 0 0,-1-1 1,-11 12-1,-5 2-203,-2-2 0,0-1 1,-2-1-1,0-1 0,-1-1 1,0-2-1,-2-1 0,-42 15 1,42-19-784,0-2 0,-1-1 0,0-2 0,0-1 0,-36 1 0,-8-7-1991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0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3484,'0'0'7980,"5"4"-7873,18 10-94,-17-11 7,2-1 13,2-1-26,-7-1-8,1 0 0,-1 1 0,1-1 0,-1 1 1,0 0-1,1 0 0,-1 0 0,0 0 1,0 1-1,4 2 0,37 17 6,-14-7-6,-22-11-190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0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1060 281 6517,'10'5'584,"3"1"120,-2-5 3855,-7-7-4484,25-48-25,-15 28-112,28-44 0,-34 59 52,0 0 0,1 1-1,0 0 1,1 0 0,0 1 0,0 1-1,1-1 1,0 2 0,1-1 0,0 2 0,0 0-1,0 0 1,1 1 0,0 0 0,0 1-1,17-3 1,-17 5 1,1 1 1,0 0-1,-1 0 0,1 1 0,0 1 1,-1 1-1,1 0 0,0 0 0,-1 2 0,0-1 1,0 2-1,0 0 0,23 12 0,-33-10 2,-1-4 9,0 0 0,0 0-1,-1 1 1,1-1 0,-1 0 0,0 1-1,0-1 1,0 1 0,0 0 0,-1-1 0,1 1-1,-1 0 1,0-1 0,0 1 0,-1-1-1,1 1 1,-1 0 0,0-1 0,0 1 0,0-1-1,0 1 1,0-1 0,-1 0 0,1 1-1,-1-1 1,0 0 0,0 0 0,-4 4-1,-5 3-10,0-1 0,0 0 0,-1-1 0,0 0-1,0-1 1,-1-1 0,-21 9 0,-100 27-340,91-32 253,-1-2-1,0-2 1,0-1-1,-1-3 1,-61-4-1,46-3 213,-1-4 0,1-2 0,-78-25 0,122 31 79,1 1-1,-1 0 1,0 1-1,-23-1 1,32 4-126,0 0 1,0 1 0,0 0-1,0 0 1,0 0-1,0 1 1,1 0-1,-1 1 1,0-1-1,1 1 1,0 1-1,-9 5 1,0 3 52,1 0 0,0 1 0,1 0 0,0 2 0,-19 26 0,-4 6-10,-28 33-62,39-46-639,-2-1 0,-1-1 0,-2-2 0,-51 43 0,25-37-1938,4-7-582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54.2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754 3968 9093,'0'0'1488,"-5"1"-143,-14 1-186,14-1 621,0-8-972,-1 0-530,4 5-133,-1-1 1,1 0-1,0 0 0,0 0 1,0 0-1,0 0 0,0 0 1,1-1-1,-2-4 0,-6-13 213,2-1-1,0 0 1,1 1-1,2-2 1,0 1-1,-1-35 0,-2-243 1964,1 222-1835,-29-140 0,12 120-363,-115-542 1175,99 450-813,-16-114 124,49 257-567,-19-303 66,23 254 62,-4 0 0,-34-177 0,15 110-156,1-21-73,12 80 36,-61-349 227,47 318-166,25 130 228,0 13-339,-16 168 152,6-30 9,-27 98-92,25-165 82,5-37-51,3-6-32,4-28-32,1-1 72,0 19 75,0-19 433,0-15-525,-7-151-76,0-82-62,22 98 58,-10 105 35,1 0 1,17-51 0,-17 65-31,-2 13 37,5-12 11,-6 18-19,16 9-183,-14-2 210,7 6-5,15 16 34,43 53 0,-46-50-13,0 0-1,1-2 0,37 29 1,-51-46-16,23 12 33,67 20-538,-95-38-681,1 0-919,22 5 137,46 13-7091,-40-7 4914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0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7897,'60'-58'828,"-18"21"2000,1 10-2264,0 38-7052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1 162 5485,'57'3'1280,"17"-6"80,-2-7-324,2-6-488,6-3-320,-9-7-128,-5 2-864,-15-5-1488,-16-8-1109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1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237 179 5360,'29'2'511,"0"1"-1,0 1 0,0 2 0,-1 1 1,0 1-1,0 2 0,43 20 0,-65-27-308,-4 8 42,0-7-232,-1 1-1,0 0 0,0 0 1,-1 0-1,1 0 0,-1 0 1,0 0-1,-1 0 0,1 0 1,-1 0-1,0 0 0,0-1 1,0 1-1,-1 0 0,0 0 1,0-1-1,0 1 0,0-1 1,-4 5-1,-5 4 2,-1-1 1,0 0-1,0 0 1,-1-1-1,-1-1 1,0-1-1,-20 12 1,-6-1-10,-68 25 0,79-35 21,0-1 0,0-1-1,-60 7 1,89-15-23,-1 0 0,0 0 0,0 1 0,0-1 0,1-1 0,-1 1 0,0 0 0,0 0 0,0 0 0,1 0 0,-1 0 0,0-1 0,0 1 0,1 0 0,-1-1 0,-1 0 0,-26-13 55,27 14-56,1 0 0,-1 0-1,1 0 1,-1-1 0,1 1 0,-1 0-1,1 0 1,-1-1 0,1 1 0,0 0 0,-1-1-1,1 1 1,0 0 0,-1-1 0,1 1 0,0-1-1,-1 1 1,1-1 0,0 1 0,0-1 0,0 1-1,-1-1 1,1 1 0,0-1 0,0 1-1,0-1 1,0 1 0,0-1 0,0 1 0,0-1-1,0 1 1,0-1 0,-2-9 3,1 0 1,0 0-1,1 0 1,0 1-1,1-1 0,0 0 1,0 0-1,1 0 1,3-10-1,5-3 3,1 0 0,0 1 0,2 1 1,22-30-1,71-76-74,-9 13-2131,-65 64-571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1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1718 0 6497,'0'0'4421,"-3"10"-3811,-2 8-508,-1 0 0,-1-1 0,-1 1 0,0-1-1,-1-1 1,-1 0 0,-1 0 0,-19 22-1,-7 1-56,-2-1 0,-1-2-1,-2-1 1,-76 47-1,24-28-10,-133 57-1,177-89-11,-1-2 0,-1-2 0,-1-3 0,-96 15 1,138-29 3,1-1 0,-1 0 1,1 0-1,0-1 0,-1-1 1,-16-4-1,27 6-24,-1 0-1,1 0 1,-1-1-1,1 1 1,-1 0-1,1 0 1,-1 0-1,1-1 1,-1 1-1,1 0 1,-1 0-1,1-1 1,0 1-1,-1 0 1,1-1-1,0 1 1,-1 0-1,1-1 0,0 1 1,-1-1-1,1 1 1,0 0-1,0-1 1,-1 1-1,1-1 1,0 1-1,0-1 1,0 1-1,0-1 1,-3-7-2,0 0-1,1 0 1,0 0 0,0 0 0,1 0-1,0 0 1,1 0 0,-1-1 0,2 1-1,-1 0 1,1 0 0,0 0 0,1 0-1,0 0 1,6-15 0,-2 10-1,0 0-1,2 0 1,0 1 0,0 0 0,1 1 0,0-1-1,1 2 1,0-1 0,1 1 0,0 1 0,1 0-1,12-7 1,-15 10 0,0 1-1,0 0 1,0 1-1,1 0 0,0 1 1,-1 0-1,1 0 1,0 1-1,0 0 1,1 1-1,-1 0 1,0 1-1,0 0 1,0 0-1,1 1 1,-1 0-1,18 6 1,-26-7 0,1 1 1,-1 0 0,0 0 0,1 0 0,-1 0-1,0 1 1,0-1 0,0 1 0,0-1 0,0 1-1,0 0 1,0-1 0,1 4 0,0-1 3,0 0 0,-1 1 1,1 0-1,-1-1 0,-1 1 1,1 0-1,0 0 0,-1 0 1,0 0-1,0 1 0,-1-1 0,0 0 1,1 0-1,-2 0 0,1 0 1,-1 1-1,1-1 0,-1 0 1,-1 0-1,-2 8 0,-1 0 3,0-1-1,-1 0 1,-1 0-1,0 0 1,0-1-1,-1 0 1,-12 12-1,-13 11-3,-1-2 0,-2-1 0,-71 47-1,-130 60-8,46-45-84,160-80-625,-1-1 0,0-2 0,-65 12 0,87-20-1393,4-12-291,-22-41-21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1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5973,'66'-3'920,"-3"11"372,-3 3-88,-12 7-440,-10 9-8,4 31-620,-10-5-96,-26 0 0,-21 13-76,-22-5-816,-29 8-828,-34 0-856,-22 8-161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2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 3904,'32'-1'892,"0"1"1,0 2-1,0 1 0,52 11 0,-61-8-549,-1 1 0,0 1 0,-1 1 0,1 0 0,-2 2 0,0 1 0,23 16 0,-36-23-271,0 1-1,0 0 1,-1 0 0,0 0-1,0 0 1,0 1 0,-1 0-1,0 1 1,0-1-1,-1 1 1,0 0 0,0 0-1,-1 0 1,0 0 0,-1 1-1,0-1 1,0 1 0,0 0-1,-1-1 1,-1 1 0,1 0-1,-1 0 1,-2 13 0,-2-10-48,1 0 1,-2 0 0,1-1 0,-1 0-1,-1 1 1,0-2 0,-1 1 0,0-1 0,-1 0-1,-9 10 1,-15 13 1,-51 40-1,69-62-12,-57 47-246,-3-4 0,-89 49-1,90-63-2707,-80 30 0,106-51 302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3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535 836 2896,'-2'6'690,"0"0"-442,2-4-133,0 0-1,-1 0 1,1 0 0,-1 0 0,1 0-1,-1 0 1,0 0 0,0 0 0,0 0-1,0 0 1,0-1 0,-1 1 0,1-1-1,-3 3 1,-1 4 42,-19 18 393,9-14-391,0-1 1,-1 0-1,0-1 0,0 0 1,-18 6-1,-94 36 870,105-43-941,4-4 287,0 0-1,-1-1 1,-26 2-1,33-4-143,12-2-210,-1 0 1,1 1 0,-1-1 0,1 0-1,0 0 1,-1 0 0,1 0 0,-1 0-1,1 0 1,0-1 0,-1 1-1,1 0 1,0-1 0,-1 1 0,1-1-1,0 1 1,-2-2 0,-1 0 32,4 2-50,-1 0 0,1 0 0,0 0-1,0 0 1,-1 0 0,1 0 0,0 0 0,0 0 0,-1-1 0,1 1-1,0 0 1,0 0 0,-1 0 0,1 0 0,0 0 0,0-1 0,0 1-1,-1 0 1,1 0 0,0 0 0,0-1 0,0 1 0,0 0 0,0 0-1,-1 0 1,1-1 0,0 1 0,0 0 0,0 0 0,0-1 0,0 1-1,0-1 1,-4-14 30,0 0 0,1-1 0,1 0 0,0 0 0,1 1 0,3-27 0,16-103-9,1 3-30,-17-6-1,3-57 6,-1 163-15,-3 0 1,-5-56 0,3 65-48,-2 21 5,-6-9-75,7 15-212,-7 2-1271,-25-12 250,33 16 1268,0-1 0,1 1 0,-1-1 0,0 1 0,0 0 0,0-1 0,1 1 0,-1 0 0,0 0-1,0 0 1,0 0 0,1 0 0,-1-1 0,0 1 0,-2 1 0,-19 1-1535,16-2-101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6525,'65'8'1400,"-7"-3"-224,7-5-356,1-5-316,5-3-292,1-3-24,2-2-152,-8 0-560,-18-3-1236,4-5-1425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5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0 3712,'0'0'6510,"0"5"-6431,-5 12 39,0-1 0,0 0 0,-2 0 0,0 0 1,-9 14-1,-51 77 1261,43-72-1006,-40 60 689,-90 102 0,68-111-842,49-54-206,6-7-1,25-20-33,0-2-1060,-19 7-666,25-9 1611,-1-1-1,1 0 0,-1 0 1,1 1-1,-1-1 1,1 0-1,-1 0 1,1 0-1,-1 0 0,1 0 1,-1 1-1,0-1 1,1 0-1,-1 0 1,1 0-1,-1-1 0,1 1 1,-1 0-1,1 0 1,-2 0-1,-26-7-3415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6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4544,'37'-33'2589,"29"1"-1473,-15 7-292,-8 5-300,8 4-240,-8-1-144,0 5-72,9 4-108,5-5-2024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55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0 3580,'0'0'3287,"4"4"-2737,25 22-109,2-3 0,0 0 1,41 21-1,-62-38-353,109 62 485,-47-29-340,75 56-1,-77-27 186,-70-67-415,1-1 0,-1 0 0,0 0 0,0 1 0,1-1 0,-1 0 0,0 1 0,0-1 0,1 0 0,-1 1 0,0-1 0,0 0 0,0 1 0,0-1 0,1 0 0,-1 1 0,0-1 0,0 0 0,0 1 0,0-1-1,0 1 1,0-1 0,0 0 0,0 1 0,0 19 86,0-16-32,-4 2 15,-11 18-38,11-18-60,-3-1 84,-29 17-14,23-17-28,0 1 0,0-2 0,-22 5 0,33-8-16,0 0 1,0-1-1,0 1 1,0-1 0,0 0-1,0 0 1,0 0-1,0 0 1,0 0-1,0 0 1,0-1 0,0 1-1,-3-1 1,-1-1 2,3 2-3,0 0 0,0-1 0,0 1 0,0-1 0,0 1 0,0-1 0,0 0 0,0 0 0,1-1 0,-5-2 0,-5-2 6,-1 2-1,-18-11-45,8 1 43,18 11-16,0 0-33,-14-8 38,14 8-6,0 10-81,-27 30 168,15-15-65,2-2 32,-1-1 0,-30 28 0,23-28-22,17-14 64,0-3 107,0 2-122,4-3-36,0 1 1,0-1-1,0 0 0,0 0 0,0 0 1,-1 0-1,1-1 0,0 1 0,0-1 1,-1 1-1,1-1 0,-3 1 0,-20 2 238,19-2-50,0-7-25,-2-3-163,0-1 1,0 1 0,1-2-1,0 1 1,1-1 0,0 0-1,1 0 1,-6-16 0,-1-17-3,2-1 0,2 0 0,2 0 0,2 0 0,2-61 0,-2 56-8,1 18 62,1-41 0,2 59-88,0 10 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6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1287 0 3764,'0'0'2879,"4"9"-2321,59 118 376,-61-123-879,0-1 1,0 1-1,0-1 1,-1 1-1,1 0 1,-1 0-1,0 0 0,0-1 1,0 8-1,1 3 89,0-8-46,-1-1 0,0 0 0,0 0 0,0 1 0,-1-1 0,0 1 0,0-1 0,0 1 0,-1-1 0,0 0 0,0 1 0,0-1 1,0 0-1,-1 0 0,0 0 0,0 0 0,-1 0 0,1 0 0,-1 0 0,0-1 0,0 0 0,-1 1 0,1-1 0,-1 0 0,0 0 0,0-1 0,0 1 0,-8 3 0,-13 9 196,-2-2 0,0-2 0,0 0-1,-1-2 1,-30 8 0,-151 25 792,200-41-1041,-111 17 506,-2-5 0,0-6 0,0-5 0,-145-14 1,233 6-478,-40-10 0,29 3-4111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6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1683 3 4908,'9'0'1023,"34"-3"4620,-51 11-5061,-17 15-277,-1-1 1,-1-1 0,0-1-1,-2-1 1,-58 28-1,-178 64 408,183-80-674,-481 160-25,521-179-63,-386 103-4932,302-86 1273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7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 7197,'0'0'642,"-4"5"140,-2 0-542,4-3-167,0 0 0,0 0 0,0 0 0,0 0 0,1 0 0,-1 0 0,1 0 0,-1 0 0,1 0 0,0 1 0,-2 4 1,-1-2 9,3-3-64,-1 0 1,1 0-1,0 0 1,0 0 0,0 0-1,0 0 1,0 1-1,1-1 1,-1 0-1,1 0 1,-1 0-1,1 5 1,-2 0 3,1-5-18,0 0 0,1 0 0,-1 0 1,1 1-1,-1-1 0,1 0 0,0 0 0,0 1 1,0-1-1,0 0 0,1 1 0,0 3 1,1 0 3,-1-4-4,-1 0 1,1-1-1,-1 1 1,1 1 0,-1-1-1,0 0 1,1 0 0,-1 0-1,0 0 1,-1 0 0,1 0-1,0 0 1,-1 3 0,-3 19 80,3-18 9,-8 1-22,-2 1-48,-1 0 0,0-1 1,-1 0-1,0-1 0,0 0 1,0-1-1,-21 5 0,11-8 190,-1 0 0,1-2-1,-1-1 1,1-1 0,-44-9-1,12 2 296,-20-5 784,70 13-1228,-1 0 1,1 1-1,-1 0 0,1 0 1,-1 1-1,1-1 1,-1 1-1,1 0 0,-9 4 1,4-3 41,-2 4 98,5-3-151,5-2-37,-1 0-1,1 0 0,0 0 1,0 0-1,0 1 0,0-1 0,0 1 1,0-1-1,0 1 0,0 0 1,1 0-1,-4 3 0,0 2-44,0 0 0,0-1 0,1 2 1,0-1-1,0 0 0,0 1 0,1 0 0,0-1 0,-3 17 0,5 1-895,1-21-740,15 29-4252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7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9845,'0'0'4216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1000 1 4000,'0'0'3273,"6"4"-3249,25 21 115,-27-20 72,11 18 79,-11-18 1460,-4-2-1673,0-1 0,0 0 0,-1 1 0,1-1-1,-1 0 1,1 1 0,-1-1 0,-1 3 0,0 1 62,-4 5 302,-2-4-293,-1 0-1,0 0 1,0-1-1,0 0 1,-16 8-1,-59 21 558,48-21-311,-33 18-1,-50 38 218,-187 147-1,243-168-1173,-3-3 0,-88 48 1,122-77-1309,32-16 1681,-1-1 1,0 0-1,0 1 0,1-1 0,-1 1 0,0-1 0,1 0 1,-1 0-1,0 0 0,0 1 0,0-1 0,1 0 0,-1 0 0,0 0 1,-1 0-1,-34 0-3527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6897,'51'-16'792,"-8"3"476,14-3-1040,-5 0-152,-1 3-100,0 2-856,-8-2-1040,-6 2-565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8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1372 0 4384,'-4'7'893,"-11"20"91,15-27-945,-1 1 1,1-1-1,0 1 0,-1-1 0,1 1 0,0-1 0,0 1 0,-1-1 1,1 1-1,0-1 0,0 1 0,0-1 0,0 1 0,0 0 1,0-1-1,0 1 0,0-1 0,0 1 0,0-1 0,0 1 1,0 0-1,0-1 0,1 1 0,-1-1 0,0 2 0,8 17 473,0 0 0,12 22 0,17 36 550,-34-69-903,1 1 1,-2 0 0,1 0-1,-1 0 1,-1 0 0,1 15-1,-2-19-81,-1 0-1,1 1 0,-2-1 1,1 0-1,-1 0 0,1 0 1,-1 0-1,-1 0 0,1 0 0,-1 0 1,0-1-1,0 1 0,0-1 1,-7 8-1,-5 2 126,0 0 0,-29 20 0,-22 9 323,-3-4 1,-103 44 0,170-83-518,-294 111 1380,193-81-791,-177 25 1,250-50-585,-27 4-76,-106 3 0,142-13-301,-22-1-4175,15-27-2841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18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952 0 6765,'0'0'6394,"-9"10"-6188,-22 21-142,-2 0 0,-1-2 0,-61 39 0,-132 70-42,-55 4-2093,129-69-1868,65-31 906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27.84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26 176 2136,'0'0'7542,"4"1"-7236,2 0-192,0 1 0,0 0 0,0 1 1,0-1-1,7 5 0,-4-1 3,0-1 0,0 0 0,11 4 0,-11-5-56,42 23 482,88 33 0,-135-59-485,0 0-24,44 18 56,19 5-60,-63-23-11,0 0 10,4 1-21,-2-1-1,0 0-1,0 1 1,0 0-1,-1 0 1,1 0-1,-1 1 1,0 0-1,8 5 0,-11-7-3,-1 0 0,1 0 0,0 0-1,-1 0 1,1-1 0,0 1 0,0-1-1,0 1 1,0-1 0,2 1 0,2 0 8,-2 0 70,3 0-64,17 5-17,-12-3-11,34 13 22,-39-14-7,-3-1 25,3-1 20,54 7-10,-54-6-57,-2 0-9,18 1 33,-17-2 17,-1 2-8,16 3-8,-10-2-33,12 2 2,-17-4 13,-1 1 27,16 3 4,-9-3 6,22 3-13,-3 3-31,-16-4 19,0-1 0,1 0 0,0-1 0,30 1 1,-2-2 22,-8 4-18,5 2-10,-9 0-12,83-5 80,68 13-128,-140-10 66,71-2 93,134-14-113,-116 1 60,-30 3-73,-84 6 42,0 0 1,1 1 0,31 5 0,32 3-47,16-1 27,-83-5-7,-11-2 1074,-12 2-1029,-35 5-4,1-1 0,-1-3 1,-83-3-1,33-2-30,-60-6 57,140 8-53,8 0-1,0 0-1,0 0 1,0-1-1,0 0 1,-6-1 0,3-1 5,-24-2 27,-18 0 10,-63-10-72,-12-2 275,65 6-137,36 3 99,22 7-185,1 0 0,-1 0 0,0 1-1,1-1 1,-1 0 0,0 1 0,0-1 0,0 1-1,0 0 1,1 0 0,-5 0 0,-53-10 289,52 9-272,1-1 10,-32-11 12,-4 2-33,4-2 1,-48-9-33,-33-10 99,105 28-82,1 0 0,-22-2-1,-1-1-12,-80-25 1,41 9 41,-5-7 52,-40-7-140,7-6 103,97 37-47,-60-16-8,65 19-2,-10-5-34,-30-23 34,41 26 19,-9-2 0,14 5 1,1 0-36,-38-15-28,36 16 42,1 0 9,4 1-7,1 0 0,-1 0 0,0 0 1,0 0-1,0 0 0,0 0 0,1 0 1,-1-1-1,0 1 0,0 0 0,0-1 0,1 1 1,-1 0-1,0-1 0,1 1 0,-1-1 0,-1 0 1,-17-9 1,-2 3-2,16 5-1,0 0 19,-14-7-15,15 7 40,-1 0-48,-14-5 1,14 5-9,2 0 3,-11-3 13,11 4 38,-2 0-93,-16-2 31,16 2 22,4 5-230,0 1 233,0 0-1,1 0 0,0 0 0,0 0 0,1 0 0,-1 0 1,1 0-1,0 0 0,0 0 0,1-1 0,-1 1 0,1 0 1,0-1-1,1 1 0,-1-1 0,4 6 0,10 12 62,0-1 0,21 20-1,-16-18-19,79 88 78,-86-96-90,2-1-1,0 0 1,0-1 0,1 0-1,1-1 1,0-2-1,0 1 1,1-2-1,1-1 1,37 12-1,11-4 154,1-4 0,83 6-1,13 2 432,708 39 1240,-749-54-1792,89 0 80,52-8 943,-258 3-977,0 0 26,36 0 14,65 3 161,-62-5-245,-39 1-65,0 1-32,22 0 66,-22 0 18,21 0 165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30.24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 2164,'0'0'6879,"5"1"-6348,70 27 863,58 11-280,-117-34-1052,-15-5-58,43 25 39,16-3 20,-54-20-32,-1 0-1,0 0 1,1 0-1,-1 1 1,6 3-1,19 10 265,32 4 9,-43-16-211,-16-5-63,5 2-16,40 13 72,-32-8-65,-9-4-6,1 1-1,-1-1 1,0 0-1,15 1 1,-20-3-14,0 0 1,0 0-1,0 1 1,1-1 0,-1 1-1,0-1 1,0 1 0,0 0-1,4 2 1,0-1-5,0 0-5,0 0 23,28 11 2,-2-3 4,-19-6-23,32 14 37,-13-5-28,-12-4 21,36 11 0,-31-12 108,-10-3-47,1 0 0,0 0-1,29 3 1,63 11-39,-69-15-1,113 5 29,-66-5 16,118 20 0,-167-19-95,79 8 48,-38-3 72,0-3 0,142-5 1,78-25-14,-219 15-69,52-12-14,108-15 272,-234 34-124,1 1-54,15-2 2,-16 1 1446,-11 3-1549,-2 1-11,-24 7 25,10-5 1,-180 34 23,156-33-46,-321 34 19,284-37-14,1-4 0,-1-4 0,-150-28 1,93 11-17,-45-10-40,36-6 67,-129-29 4,153 37-8,16 8 8,100 21-27,1-1 1,-1 0-1,0-1 0,-16-7 0,-9-4-17,-130-56-21,95 39 70,20 10-27,26 12-20,18 7-17,-1 0-1765,2 0 1305,-7-3 220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56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812 323 3732,'0'0'3591,"2"8"-2970,6 40 301,-5-18-554,-2-22-71,-2-2-40,-2 21-33,2-20 381,-8-2-519,-25 14-34,25-14-48,3-8-62,-19-10-11,19 9 11,0-2 7,-19-22 52,19 21 203,1 15-58,-23 42-16,9-18-58,14-24-33,-2-2-4,0 2-28,4-5-8,0 0 0,0 0 1,0 0-1,-1-1 0,1 1 0,0-1 0,-1 0 1,-5 3-1,2-2-13,5-2-16,-1 0 0,1 0 0,0 0 0,0 0 0,-1 0 0,1 1 0,0-1 0,0 1 0,-2 2 0,-5-8-311,-25-10 7,33 14 312,-1-1 1,1 1-1,0-1 1,0 1-1,0-1 0,0 0 1,0 0-1,-1 1 1,1-1-1,1 0 0,-1 0 1,-2-2-1,-6-4-44,6 4 46,-1 0 1,1-1 0,-1 1 0,1 0-1,0-1 1,0 0 0,1 0-1,-4-6 1,-13-20-23,14 23 1804,-1 14-1560,-30 33 158,17-16-108,14-18 544,1-2-310,-16 13-89,10-11 15,-15-1-24,24-5-375,1 1-1,-1-1 0,1 0 1,-1 0-1,1 0 0,-1 0 1,0 0-1,1 0 0,-1 0 1,1 0-1,-1 0 1,1 0-1,-1 0 0,1-1 1,-1 1-1,1 0 0,-1 0 1,1 0-1,-1-1 0,1 1 1,-1 0-1,1-1 0,-1 1 1,0-1-1,-11-7 43,1 0-1,-1-1 1,1-1 0,1 0-1,0 0 1,-10-14 0,5 4-36,1 0 0,1-1 0,-12-28 0,18 36-15,-16-36-19,-23-70-1,18 35 23,-9-34-1166,36 114-38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32.75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15 144 2828,'0'0'7566,"-2"-4"-7117,-10-13 1226,18 16-1368,14-2-150,0 1-1,1 1 1,-1 1-1,1 1 0,-1 0 1,0 2-1,1 0 1,36 12-1,119 33 797,-78-22-584,-64-17-286,-5-2 116,33 13 0,128 50 564,-110-41-491,2-3 1,0-4-1,121 16 1,-126-27 26,121 34 1,-131-22-278,59 7 8,-96-21 17,-12-4-40,-1-1 0,26 3 0,35 2 67,-13-1-47,0-3 0,66-4 0,42-9 20,-135 5-59,28-5 18,-60 7 20,-2 1-60,10-2 2369,-23 1-1564,-41 1-1213,27 0 672,-220-15-227,179 9 44,-145-9-64,99 3 37,-89-14 10,75 3-82,35 3 75,-122-45 0,151 47-17,-93-38 16,112 42-83,24 10 41,12 3 8,-1-1-1,0 0 0,0 0 0,0 0 0,-6-4 0,5 1 6,4 3 11,-1 0-1,1 0 1,-1 0-1,1 0 0,-1 1 1,1 0-1,-1 0 1,-6-1-1,-38-12 1,-12-5-14,-70-30-89,16 15 112,103 32-15,-23-11 34,4 1-28,-7-2-55,23 9 53,-23-9 72,-5-7-75,-17-5-59,53 23 88,0 1-150,-1-1 122,-23-6 18,5 3-38,19 5 33,0-1-24,-17-5 39,18 5-24,12 7-260,18 13 401,1-1-1,51 24 0,-71-39-123,193 75 425,-62-26-386,16 4 12,-149-54-72,1 1 1,0-1 0,-1 1 0,1-1-1,-1 1 1,0 1 0,7 3 0,4 3 14,38 15-14,-11-6-55,7 3-3,89 37 166,-92-47-89,97 21 28,-91-18-88,-9-3 56,-34-10-17,27 7 6,24 9-60,-56-16 86,3 1-33,47 11-1220,-49-12 401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36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1292,'0'0'797,"3"8"-590,20 47 335,24 92-1,-30-88-186,8 32 0,26 121 235,-27-101-352,2 6 189,-21-82-334,-5-27-62,1 0-1,0 0 0,0 0 0,3 8 1,6 27 1,-2 4-12,20 87 3,-27-132-25,0 1 1,0-1 0,0 1-1,0-1 1,0 1-1,-1 0 1,1-1 0,-1 1-1,0 0 1,0-1-1,0 6 1,-1-4 7,1-1 0,0 0 0,0 1 0,0-1 0,1 1 0,-1-1 0,1 0 0,-1 0 0,3 5 0,36 129 3,-35-123-13,3 26 10,7 92 90,-9-81-155,-6-42 55,0-5 9,1 0 0,0 0 0,0 0 0,0 1 0,1-1 0,-1 0 0,2 4 0,4 51 17,-5 60-46,-1 27 59,0 112-1,-7-145-42,0 4 21,29 261-66,-8-269 218,-13-99-81,1 0-1,-2 0 0,1 0 1,-3 18-1,1-10-56,-7 94 66,8-104-103,-1 28 4,-1-28 8,-1 25-30,2-3 37,-2 0 1,-1 1-1,-9 34 0,-33 96-2,18-65-16,-52 297-29,70-334 34,-9 70-20,-16 139 31,18-153 0,-11 32-13,14-87-19,-7 85 0,7-13-1434,14-123 263,4 11-350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37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 2192,'0'0'3491,"6"7"-3068,3 4-308,-1 0 0,0 1-1,0 0 1,-1 0 0,-1 0 0,0 1 0,-1 0-1,5 16 1,10 124 1221,-11-59-630,5 6-217,25 237 1217,-5-107-1510,-12-113-151,29 189-63,-41-212 35,1 9-25,-2-33 12,-3 0 0,-6 108 0,-1-81 4,13 115-9,-5-134 24,-5 143 0,-9-121 26,-21 200 155,19-228-191,-4 21 5,0 97 0,-4 10-26,2-50 91,-19 138 185,20-191-236,-52 386 597,38-340-393,4-41-117,16-73-111,1 1 1,-4 39 0,8-41 15,-1 1 0,-12 41 0,16-69-23,0 1 0,0-1 0,-1 0-1,1 0 1,0 0 0,-1 0 0,1 0 0,-1 0 0,1 0 0,-1 0 0,0-1 0,1 1 0,-1 0 0,0 0-1,-1 1 1,1-1-1,1-1-1,-1 1 0,1 0 0,-1-1 1,0 1-1,1 0 0,-1 0 0,1 0 0,0-1 1,-1 1-1,1 0 0,0 0 0,-1 0 1,1 0-1,0 0 0,0 0 0,0 0 1,0 1-1,-7 22 153,-13 32-1,-37 98 167,30-95-321,24-55 30,3-3 0,0 0 1,0 0-1,0 0 1,0 0 0,0 0-1,0 0 1,0 0-1,-1 0 1,1 0-1,0 0 1,-1-1 0,1 1-1,-1 0 1,0 1-1,-2 3-769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0 877 3980,'0'0'1730,"3"-4"-891,8-12-171,-8 12-274,-2-2-134,3-19-110,2 11-73,18-25-21,-1 1-37,1 0 1,47-52 0,-38 53-1,3 2 0,1 1 0,1 2 0,2 1 0,43-24 0,-21 20 70,2 2-1,1 3 0,1 4 1,91-25-1,-48 25 262,608-128 476,-611 141-704,-1 4 0,178 8 1,-215 8-79,0 4 0,114 33 0,-78-17-15,332 66 3,-67-20 47,-8 33 142,-260-70-131,119 47 71,-159-61-88,1-2 1,99 17 0,-98-23-55,23-1-6,-44-6-16,120 14-899,-167-27 564,1-2 221,1 4 39,1 1 0,-1-1-1,0 1 1,1-1 0,-1 1 0,-1 0-1,-3-3 1,0-2-30,2 3 42,1 0-1,-1 1 1,0-1-1,0 1 1,-8-4-1,-37-28-56,7 8 128,15 12 12,21 12 468,14 9-393,1 2-46,-4-3-4,1 0 0,-1 0 0,1-1 1,0 0-1,8 4 0,131 57 357,-115-54-377,-22-7 593,-3 4-453,11 23 119,-15-29-269,1-1-1,-1 1 1,0-1-1,0 1 1,1-1 0,-1 1-1,0-1 1,0 1-1,0-1 1,1 1-1,-1-1 1,0 1-1,0-1 1,0 1-1,0-1 1,0 1-1,0-1 1,0 1 0,0 0-1,0-1 1,-1 1-1,1-1 1,0 1-1,0-1 1,0 1-1,-1-1 1,1 1-1,0-1 1,-1 1-1,-42 74 622,42-73-617,0-1 0,0 1 0,0-1-1,-1 0 1,1 0 0,0 1 0,-1-1 0,1 0-1,-1 0 1,-2 1 0,-311 170 207,276-158-581,28-11 130,3-1-1228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2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1760 634 6933,'0'0'4382,"-6"-6"-4305,-31-31-51,29 32-20,4 2 0,1 1-1,-1-1 1,1 0-1,-1-1 0,1 1 1,-4-6-1,-6-5-11,7 7-85,-1 0 0,1 0 1,0 0-1,1-1 0,0 0 0,0 0 1,1 0-1,-5-11 0,7 10-22,0 0 1,1 0-1,0 0 1,0 0-1,1 0 1,0-1-1,0 1 1,1 0-1,1 0 1,-1 0-1,4-9 1,0 4-7,0 0 0,1 0 0,0 1 0,1 0 0,14-19 0,-8 19-68,10-4 101,33-17-1,-56 34 84,1-1 0,0 1 0,0-1 0,0 1-1,0 0 1,0-1 0,-1 1 0,1 0-1,0 0 1,0 0 0,0 0 0,0 0 0,0 0-1,0 0 1,0 0 0,1 0 0,22 3-2,31 8 0,-49-9 28,0 5 52,19 20 71,-24-26-131,0 0 0,-1 0 0,1 0 0,0 0 0,0 0 1,-1 0-1,1 0 0,-1 0 0,1 0 0,-1 0 0,1 0 0,-1 0 1,1 1-1,8 31 209,-9-33-210,1 1 0,-1 0-1,0 0 1,0 0 0,1 0-1,-1 0 1,0 0 0,0 0-1,0-1 1,0 1-1,0 0 1,0 0 0,-1 0-1,1 0 1,0 0 0,0 0-1,-1 0 1,-2 9 19,0-1 0,-1-1 1,0 1-1,0 0 0,-1-1 1,0 0-1,-1 0 0,1-1 0,-2 1 1,1-1-1,-1 0 0,0-1 1,-15 11-1,-2-1-25,-1-2 0,-1-1 1,0-1-1,-1-2 0,-34 10 0,24-10-10,-1-2 0,0-1-1,-54 2 1,78-8-77,0 0 0,0-1 0,0-1 0,0 0 1,0-1-1,1-1 0,-1 0 0,1-1 0,-24-9 0,1-7-520,23 8 131,-37-66-2,45 63 398,1-17 27,6 17-3,9-12 1970,-11 43-1758,-2-1 1,0 0-1,-1 1 0,0-1 0,-1 0 1,-1 0-1,-1-1 0,0 1 0,-1-1 1,0 0-1,-13 18 0,-32 31 336,50-60-488,-1 1 0,-1-1 0,1 0 0,0 0 1,-1 0-1,1-1 0,-1 1 0,-4 2 0,-1 0 6,6-3-5,1 0-1,0 0 0,-1 0 0,1-1 0,-1 1 0,0-1 0,1 0 0,-1 1 0,-4 0 1,0 0 31,-6 1 168,-17-3 13,29 0-219,0 0 0,1 0 0,-1 0-1,1 0 1,-1 0 0,1 0 0,-1 0-1,1 0 1,-1 0 0,0-1 0,1 1 0,-1 0-1,1 0 1,-1 0 0,1-1 0,-1 1 0,1 0-1,-1-1 1,1 1 0,0 0 0,-1-1 0,1 1-1,-1 0 1,1-1 0,-1 0 0,-8-8-23,1 0 1,0-1 0,0 0-1,1 0 1,1-1 0,-1 0-1,2 0 1,0 0 0,0-1-1,-4-16 1,-4-46-306,-7-147-1,15 122 284,3 13 3,2 79 2,0 14-53,0 31 137,-1 44 215,17 134 0,-12-182-193,0 44 1,-6-65-7,-2 1-41,2-7-17,1 0-1,-1-1 1,0 1-1,-1-1 1,0 1 0,0-1-1,0 0 1,-1 0-1,0 0 1,0 0 0,0-1-1,-1 0 1,0 0-1,0 0 1,-6 5-1,-17 9 31,-43 21-1,58-33-27,-1-1 0,0 0 0,0-1 0,-1-1 1,1-1-1,-27 4 0,34-7-22,1 0-1,-1-1 1,1 0 0,-1 0-1,1-1 1,0 0 0,-1 0-1,-7-4 1,2-2-118,-7-11 38,0 2 21,-28-35 0,46 50 64,-1 1 0,1-1 0,-1 0 1,1 0-1,0-1 0,0 1 0,0 0 0,0 0 0,0 0 0,1-1 1,-2-2-1,1-2 3,-1 1 7,0-1-32,0-1 25,1 5 10,0 0 0,0 0 0,0 0 0,1 0 0,-1 0 0,1 0 0,0-3-1,-7 6 26,-22 0-7,28 0-24,0 0-1,0 0 1,0 0 0,0 0-1,0 0 1,0 0-1,0 1 1,0-1 0,0 0-1,1 1 1,-1-1-1,0 1 1,0-1 0,0 1-1,0-1 1,0 2-1,-22 12 42,1 2 0,0 0-1,1 1 1,1 2-1,1 0 1,1 1-1,1 1 1,0 0-1,2 1 1,0 1 0,-12 26-1,18-31 11,1 0 1,0 1-1,2 0 0,0 0 1,1 1-1,-4 32 1,7-28 28,1-5-20,0 1-1,3 23 0,-1-34-17,1 1-1,0-1 1,0 0 0,1 0-1,0 0 1,1-1 0,9 17 0,75 101 186,-82-119-198,0 0-6,19 21-26,-19-21 35,45-65-8613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9577,'0'0'4583,"6"-2"-3978,0 0-337,7-5-202,-1 6 2857,-9 1-2923,-1 0 0,1 0 0,-1 1 0,1-1 0,-1 1 0,1-1 0,-1 1 0,0 0-1,5 2 1,0 0 8,0-1 69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7881,'0'0'4996,"52"-3"-4792,-9-5-60,8-5-120,-2-6 24,2 1-152,1 2-576,-1-8-3408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70 3108,'0'0'3332,"5"7"-3249,14 23-75,-14-22 70,-5 0 17,0 25-26,-3-16 30,-11 15-4,14-31-98,-1 0 0,1 1-1,-1-1 1,0 0 0,1 0-1,-1 1 1,0-1 0,0 0-1,0 0 1,0 0 0,-2 1-1,-4 8 1,3-6 13,1 0 0,0 0 0,-1-1 0,0 1 0,0-1 0,0 0 0,-8 5 0,-16 11-59,20-14-97,4-15-662,-17-36 714,20 42 85,-1 0 1,1 0 0,0 0 0,1 0-1,-1 0 1,1-1 0,-1 1 0,1 0-1,0 0 1,2-8 0,-1 4 0,1 1 5,-1 1-1,1 0 0,1 0 0,-1-1 0,1 1 0,0 1 0,0-1 0,6-8 0,10-18 54,-14 24 42,3 2 22,25-15 78,-25 16 268,-2 6-173,19 7-99,-19-6 125,-4 5-219,1-1-56,-1-4-20,-1 0 0,0 0 0,0 0 0,0 1 0,0-1 0,-1 0 0,1 0 0,-1 1 0,1-1 0,-1 5 0,-3 0 56,1-2-64,-1 0 1,1 0-1,-1 0 0,0-1 0,-6 7 0,3-5-16,0 0 0,-1-1 1,-12 7-1,2-4-67,8-4 14,5-2 10,0 0 1,0-1-1,0 1 1,0-1-1,0 0 0,0-1 1,0 1-1,-5 0 0,-19 2-285,21-2-231,-1-10-134,0-1 561,0-1 1,1 0-1,0 0 1,1-1 0,-5-12-1,10 24 131,1-1 0,0 0 0,0 1 0,0-1 0,-1 1-1,1-1 1,0 0 0,0 1 0,0-1 0,0 0-1,0 1 1,0-1 0,0 0 0,0 1 0,0-1-1,1 0 1,-1 1 0,0-1 0,0 0 0,1 1-1,-1-1 1,1 0 0,12-31-66,-10 24 195,5 2 184,20-17 185,-15 16 43,12 2 18,-19 4 374,1 9-603,17 25-91,-23-32-219,0-1-1,-1 1 1,1 0 0,-1-1-1,1 1 1,-1 0 0,0 0-1,1-1 1,-1 1 0,1 0-1,-1 0 1,0 0 0,0-1-1,0 1 1,1 0 0,-1 0-1,0 0 1,0 0 0,0-1-1,0 2 1,0 76 334,0-77-339,0 0-1,0 0 1,-1 0-1,1 0 1,0 0-1,0-1 1,0 1-1,0 0 1,-1 0-1,1 0 1,0 0-1,-1-1 1,1 1-1,-1 0 1,0 1-1,-26 39 85,-8-3-48,19-26-68,-16 6-212,16-12-132,8-3 189,-22 1-1079,22-10 158,-1-1 752,0 0 0,0 0-1,1-1 1,0 0 0,0-1 0,-10-16 0,1-15-1097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4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6 3696,'0'0'984,"6"-1"91,25-3 1441,-25 12-1980,1 1-388,-3-6-77,-1 1 1,-1-1 0,1 1 0,0 0-1,-1 0 1,0 0 0,0 0-1,2 7 1,12 25 194,-16-35-249,1 0 0,-1 0 0,1 1 0,-1-1 1,1 0-1,-1 0 0,0 1 0,0-1 1,0 0-1,1 0 0,-1 1 0,-1 0 1,0 16 106,0-1 1,-8 30-1,0-32-49,-5 1-54,0 0 0,-1-1 0,0-1 0,-2 0 0,-18 11 0,25-17 6,8-7-24,0 1 1,-1-1-1,1 1 1,0-1-1,-1 0 1,1 0-1,-1 0 1,0 0-1,1 0 1,-5 0-1,-18 4-17,24-4 11,0-1-1,1 0 1,-1 0 0,1 0-1,-1 0 1,0 0 0,1 0 0,-1 0-1,0 0 1,1 0 0,-1 0-1,0 0 1,1 0 0,-1-1 0,0 1-1,1 0 1,-1 0 0,-1-1-1,-26-11-140,15 3 21,-7-14 52,19 22 68,0 0-1,0 0 1,1 0-1,-1 1 1,0-1-1,1 0 0,-1 0 1,1 0-1,0 0 1,-1 0-1,1 0 1,0 0-1,-1 0 1,1-1-1,-4-8 4,-5-31 144,5 17 6,3 18 2222,2 12-1861,10 43 305,24 70 0,4 16 271,27 93 797,-50-179-1238,-6-19-449,-8-23 2188,44-18-18145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5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1889 473 3724,'0'0'6805,"-9"1"-6731,-9 1-59,1-1 1,-1-2-1,0 0 0,-28-4 1,33-2-12,4 3-45,6 3 11,0-1 0,-1 0 0,1 0 0,0 0 0,0 0 0,0-1 0,1 1 0,-1-1-1,1 0 1,-3-3 0,-4-2-11,1-1 0,1-1-1,-10-14 1,15 20 26,0 0 0,0 0 0,0 0 0,0 0 0,1 0-1,0 0 1,0-1 0,0 1 0,0-1 0,0 1 0,1 0 0,0-1 0,0 1 0,0-1 0,2-6 0,2 0-10,0-1 0,1 1 1,0 0-1,8-11 0,-8 15 7,-5 6 13,1 0 1,-1 0-1,1 0 1,0 0-1,-1 0 1,1 0-1,0 0 1,0 0 0,0 1-1,0-1 1,0 0-1,0 1 1,0-1-1,1 0 1,23-15-38,1 2 0,52-22 1,-77 36 39,0 0 0,-1-1 1,1 1-1,0 0 1,0 0-1,0 0 1,0 0-1,0 0 0,-1 0 1,1 0-1,0 0 1,0 0-1,0 0 1,0 0-1,0 0 0,1 1 1,32 8-2,-20-3 9,9 13-8,-12-7 11,-8-7 9,1 0 0,-1 1-1,0 0 1,-1-1 0,0 1 0,1 0 0,-2 0 0,1 0 0,-1 1-1,0-1 1,0 0 0,0 1 0,-1-1 0,0 0 0,-1 1 0,1-1-1,-4 11 1,2-9 9,-1 0 1,0-1-1,0 1 0,-1-1 0,0 0 0,-1 0 0,1 0 1,-1-1-1,-1 1 0,-9 8 0,5-6-9,-1 0 1,-1-1-1,1-1 1,-1 1-1,-21 8 1,-5-2 4,0-2 0,-1-1 1,-48 7-1,66-14-70,1-1 0,-1-2 0,1 0 1,-1-1-1,0-1 0,1-1 0,-1-1 0,-32-9 1,52 12 29,0 0 1,-1-1-1,1 1 1,0-1 0,0 1-1,0-1 1,0 0-1,0 1 1,0-1-1,0 0 1,0 0 0,-2-1-1,-6-6-41,-1 0 18,1 0 0,0-1 0,0 0 0,1-1 0,-14-20 0,3 0 13,14 22 260,-2 17-27,-57 70 208,-47 56 95,81-109-387,2-5 403,6-1 71,16-16 792,0-5-909,-19-4-255,24 5-221,1-1 0,-1 1 1,1 0-1,0 0 0,-1 0 0,1 0 1,-1-1-1,1 1 0,-1 0 1,1 0-1,-1-1 0,1 1 0,0 0 1,-1-1-1,1 1 0,0 0 1,-1-1-1,1 1 0,0 0 1,-1-1-1,1 1 0,0-1 0,0 1 1,0-1-1,-1 1 0,1-1 1,0 1-1,0-1 0,0 1 0,0-1 1,0 1-1,0-1 0,0 0 1,-22-72-2,4-1 0,3-1 0,3-1 0,-2-97 0,13 148 38,-2 1 0,-9-47 0,9 57-20,1-1 1,-1-18 0,6 87-22,14 78 0,2 9 2,-17-114 11,-1 1 1,-2 0-1,-3 30 0,2-47-6,-1 0-1,0 0 0,0 0 1,-2 0-1,1-1 0,-1 1 0,0-1 1,-1 0-1,0-1 0,-1 1 1,0-1-1,-1-1 0,1 1 1,-2-1-1,1-1 0,-19 14 1,14-13-16,0 0 1,-1 0-1,0-1 1,0-1 0,0 0-1,-1-1 1,0-1-1,0 0 1,0-1-1,0-1 1,-25 1 0,23-6-194,8 0 105,0-1 0,0 0 1,1-1-1,0 0 0,-1 0 0,2 0 0,-1-1 0,1 0 1,0-1-1,0 0 0,0 0 0,1 0 0,-6-9 1,8 8 61,0 0 1,0 0 0,0 0 0,1 0 0,0-1 0,1 1 0,0-1 0,0 0 0,1 1 0,0-1 0,0 0 0,1 0 0,0 0 0,3-15 0,1-8-6,-3 24 3,7 6-82,27-7 122,-27 7-16,-2 11 34,6 8-7,-1 1-1,9 22 1,-17-34 63,-6 2-22,0 0-39,1-5-4,1-1 0,0 1 0,0 0 0,0-1 1,0 1-1,1 0 0,-1 0 0,1 0 0,-1 4 0,-7 0 99,-3 0-81,1 0 1,-2 0-1,1-1 1,0-1-1,-1 0 1,0 0-1,0-1 1,-1-1-1,-14 3 1,-15-5 212,-65-5 1,23 0 96,81 4-332,1 0-1,0 0 0,-1 0 0,1 0 1,-1 0-1,1 0 0,0 1 0,-1-1 1,1 1-1,-4 1 0,0 1-1,-7 3 25,6-2 4,1 1 1,0 0-1,0 0 0,0 1 1,1 0-1,0 0 1,0 0-1,0 0 1,1 1-1,0 0 1,-4 8-1,2-1 39,1-1 0,1 1 0,0 0 0,1 0 0,-2 25 0,3 0 63,2 0 1,2 0 0,12 72 0,6-12-49,-15-83-92,0-6 1,11 28 19,-6-11-27,-8-20-135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0:56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7441,'0'0'6287,"4"8"-6130,32 69 383,122 266 900,-23-79-1141,-75-153-238,39 60 1,32 67 347,-126-226-260,-1 1 0,0 0 0,-1 0 1,3 19-1,-6-28-48,1 0 1,-1 0-1,1 0 1,-1 0 0,0 0-1,-1 0 1,1 0-1,-1 0 1,-2 8-1,-1 2 93,1-1 35,0 0 0,-2 0 0,1-1 0,-12 22 0,3-19 234,-2 1-243,-2 0 0,1-2 0,-2 0 0,-25 15 0,35-24-97,1-1 0,-1 0 0,0 0 0,-1-1 0,1 0 0,0-1 0,-1 0-1,0 0 1,0-1 0,1 0 0,-1 0 0,0-1 0,0 0 0,0-1 0,-15-3-1,11 1-21,1-2 0,-1 0-1,1 0 1,0-1-1,1-1 1,-1 0 0,1 0-1,1-1 1,-1-1-1,1 0 1,1 0 0,-15-19-1,7 6-67,1 0-1,2-1 0,0-1 1,2-1-1,-12-30 1,12 22-68,3 0 1,0-1 0,2-1-1,2 1 1,1-1-1,2 1 1,1-1 0,2 0-1,6-44 1,-2 46-1624,2 1-1,20-63 1,-11 62 183,-2 7-1139,-8 7-4307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6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8393,'0'0'6040,"28"-10"-4936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6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11009,'20'37'2796,"40"-20"-1756,-3-8-260,9-14-264,0-3-251,5-5-141,-5-6-152,0 1-581,-15-6-707,-8 0-988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99 3184,'-12'-44'1005,"11"41"-807,1 1 1,-1-1-1,0 0 0,0 1 0,1-1 1,0 0-1,0 0 0,-1 0 1,1 1-1,1-1 0,-1 0 1,2-18 8949,-3 30-8449,-5 330 1379,7-203-1973,-1-90-80,-1 0-23,-2-28-4,2-13-26,-1 0 1,2 1 0,-1-1 0,1 0 0,0 7 0,0 15-270,0-21-221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8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14 484 5320,'95'-23'6222,"-68"18"-5758,0-2-1,36-13 1,-14 0-329,159-72 60,-180 77-209,0-1-1,0-1 1,-2-1 0,46-43-1,-63 52-37,-1 0-1,0-1 0,-1 0 1,0-1-1,-1 1 0,0-1 1,0 0-1,-1-1 0,-1 0 0,4-13 1,-8 25 46,0-1 0,0 1 1,0 0-1,0-1 0,0 1 0,0 0 1,0-1-1,0 1 0,0-1 1,0 1-1,0 0 0,0-1 0,0 1 1,0 0-1,0-1 0,0 1 1,0 0-1,-1-1 0,1 1 0,0 0 1,0-1-1,0 1 0,-1 0 1,1 0-1,0-1 0,0 1 0,-1 0 1,1 0-1,0-1 0,-1 1 0,-3-5-10,-1 1-1,1 0 0,-1 0 0,0 0 0,0 1 0,-1-1 0,1 1 0,-1 1 1,1-1-1,-1 1 0,0 0 0,-10-3 0,5 3 7,-1 1 1,1 0-1,-1 1 0,1 0 1,0 0-1,-18 4 0,-3 3 5,1 1 0,0 2-1,0 1 1,-33 17-1,28-10-2,0 1 0,2 1-1,0 2 1,1 1-1,-29 28 1,49-39 35,1 0 0,0 1-1,1 0 1,0 1 0,1 0 0,0 0 0,1 1 0,1 0 0,1 1 0,0 0 0,1 0-1,1 1 1,0 0 0,-3 20 0,7-28 28,1 0-1,0 0 1,0-1-1,1 1 0,0 0 1,0 0-1,1 0 1,0-1-1,1 1 1,5 12-1,-2-9 45,0 0-1,2-1 1,-1 1 0,1-2-1,1 1 1,12 11 0,11 7 214,1-2 1,2-2 0,50 29-1,-63-40-197,131 90 851,-132-86-777,0 0 0,-1 1-1,-1 1 1,29 38 0,-42-49-162,-1 0 1,1 1 0,-1 0-1,-1 0 1,0 0-1,-1 0 1,0 1-1,0 0 1,-1-1-1,0 1 1,-1 0-1,0 0 1,-1 13 0,-2-10-179,1 0 0,-2-1 0,1 1 0,-2-1 0,0 0 0,-1 0 1,0 0-1,-1 0 0,-11 18 0,16-28-136,-1 0 0,0 0 0,0 0 0,0-1 0,0 1 0,0-1 0,-1 1 0,1-1 0,-1 1 0,-3 1 0,-1 2-556,-4 3-2482,-13 9-494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48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6165,'0'0'7384,"14"27"-5976,23-9-1252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1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1778 825 7065,'-47'-30'560,"-66"-31"0,76 42-800,32 16 153,0 0-1,0-1 1,0 1-1,0-1 1,0 0-1,1 0 1,-1 0-1,-3-6 1,6 8 43,0-1 0,1 1 0,-1-1 0,1 0 0,0 1 0,0-1 1,0 0-1,0 0 0,0 1 0,0-1 0,1 0 0,-1 0 1,1 0-1,0 0 0,0 0 0,0 0 0,0 0 0,1 0 0,0-5 1,3-2-22,0 1 1,0-1 0,1 1-1,1 0 1,-1 0 0,1 1-1,1-1 1,-1 1 0,2 1-1,12-12 1,1 2-15,0 0 1,47-26-1,-53 35 100,-1 1-1,2 1 1,-1 0 0,0 1-1,1 1 1,0 1 0,0 0 0,1 1-1,19-1 1,-31 3 555,6 25 665,-2-9-938,-7-6-155,0 0-1,0 0 1,-1 0-1,0 1 1,-1-1-1,0 0 1,-1 0-1,0 0 1,0 0-1,-1 0 1,0 0-1,-1 0 1,0 0-1,-1-1 1,0 1-1,0-1 1,-9 13-1,5-8-59,-1-1 1,-1 0-1,0-1 0,0 0 0,-1-1 0,-1 0 0,0 0 0,0-1 0,-1-1 0,-23 13 0,11-10-66,1-1-1,-2-2 1,1 0-1,-48 9 1,47-14-85,-1 0-1,1-2 1,-1 0 0,0-2 0,1-1 0,-38-7 0,30-1-194,33 9 243,0 0-1,1 0 1,-1-1-1,0 1 1,0-1 0,0 1-1,0-1 1,0 1 0,1-1-1,-1 1 1,0-1-1,1 0 1,-1 1 0,0-1-1,0-1 1,1 2 12,-7-7-44,0 0 0,1-1 0,0 0 0,0 0 0,1 0 0,0 0 0,-7-18 0,8 11-16,1-1 1,0 1-1,1-1 1,1 1 0,0-1-1,2-23 1,18-90-148,-14 101 243,-3 20 809,-8 16-386,-13 25-95,0 0 0,-16 45 1,-20 39 64,44-102-399,0 0-1,0-1 1,-2 0-1,0-1 1,-28 22 0,31-26-30,-2-3-20,-1-1 29,-1-1 0,-27 5 0,35-8 8,0-1 0,-1 1-1,1-1 1,-1 0 0,1-1-1,0 1 1,-1-1 0,1-1-1,-9-2 1,6-3 37,1-2-32,1 0 1,0 0-1,1-1 1,-1 0-1,2 0 1,0 0-1,0-1 0,-5-17 1,2-17-3,2-1 0,-1-57 1,9-90-13,2 53 46,3 25-22,-7 78 7,-6 11-16,5 21-19,2 11 26,5 29 115,3 35-1,-3-14 137,36 344 1191,-41-386-1446,-1 0-1,-1 0 0,0 0 1,0-1-1,-2 1 0,1 0 1,-2-1-1,0 0 0,0 0 1,-1 0-1,-1 0 0,0-1 1,-10 15-1,11-20-20,0 0 0,0 0 0,-1-1 0,0 0 0,0 0 0,-1 0 1,1-1-1,-1 0 0,0 0 0,0-1 0,-1 0 0,0 0 0,1-1 0,-1 0 0,-1 0 0,1 0 0,0-1 0,0-1 0,-1 0 1,1 0-1,-1 0 0,-11-1 0,8-1-43,1-1 0,0 0 1,0 0-1,0-1 0,0-1 1,1 0-1,-1 0 0,1-1 0,0 0 1,0-1-1,0 0 0,1-1 1,0 0-1,0 0 0,1-1 1,-13-14-1,13 11-6,0 1 0,0-1 0,2-1-1,-1 1 1,1-1 0,1-1 0,0 1 0,1 0 0,0-1 0,1 0 0,0 0 0,1 0 0,0-25 0,2 6-39,3 20 62,10-9 27,-12 20-5,-1 1 0,0-1 0,1 0 0,-1 1 0,1-1 0,-1 0 0,1 1-1,0-1 1,-1 1 0,1-1 0,0 1 0,-1-1 0,1 1 0,0 0 0,-1-1 0,1 1-1,1 0 1,6-4 2,0 1 0,0 1-1,0-1 1,0 1 0,0 1 0,1 0-1,-1 0 1,0 0 0,1 1-1,-1 1 1,0-1 0,1 1 0,14 4-1,7 7 21,-18-3-20,13 15 19,-15-10 3,-7-8-25,16 36 24,-18-39-15,0 1 0,0-1 0,0 0 0,0 0 0,-1 1 0,0-1 0,1 0 0,-1 1 0,0-1 0,-1 1 0,0 5 0,-5 0 25,-2 0-26,-1-1 1,1 0 0,-1 0-1,-1-1 1,1-1-1,-1 1 1,0-1-1,-13 4 1,-8 0-4,-1-2 0,-1-1-1,-53 4 1,35-6 48,35-2 80,0 0 1,0 0 0,1 2 0,0 0 0,0 0-1,0 2 1,0 0 0,1 0 0,-18 13 0,24-13 11,-1-1 0,1 1 1,1 0-1,-1 1 0,1 0 1,0 0-1,1 1 0,0 0 0,1 0 1,-1 0-1,2 1 0,-1-1 1,1 1-1,1 0 0,-3 12 1,3-7-92,1 1 0,1 0 1,0 0-1,1 0 0,0 0 1,1 0-1,1 0 0,1 0 1,0 0-1,2 0 0,-1-1 1,2 0-1,0 0 0,0 0 1,15 22-1,-15-26-58,-5-8-25,1-1 0,-1 1 1,1-1-1,-1 1 0,1-1 0,0 0 0,0 1 1,0-1-1,0 0 0,5 3 0,3 3-558,0-1 0,1 0 0,0 0 0,0-1 0,1-1 0,0 1 0,21 5 0,-33-11 423,1 0 1,0 0-1,0 0 0,0 0 1,-1 0-1,1 0 1,0 0-1,0 0 0,0 0 1,-1 0-1,1 0 0,0 0 1,0-1-1,-1 1 0,1 0 1,0 0-1,0-1 1,0 0-1,47-19-3580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1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12681,'0'0'10045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2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94 11113,'0'0'1872,"51"29"-416,1-16-488,-1-13-544,6-13-188,9-3-140,-9-8-676,0-2-968,-5-30-6964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2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80 8877,'4'-6'1462,"15"-28"10936,-19 31-12256,0 0 0,0 1-1,-1-1 1,1 0 0,-1 0-1,0 0 1,-1-3 0,-2-8 3197,8 22-2791,38 82 58,95 186-291,-68-160-1227,-1-3-4130,-29-50 42,2-3-1608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3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449 735 3012,'0'0'369,"6"-5"136,20-19 2777,-2 24-1513,-20 0-1130,0 3-134,1 3-270,1 1 1,-1-1-1,7 12 1,-12-17-227,1-1 0,-1 1 0,0-1 0,0 1 0,1-1 0,-1 1 0,0-1 0,0 1 0,0-1 0,0 1 0,0-1 0,0 1 0,0 0 0,0-1 1,0 1-1,0-1 0,0 1 0,0-1 0,0 2 0,-4 25 146,-2-12-66,-37 53 22,43-67-106,-1 0 1,1 0-1,-1 0 1,0 0-1,0 0 1,1-1-1,-1 1 0,0 0 1,0 0-1,0-1 1,0 1-1,0-1 1,-1 2-1,-41 22 587,-61 25 0,99-47 294,-22-7 641,19 3-1264,1 1 381,5-3-543,-1 0 0,1 0 0,0 1 0,-1-1 0,0 1 0,-5-5 0,-5-6 31,6 3-49,0 1 0,1-1 0,0 0 1,1 0-1,0 0 0,1-1 0,0 1 0,-4-23 1,2-4 46,0-56 0,4 57-65,-5-357 425,-2 256-368,7 126-90,-7-13-84,6 19-304,-4 0-1646,-22-19 412,29 25 1508,0-1 1,-1 1-1,1-1 0,-1 1 1,1 0-1,-1-1 0,1 1 1,-1-1-1,0 1 1,1 0-1,-1-1 0,1 1 1,-1 0-1,0 0 0,1 0 1,-1 0-1,0-1 0,1 1 1,-1 0-1,0 0 0,1 0 1,-1 0-1,0 0 0,1 1 1,-2-1-1,-45 6-2937,-5 8-634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1:03.7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2511 2588,'-11'4'151,"-10"5"5827,23-16-5687,4-2-264,-1-1 0,1 1 0,0 0 0,1 0 0,0 1 0,0 0 0,1 0 0,0 1 0,11-8 0,588-457 197,723-398 269,-1137 757-684,519-307 876,-26-34-4284,-558 358 341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3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8701,'37'16'2028,"6"-3"44,3-10-432,-3-6-588,14-10-504,-6 2-296,7-7-123,-7 7-774,0-5-955,-8-2-1160,0 2-728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5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1783 519 3044,'5'7'925,"21"23"2503,-25-28-3272,0-1 0,1 1 1,-1-1-1,-1 1 0,1-1 0,0 1 0,0 0 0,0-1 0,-1 1 0,1 0 0,0 2 0,0 1 184,1 1 1446,-7-3-1258,-7 3-393,0 0-1,0-1 0,0-1 0,-1 0 0,0 0 0,0-1 0,-17 1 0,21-5-40,-18-11-60,24 11-41,1-1 0,-1 0 0,0 0 0,1-1 0,-1 1-1,1-1 1,-1 1 0,1-1 0,0 0 0,0 1 0,1-1 0,-1 0-1,0 0 1,1-1 0,0 1 0,-2-5 0,2 3-8,1-1-1,-1 1 1,1-1-1,0 1 1,0-1 0,1 1-1,-1-1 1,1 1 0,3-8-1,1-2-17,0 0-1,2 1 0,0 0 1,0 1-1,1-1 0,13-15 0,-9 13 6,1 1 0,1 0-1,22-18 1,-34 32 26,0-1 0,0 1 0,0 0 0,0 0 0,1 1 0,-1-1 0,0 0 0,0 1 0,0-1 0,1 1 1,-1 0-1,0 0 0,1 0 0,-1 0 0,0 0 0,1 0 0,-1 0 0,0 1 0,0-1 0,0 1 0,1 0 0,-1 0 0,2 1 0,-2-1 2,-1-1 2,-1 0-1,1 0 0,-1 0 0,0 0 0,1 1 0,-1-1 1,0 0-1,1 0 0,-1 1 0,0-1 0,1 0 0,-1 0 0,0 1 1,0-1-1,1 0 0,-1 1 0,0-1 0,0 0 0,1 1 0,-1-1 1,0 0-1,0 1 0,0-1 0,0 1 0,0-1 0,0 0 1,0 1-1,0 0 0,4 10 62,-1 0 1,0 0-1,-1 0 1,-1 0-1,0 0 1,0 1-1,-1-1 1,0 0-1,-1 1 1,0-1-1,-1 0 1,-1 0 0,1 0-1,-8 18 1,0-9-43,-1-1 0,-1-1 1,0 0-1,-1 0 1,-1-1-1,-1-1 1,-1 0-1,0-1 1,0-1-1,-2-1 1,1 0-1,-2-1 0,0-1 1,0-1-1,-1 0 1,0-2-1,-1 0 1,0-1-1,0-2 1,0 0-1,-23 2 1,30-6-109,-1-1 0,1-1 0,-1-1 0,0 0 1,-23-7-1,37 9 69,0 0 0,1 0 1,-1-1-1,0 1 0,0 0 1,1-1-1,-1 1 0,0 0 0,1-1 1,-1 1-1,0-1 0,1 0 0,-1 1 1,1-1-1,-1 1 0,0-2 1,-8-9-44,0 1 0,1-1 1,1-1-1,0 1 1,0-1-1,1-1 0,0 1 1,2-1-1,-6-19 0,3-8 342,3 0-1,0-48 0,2 106-210,0 0 0,-1 0 1,-1 0-1,0-1 0,-1 1 1,-1-1-1,-1 0 1,-14 26-1,2-16-18,-3-1 13,20-22-47,-4 3 12,1 0 0,-1-1 0,0 1 0,-1-1 0,1 0 1,-1-1-1,0 0 0,-13 7 0,-4 2 404,12-10 82,-11-4-136,22 0-370,1 0 0,-1 0 0,1 0 0,-1 0 0,1 0-1,-1 0 1,1 0 0,0-1 0,-1 1 0,1 0 0,-1 0 0,1 0 0,-1 0 0,1-1-1,-1 1 1,1 0 0,0 0 0,-1-1 0,1 1 0,-1 0 0,1-1 0,0 1 0,-1-1-1,-8-8 7,0-1 0,1 0 0,0-1-1,1 1 1,0-1 0,0-1-1,1 1 1,1-1 0,0 0 0,1 0-1,0-1 1,1 1 0,-3-20-1,-1-18-38,1-93-1,15-53 34,0-3 54,-9 192-45,0 16-85,-1 50 75,3 123 102,0-116-39,-2 1 0,-10 71 0,4-95-38,-2-1-1,-1 1 1,-3-1-1,-21 51 1,25-74-44,-2-1 0,0-1 0,0 0 0,-2 0 0,0-1 1,-1 0-1,-21 19 0,26-27-103,-1 0 1,0-1-1,0-1 0,0 1 1,-1-1-1,1-1 0,-2 0 1,1 0-1,0-1 0,-1 0 1,0-1-1,0 0 0,0-1 1,-22 2-1,27-4 46,1-1-1,-1 0 1,1 0-1,-1 0 1,1-1-1,0 0 1,-1 0-1,1 0 1,0 0-1,0-1 1,1 0-1,-1 0 1,0 0 0,1-1-1,0 1 1,0-1-1,0 0 1,0-1-1,1 1 1,-1 0-1,-4-9 1,-3-7-111,1-1 1,0 0-1,-12-41 1,2 8 37,13 36 130,0-1-1,0 0 1,2 0 0,0-1-1,-3-34 1,5 34-31,2 15 32,0 1-14,8 5 10,28 2 23,1 6-7,-11 3-6,-20-9 60,0 1 48,14 13 51,-14-13 95,-10 1-179,-78 72 310,-106 109 1407,169-163-1520,2 1 1,0 1-1,2 1 0,0 0 1,2 1-1,-20 50 1,21-33 60,2 0 0,1 1 0,-4 51 0,13-74-484,1 1 0,1-1 0,0 0-1,2 0 1,1 0 0,0 0-1,2 0 1,0-1 0,14 30 0,-20-51 76,1 1 1,-1-1 0,0 1 0,0 0 0,1-1-1,-1 1 1,0-1 0,1 1 0,-1-1 0,1 0-1,-1 1 1,1-1 0,-1 1 0,1-1 0,-1 0-1,1 1 1,-1-1 0,1 0 0,-1 0 0,1 1-1,0-1 1,0 0 0,7 4-527,0-1-1,0 1 0,1-2 1,-1 1-1,1-1 1,0-1-1,-1 1 1,1-1-1,10-1 1,37-10-3729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5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10589,'0'0'5833,"37"21"-14886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5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1 160 9293,'0'0'4580,"45"13"-3716,4-18-436,11-11-212,6-5-140,-1-6-160,-2-2-980,-3-3-1072,-17-10-2180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16:55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492 0 7541,'0'0'4611,"1"9"-3928,1 1-527,0 1 1,-1 0-1,0 0 1,-1 0 0,0 0-1,-1 0 1,-1 0-1,-4 20 1,1-19-126,0-1-1,-1 1 1,-1-1 0,0 0-1,0-1 1,-1 0 0,0 0-1,-1-1 1,0 0 0,0 0 0,-1-1-1,-20 14 1,17-15-37,0 0-1,0 0 1,0-1 0,-1-1-1,0 0 1,0-1 0,0-1-1,0 0 1,0 0 0,-26-1-1,28-4-86,-62-33-34,73 34 125,0 1 0,0-1 1,0 1-1,0-1 0,0 0 1,0 0-1,0 1 0,0-1 1,0 0-1,1 0 0,-1 0 1,0 0-1,0-1 0,-15-20 23,1-1-1,1 0 0,-15-37 1,23 47 22,4 11-18,1 0 0,0-1-1,0 1 1,0-1 0,0 1 0,0-1 0,0 0 0,1 1 0,-1-4 0,-2-19 115,2 19 422,8 13-144,24 25 260,0 2-1,39 58 1,50 91 1321,-118-179-1965,185 284 261,-111-192-3617,-29-39-805,-10-12-683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0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13 9325,'0'0'-1076,"-23"-6"-1416,1-1 307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3.9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1436 4872,'3'4'486,"0"1"-1,1-1 1,-1 0-1,1 0 0,0-1 1,0 1-1,0-1 0,8 5 1,-7-6-330,0 0 0,1 1-1,-1-2 1,1 1 0,-1-1 0,1 0 0,0 0 0,0 0 0,-1-1-1,1 0 1,0 0 0,11-2 0,-5 1 1,-1-1 0,0-1 0,0 1 0,0-2 0,0 1 0,-1-2 0,0 1 0,1-1 1,-1-1-1,11-8 0,-14 9-101,-1-1 1,0-1 0,0 1 0,0-1 0,-1 0 0,0 0 0,0 0-1,0-1 1,-1 1 0,-1-1 0,1 0 0,-1-1 0,0 1-1,1-9 1,1-9-42,-1-1 0,-2 1 1,0-36-1,-9-80 14,6 142-29,-26-317-47,-11-8-56,31 272 75,1-79-1,6 131 26,0-1 1,0 1-1,0-1 0,0 1 1,1-1-1,-1 1 0,0-1 0,1 1 1,-1-1-1,1 1 0,-1 0 1,1-1-1,0 1 0,1-3 1,1 0-3,-3 3 3,0-1 0,1 1 0,0 0 0,-1-1 0,1 1 0,0 0 1,0 0-1,-1-1 0,1 1 0,0 0 0,0 0 0,0 0 0,1 0 0,-1 0 1,0 0-1,2-1 0,1 0-5,6-4 6,6 2-1,0 1 1,1 1-1,25-2 0,259 21 23,144 3 71,188-44 12,-392 11-114,524-9 84,-170 52-43,-399-13-6,-151-14-37,-10 0 33,-28-3-21,-1 0 21,19 0-31,-19 0 32,-13-5-1168,-38-27 498,2-3 323,16 12 263,20 17 16,1-1 8,-21-18 45,20 18 58,0 2-22,-23-16-39,23 16 646,12 13-300,3 5-242,1-1 0,1 0 0,0 0 0,0-1 0,1 0 0,1-1 0,21 15 0,13 3-13,1-2-1,1-2 1,1-2 0,93 27 0,-85-35 260,-52-12 256,-10-3-645,-5 0 49,1 0-1,0 1 1,0 0-1,-1 0 0,1 1 1,0 1-1,0-1 1,-18 7-1,-77 34 185,37-13-62,62-28-174,-67 26-977,-82 43 1,149-67-999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5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583 61 3676,'0'0'1245,"2"-6"-422,18-48 5123,-20 58-5850,-1 19-35,-1 0 0,-7 36 0,3-32-81,-3-1-9,7-21-51,-11-23-1981,11 14 2008,-5 2 72,-4 0 47,-1 1 0,-22-1 0,23 6 110,5-1-127,4-2-29,0 0 0,-1 0 0,1 0-1,0 1 1,1-1 0,-1 0 0,0 1-1,0-1 1,1 1 0,-1 0-1,0-1 1,-1 5 0,-27 30 295,-3 1-117,-9 13-110,38-45 21,-1-1-17,-14 11 4,14-12 185,-1-2-233,1 1 0,-1-1 0,0 1 0,1 0 0,0 1 0,-9 4 0,10-5-43,-18 7-56,1 2-1,-42 26 0,45-26-1258,0-1-1,-1-1 1,-38 14-1,11-10-1729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6.0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1089 28 6077,'10'-23'600,"-8"18"207,-9 8-634,0 0-123,5-3-27,-1 1 0,1 0 1,-1 0-1,1 0 1,0 0-1,-1 1 1,1-1-1,0 1 1,0-1-1,0 1 1,-3 3-1,-19 16 112,16-9-27,-3 13-33,10-23-71,1-1 0,-1 1 0,0 0 0,1-1 0,-1 1 0,1 0 0,0-1 0,-1 1 0,1 0 0,0-1 0,0 1 0,0 0 0,0-1 0,0 1 0,1 0 0,0 2 0,0 1 12,-1 1 30,6 0-10,-4-4-34,5 5 4,1 0-1,0 0 1,0-1 0,0 0-1,1 0 1,14 6-1,-1-1-31,-17-9-5,-13 1-50,-17 5 79,0-2 0,-1-1 1,-42 4-1,49-8 11,1-1 0,-1-2 1,0 1-1,1-2 0,0-1 0,-1 0 0,1-1 0,1-1 0,-23-10 0,37 14 1,1 1-1,0 0 0,-1-1 0,1 1 0,0-1 1,0 0-1,0 0 0,-3-2 0,1-1 14,0 1 91,1 0-42,-9-12 79,9 11 919,2 11-876,-3 44 425,4-50-598,0 1 0,0-1 0,0 1 0,0-1 0,0 1 0,0-1 0,0 1 0,0-1 0,0 0 0,0 1 0,-1-1 0,1 1 0,0-1 0,0 1 0,-1-1 0,1 1 0,0-1 0,0 0 0,-1 1 0,0 0 0,-6 7 69,-1 1 0,0-1-1,-1 0 1,0 0-1,0-1 1,-1-1 0,0 0-1,0 0 1,0 0-1,-1-2 1,1 1 0,-12 2-1,-12 3 124,0-3 1,0 0-1,-70 3 0,78-10-85,-1 0-1,1-2 1,-1-1-1,1-1 1,-46-13-1,60 13-82,0 0 1,1-1-1,0 0 0,0-1 0,1 0 0,-1-1 0,1 0 1,-17-16-1,22 18-195,1 0 1,0 0 0,0 0-1,0 0 1,1-1-1,0 0 1,0 1 0,0-1-1,1 0 1,0 0-1,0-1 1,1 1-1,-1 0 1,1-1 0,1 1-1,-1-1 1,1 1-1,1-10 1,4-21-2899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6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68 7921,'29'6'1436,"4"-6"-148,7-6-532,0-1-288,16-6-292,-5 4-36,11-7-636,-11 6-1520,5-3-1888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0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6569,'23'-18'2197,"1"0"1,46-26 0,-65 42-1465,0 7-561,0 0-134,0 1 0,0 0 0,0 0 0,-1 0 0,0 1 0,0 0 0,0 0 0,-1 0 0,0 0 0,-1 0 0,0 0 0,0 1 1,0-1-1,-1 1 0,0-1 0,-1 1 0,1 0 0,-1-1 0,-2 13 0,0-6-502,0 0 1,0-1-1,-2 0 1,0 0-1,0 0 0,-1 0 1,0 0-1,-1-1 0,-1 0 1,-16 22-1,-12 3-3884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7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8245,'0'0'6509,"2"8"-5886,12 36-176,2-1 1,2 0 0,2-1 0,31 50-1,117 155-253,-116-178-583,40 59-3200,-63-84 156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7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6101,'0'0'1956,"5"2"-1086,1 1-677,0 1 0,-1 0 0,0 0-1,1 1 1,-1 0 0,-1-1 0,1 1-1,-1 1 1,1-1 0,-2 1 0,1 0-1,-1 0 1,5 10 0,4 14 357,15 51 1,-15-42-214,25 65 172,5-2 1,59 100-1,-43-111-657,-42-68-320,-12-17-805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7.4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7 6649,'-7'-1'779,"-20"-3"-99,21 3 223,1 7-442,0 2-347,1-1 0,0 1 0,0 0 0,0 0 0,-2 11 0,5-18-102,1-1 1,0 1-1,0-1 0,0 1 0,0-1 0,0 1 0,0-1 0,0 1 1,0-1-1,0 1 0,0-1 0,0 1 0,0-1 0,0 1 1,1-1-1,-1 1 0,0-1 0,0 1 0,0-1 0,1 1 0,-1 0 1,12 22 253,-3-12-70,2-3-152,-1 0 0,1-1 0,13 7 0,-18-11-20,-1-1 1,1 1-1,0-1 1,0 0-1,1-1 1,-1 1-1,0-1 1,0 0-1,1-1 1,6 0-1,43-10 686,-50 8-451,-2-4-92,14-20-84,-16 24-64,-1 1 0,0-1-1,0 0 1,1 1 0,-1-1-1,0 0 1,-1 0 0,1 0-1,0 0 1,-1 0 0,1 0-1,-1 0 1,1-1 0,-1-1-1,1-3 67,0 6-50,-1-1-1,1 0 0,-1 0 1,1 0-1,-1 1 0,0-1 1,1 0-1,-1 0 1,0 0-1,0 0 0,0 0 1,-1 0-1,1-1 0,-1-3 35,1 1 99,-8 4-154,-3-1-12,0 0 0,0 1-1,-1 1 1,1 0-1,0 0 1,0 1-1,-20 4 1,-4 9 9,2 3-62,27-13-49,5-2-664,0 0 612,0 0 0,1 0 0,-1 0-1,0 0 1,-1 0 0,1 0 0,0 0 0,-1-1-1,-2 4 1,0 0-334,0 1-1694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8.1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78 4804,'0'0'5608,"-4"1"-5575,-14 0 36,14 0 79,3 0-124,1 0 0,0 0 0,0 1 0,-1-1 0,1 0 0,-1 0 0,1 0 0,-1 0 0,1 0 0,-1 0 0,0 0 0,-1 2 0,0-1 36,1 2 128,5 0-27,1 0-139,1 0 0,-1-1 0,1 0 0,0 1 0,0-2 0,0 1 0,1-1 0,-1 0 0,1 0 0,-1-1 0,1 0 1,-1 0-1,1-1 0,0 1 0,-1-1 0,13-2 0,-2 2-14,4-2-9,27-16 128,-39 10-89,-4-1 18,0 0 0,0-1 0,4-10 0,-9 19-42,0 0-1,0 0 1,1 0-1,-1 0 0,0-1 1,0 1-1,0 0 1,0 0-1,0 0 0,0 0 1,-1 0-1,1 0 0,0 0 1,-1 0-1,1 0 1,0 0-1,-1 0 0,1 0 1,-2-2-1,1 1 31,0-2 81,-5 0-71,0 0-48,0 1 0,-1-1 0,0 1 0,1 0 0,-1 1 0,0-1 0,-1 2 0,1-1 0,0 1 0,-1 0 0,1 0 0,0 1 0,-1 0 0,-12 1 0,7 3 17,-1 0 0,1 1-1,0 0 1,-19 12 0,28-15-1,0 3-26,-11 14 17,14-18-6,0 0 0,0 0 0,1 0 0,-1 1 0,0-1 0,1 0 1,-1 0-1,0 0 0,1 1 0,-1-1 0,1 0 0,0 0 0,-1 1 0,1-1 0,0 0 0,0 1 1,0-1-1,0 2 0,0 1 19,1 6 53,6 9-23,0-10-13,-7-9-42,5 5 16,0-1-1,1 1 1,-1-1 0,1-1-1,0 1 1,0-1 0,0 0-1,0 0 1,0-1 0,1 0-1,-1 0 1,9 2 0,13-2 119,-23-7-87,16-15-34,-15 13-10,-3 0 12,11-26-65,-12 28-25,-40-13-7452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9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261 363 3768,'0'0'3248,"0"5"-2497,-1 2-599,1 1 1,-1-1 0,0 0-1,-1 1 1,0-1 0,0 0-1,0 0 1,-1 0-1,0 0 1,-1-1 0,1 1-1,-1-1 1,-1 0 0,-8 10-1,-33 39 529,45-53-631,-1 0-1,1 0 1,-1 0 0,0 0-1,1-1 1,-1 1-1,0 0 1,0-1 0,0 1-1,0-1 1,-4 2 0,-1 0 79,2 2 339,0-2 121,-14 10 90,14-9 232,2-10-725,-3-5-152,0 0 0,1 0-1,0-1 1,1 0 0,0 0 0,-3-20-1,0-159 4,4 62-16,-3 5-109,6 118-15,-1 2-166,-3-16-213,3 16-328,-39 45-8167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09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61 7541,'40'16'1648,"5"-6"-200,-1-4-240,7-6-332,12-6-420,-1 0-200,7-7-164,-3 0-52,-3-2-660,-12-5-1152,-7 1-1656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0.0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10117,'0'0'2848,"35"60"-2608,-8 0 184,-9 3-104,-1 7-168,6 0-36,-8 0-32,3-3-64,-7-4-20,7-5-20,-7-8-604,0-9-1056,-11-8-1940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0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498 26 7925,'0'0'3175,"0"6"-2989,1 2-130,-3 24 164,-3-3-156,1-15 6,-1-7-53,3-5-12,0 1 0,1-1 0,-1 1-1,1-1 1,0 1 0,-1 0-1,1-1 1,-1 6 0,-5-2-38,-23 20-122,29-25 127,0 0 1,0 0-1,0-1 0,0 1 0,0 0 0,0-1 0,0 1 0,0 0 0,0-1 0,0 1 0,0-1 1,-3 1-1,-30 9-422,33-10 423,0 1 0,1-1 0,-1 0 0,0 0 0,0 1 0,0-1 0,0 0 0,0 0 0,0 0 0,0 0 0,1 0 0,-1 0 0,0 0 0,0-1 0,-1 1 0,-25-6-317,27 6 333,-1 0-1,0 0 0,1 0 1,-1 0-1,1-1 0,-1 1 1,1 0-1,-1 0 0,1 0 1,-1-1-1,1 1 0,-1 0 1,1-1-1,-1 1 0,1-1 1,-1 1-1,1 0 0,0-1 1,-1 1-1,1-1 1,0 1-1,-1-2 0,-7-10-20,0 0 1,1 0-1,1-1 0,0 0 0,0 0 1,2-1-1,-1 0 0,-2-16 0,6 23 1800,-6 12-1558,-2 1-159,1 0-15,-1 0 0,-1-1 0,1 0 0,-1-1 0,1 0 0,-19 5-1,-13 0-4,-1-2-38,39-7 8,1 1 1,0-1-1,-1 0 1,1 1 0,-1-1-1,1 0 1,0-1-1,-1 1 1,1 0-1,-1-1 1,1 1 0,-4-2-1,-1-1 9,0 2 16,2-5-9,-3-7-30,0 0-1,-9-22 1,15 24 32,2-12-8,0 17 404,6 15-115,102 228 1299,-13-24-1235,-77-176-442,-5-11-769,0-1 0,20 27 0,-14-26-2404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1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385 4 6605,'0'0'2797,"6"0"-2371,16-3-39,-16 3-8,-5 6 1,7 20-76,-7-13-118,-4 12-83,-3-12-36,2-5-46,1-4-8,1 0-1,-1 0 0,1 0 1,-1 0-1,0-1 0,-7 7 1,-24 22 5,-5-6-33,7-11 18,26-12-35,-1-6-106,-20-8-75,27 11 204,-1 0 0,0 0 0,1-1-1,-1 1 1,1 0 0,-1-1 0,0 1 0,1 0 0,-1-1-1,1 1 1,-1 0 0,1-1 0,-1 1 0,1-1 0,0 1-1,-1-1 1,1 1 0,0-1 0,-1 0 0,-7-14-87,-12-29 0,19 32 33,4-13 9,-2 19 453,-5 13-350,-11 20-17,5-14 13,2-6-28,-24 20 26,5-8-67,13-13 46,-16 0 23,23-4-20,0-9-23,2 3 3,1 1-2,0-1-1,0 1 1,0 0 0,1-1 0,0 0-1,0 0 1,0 0 0,0 0-1,0 0 1,1 0 0,0-1 0,0 1-1,-3-10 1,1-7 32,3 15 439,4 14-269,49 148 564,39 98 490,-72-211-1940,28 44 0,-44-82-1099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2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1 483 5000,'0'0'6124,"6"-7"-5888,6-7-197,-1-1 0,-1 1-1,0-2 1,-1 1-1,-1-1 1,9-25-1,20-64 30,21-54 196,-36 93-156,-20 61 128,4 12-207,15 22-8,0 2-1,29 61 1,6 9 28,-41-79 12,0 0 1,1-1-1,1-1 1,1-1 0,38 32-1,-52-47 1218,1-6-1057,-1-1-215,1 1-1,-1-1 1,0 0-1,0 0 1,-1-1 0,1 1-1,-1-1 1,1 0-1,-1 0 1,0 0 0,-1 0-1,1-1 1,-1 1 0,4-9-1,2-9-49,-1 0 0,4-24 0,0 4-2,60-185-173,-69 222 241,1 13-2,78 194 387,-66-169 56,2 0 0,32 48 0,47 50 322,-92-126-739,1-1-12,14 12 15,-14-11 397,-2-2-450,12 10-8,-11-9-25,24-3-9661,-1-2 6068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3.3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4864,'0'0'6461,"1"7"-5997,7 39 199,17 52 1,-8-35-287,7 21-193,7 33-676,-30-113-510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7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0 6649,'0'0'3371,"1"7"-2627,1 3-611,1-1 1,0 1-1,0-1 0,1 1 0,0-1 0,1 0 0,0 0 0,0-1 0,13 16 0,71 72 339,-65-72-338,93 82 168,-47-44-217,-67-59-85,0 0 0,0 0 0,1 0 0,-2 0 0,1 1 0,0 0 0,2 4 0,0 0-1,0-1 43,-14-2-48,-6 1-8,-1 0 0,1-1 0,-1-1 0,0 0 0,0-2 0,0 1 0,0-2 0,-1 0 0,-24-2 0,-7-2-63,0-3 0,0-1 0,-80-23 0,81 13 96,11 0 55,28 14 35,29 3-100,-1 0 0,0 1 0,0 2 0,0 0 0,0 1 0,0 1 0,0 0 0,30 15 0,-26-9 78,-1 2-1,0 1 1,-1 0 0,-1 2 0,0 0-1,18 20 1,-34-31-14,0 1 0,-1-1 0,0 1 0,0 0-1,0 0 1,-1 1 0,0-1 0,0 1 0,0 0 0,-1 0-1,0 0 1,1 7 0,-3-13-64,0 0-1,0-1 1,0 1-1,0-1 1,0 1-1,0-1 1,0 1-1,0-1 1,0 1-1,0-1 1,0 1-1,0 0 1,0-1 0,-1 1-1,1-1 1,0 1-1,0-1 1,-1 1-1,1-1 1,0 0-1,-1 1 1,1-1-1,0 1 1,-1-1-1,1 1 1,0-1 0,-1 0-1,1 1 1,-1-1-1,0 0 1,-9 12 29,-1-2 0,-1 1 0,0-2 0,0 1 1,-1-2-1,-22 12 0,-17 0-37,-1-2 0,-74 15 0,85-24-92,-129 25-1083,136-29-299,0-2 0,-65-3 1,45-8-2043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3.9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0 238 5212,'7'-34'1419,"13"-44"-1,-19 75-1328,0 0 0,0 0 0,0 0 1,1 0-1,-1 0 0,1 0 0,-1 1 0,1-1 1,0 0-1,4-3 0,2-4 56,13-18 176,-9 18-75,-1 3-134,0 1 0,1 0-1,20-8 1,-25 12-65,-1 0-1,1 1 1,0-1 0,-1 1-1,1 1 1,0-1 0,0 1-1,-1 0 1,1 1-1,9 1 1,-5 1-2,0 1 0,0 0 1,-1 0-1,1 1 0,-1 1 0,0 0 0,0 0 1,-1 1-1,0 0 0,0 1 0,-1 0 0,13 16 0,-12-14-21,0 2 0,-2-1 0,1 1-1,-1 0 1,-1 0 0,0 1-1,-1 0 1,-1 0 0,1 0-1,1 18 1,-5-27-21,0 0 0,0 0-1,0 1 1,-1-1 0,0 0 0,0 1 0,0-1-1,-1 0 1,1 1 0,-1-1 0,0 0 0,0 0-1,0 0 1,-1 1 0,0-1 0,0-1-1,0 1 1,0 0 0,0 0 0,-1-1 0,1 1-1,-1-1 1,0 0 0,-6 5 0,-9 5-1,0-2 1,0 0-1,-2-1 1,1 0 0,-27 7-1,7-8 4,6-10 8,26 1-52,4-7-29,-9-18 53,12 24 12,0 1 0,-1-1 1,1 1-1,0-1 0,0 1 0,0-1 0,-1 1 1,1-1-1,0 1 0,0-1 0,0 1 0,0-1 1,0 1-1,0-1 0,0 0 0,0 1 0,0-1 0,0 1 1,0-1-1,1 1 0,-1-1 0,0 1 0,0-1 1,0 1-1,1-1 0,-1 1 0,1-1 0,3-7-2,0 0 0,0 1-1,1-1 1,-1 1-1,2 1 1,-1-1 0,1 1-1,0-1 1,1 2-1,-1-1 1,1 1 0,0 0-1,1 0 1,-1 1-1,1 0 1,0 0 0,0 1-1,0 0 1,12-3-1,-9 5 10,0 0 0,1 1 0,-1 0 0,0 1 0,0 0 0,0 1 0,0 0 0,0 1 0,0 0 0,0 1 0,-1 0 0,0 1 0,1 0 0,-2 0 0,1 1-1,-1 0 1,0 1 0,9 8 0,-11-9 89,0 0-1,-1 0 0,0 1 1,0 0-1,-1 0 0,1 0 0,-2 1 1,1-1-1,-1 1 0,0 1 1,-1-1-1,0 0 0,0 1 1,0-1-1,-1 1 0,-1 0 0,0 0 1,0 0-1,-1 0 0,1 0 1,-2 0-1,0 0 0,-2 10 1,0-9 142,-1 0 1,0-1 0,0 1 0,-1-1-1,-1 0 1,1 0 0,-2 0-1,1-1 1,-16 15 0,3-5 56,0-1 0,-34 23 0,19-21-210,29-16-56,3-3-125,1 0 37,-1 1 0,1-1 0,-1 1-1,1-1 1,-1 1 0,1-1 0,-1 1 0,1 0-1,-1-1 1,1 1 0,-2 1 0,0 1-214,-2-1-1044,-28-6-7056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5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0 3740,'0'0'1936,"0"4"-1390,-3 81 1626,-5 0-1,-24 114 1,-10 204-295,37-323-1434,-8 41 113,10-96-474,2-18-41,1 0-1,-1 0 0,2 14 0,0-7-2968,32-31-3687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6.1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214 377 6733,'0'0'1093,"-2"-4"26,-5-13-208,5 13 382,4 0-1216,1-3-66,0 1 0,1 0 1,0 0-1,1 0 0,-1 0 1,1 0-1,8-6 0,46-35-49,-31 26 41,2-3-39,0 1 21,0-1-1,28-31 0,-42 33-25,-13 16 34,0-4-8,-4 6 0,1 3 8,-1-1-1,1 1 1,0-1 0,0 1-1,0-1 1,0 0 0,0 1 0,0-1-1,0 1 1,0-1 0,1 1-1,0-3 1,-6-1-12,1 2 17,0 0 0,0 0-1,-1 0 1,1 0 0,-1 1-1,1 0 1,-1 0 0,0 0 0,0 0-1,0 1 1,0 0 0,0 0-1,0 0 1,0 1 0,-1-1-1,-8 2 1,-2 1 2,-1 1 0,1 1 0,-1 0 0,1 1 0,-24 11 0,-64 40 23,101-54-23,-1 0 0,0 0 0,1 1 0,0-1 0,-1 1-1,1 0 1,0 0 0,-4 6 0,-3 2 4,6-7 0,0 0 1,0 0-1,0 0 0,1 1 0,0 0 1,0-1-1,0 1 0,1 0 0,-1 0 1,1 0-1,0 1 0,0-1 0,1 0 1,0 1-1,0-1 0,0 1 0,1-1 1,-1 1-1,1 0 0,1-1 0,-1 1 1,1-1-1,0 1 0,0-1 0,0 1 1,1-1-1,0 0 0,3 7 0,3 2 8,0 0-1,1 0 0,0-1 1,1 0-1,0-1 0,13 11 0,78 65 52,-65-58-33,-26-21-12,44 35 191,52 58-1,-87-77 400,-16-21-74,-3 20-153,0-19-285,-7-2-14,-5 2-79,-1-1 1,1 0-1,-1 0 1,0-2-1,-1 1 1,1-2-1,0 0 1,0 0-1,-1-2 1,1 1-1,0-2 1,0 1-1,-1-2 1,2 0-1,-1 0 0,0-2 1,1 1-1,-1-1 1,1-1-1,1 0 1,-1-1-1,1 0 1,-11-10-1,-2-9-23,-13-28 10,27 33-2,8 15 4,0 2-4,-2 9 119,-5 4-24,1 1-1,1 0 1,-1 0-1,2 1 1,-1 0 0,2 0-1,-1 1 1,2-1-1,-1 1 1,-4 22 0,5-11 165,-30 121 498,33-139-863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19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371 1 3668,'0'0'3955,"-2"6"-3969,-25 85 515,-23 70 467,14-65-707,-79 221-163,58-178 35,49-120-115,5-13-1,3-9-836,0 1 801,-1 0 0,1-1 0,0 1 0,0-1 0,1 1 0,-1 0 1,0-1-1,1 1 0,1-4 0,0-5-8,9-38-112,-7 31 60,0 0 1,2-20-1,3-31 9,-8 63 63,-1 1 48,-1-4 824,-4 16-411,-10 36-211,0 0 47,-8 17 90,11-28-172,-16 30 0,17-36-125,10-20-66,-1-1 1208,9-6-1088,1 0-129,-1-1 0,1 0 1,0-1-1,-1 1 0,0-2 1,1 1-1,-1-1 0,0 0 1,-1 0-1,1-1 0,-1 1 1,10-10-1,22-22-1018,-32 28 617,-3 5 0,0-1 0,1 1 0,-1 0 1,0 0-1,1 0 0,0 1 0,6-5 0,27-17-2347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18.4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2467 159 3476,'0'0'8641,"-3"0"-8621,-25 2 2,0 1-1,-44 11 1,4-1 88,-322 37 346,-161-9 42,288-41-377,120-1-41,-417-9-66,402 6-28,143 2 36,24-4-7,4 0-46,89-55-391,48-25 9,14 9 328,-153 71 90,36-14 31,-41 18 711,-23 4-744,1 0 18,0 2 0,0 0-1,0 0 1,0 2 0,-27 13 0,13-6 68,-146 54 721,-26 10-144,180-69-516,0 0 0,-30 5 0,40-10-78,-10-1 71,11-3 427,14 6-383,1 1-106,16 16 423,9 8 49,113 91 628,-91-75-1108,-47-44-89,1 1 26,14 10-109,-14-10-290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0.1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71 704 5316,'0'0'2181,"4"-4"-1384,19-20-341,0 1-1,38-27 1,32-31-51,-58 45-383,-1-2 1,54-81 0,-75 100-10,-2-1 1,-1 0-1,0 0 0,-1-1 1,-2-1-1,0 1 0,-1-1 0,6-43 1,-12 60-11,0 0 1,0 0-1,0 0 1,0 1-1,-1-1 1,0 0 0,0 0-1,0 1 1,-1-1-1,1 0 1,-4-4-1,4 6-4,-1 1 0,0-1 0,1 1-1,-1-1 1,0 1 0,0 0-1,0 0 1,-1 0 0,1 0 0,0 1-1,-1-1 1,1 1 0,-1-1 0,0 1-1,1 0 1,-1 0 0,0 0-1,0 0 1,-5 0 0,1 0-5,1 1 1,0 0-1,-1 0 1,1 1-1,0 0 1,0 0-1,-1 1 1,-10 3-1,-49 25-29,59-26 39,-23 11-2,1 2 0,1 2 0,-45 37 0,54-38-17,0-1 0,2 2 0,0 0 0,1 2 0,-20 33 0,31-46 18,1-1 1,1 1 0,0-1 0,0 1-1,0 0 1,1 1 0,0-1 0,1 0-1,0 0 1,0 1 0,1-1-1,0 0 1,1 13 0,1-14 22,-1 0 1,1 0 0,1 0-1,-1 0 1,1-1-1,0 1 1,1-1-1,0 1 1,0-1-1,0 0 1,0-1-1,1 1 1,0-1-1,0 0 1,10 8-1,23 12 289,0-1-1,2-2 0,0-2 1,51 18-1,-41-18 220,-2 2 0,52 32 1,-100-54-521,1 1 1,-1-1 0,1 0-1,-1 0 1,0 1-1,1-1 1,-1 0 0,1 1-1,-1-1 1,0 0 0,1 1-1,-1-1 1,0 1 0,0-1-1,1 0 1,-1 1-1,0-1 1,0 1 0,0-1-1,0 1 1,0-1 0,1 1-1,0 4 9,0-1-1,0 0 1,0 1-1,-1-1 1,0 1 0,1-1-1,-2 1 1,1-1-1,0 1 1,-1-1-1,0 1 1,0-1-1,0 0 1,-1 1-1,1-1 1,-1 0-1,0 0 1,0 0-1,-5 6 1,-4 3-11,0 0 0,-1 0 0,-1-1 0,-19 14 0,-61 36-82,70-51-95,18-9-52,1 0 0,0-1 0,0 2 0,0-1 0,0 0 0,-4 5 1,2-7-967,-18 0-415,24 0 1555,0 0-1,-1 0 1,1 0 0,0 0-1,0 0 1,0 0 0,0 0-1,-1 0 1,1 0-1,0 0 1,0 0 0,0 0-1,-1 0 1,1 0-1,0 0 1,0 0 0,0 0-1,-1 0 1,1 0-1,0 0 1,0 0 0,0 0-1,0 0 1,-1 0-1,1 0 1,0 0 0,0 0-1,0-1 1,0 1 0,-1 0-1,1 0 1,0 0-1,0 0 1,0 0 0,0-1-1,0 1 1,0 0-1,0 0 1,0 0 0,0 0-1,-1-1 1,1 1-1,0 0 1,0 0 0,0 0-1,0-1 1,0 1-1,0 0 1,-3-21-2719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0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402 281 4760,'18'-24'1163,"-13"13"13,5-37 308,-12 39-1176,-30-44 35,23 44-272,2 6-65,1 0 0,-1 0 0,1 0 0,-1 1 0,0 0 0,0 0 0,0 1 0,0-1 0,0 2-1,0-1 1,-1 1 0,1 0 0,0 0 0,0 1 0,0 0 0,0 1 0,-12 3 0,5 1-2,1 1 0,1 0 0,-1 0 1,1 2-1,1-1 0,0 2 0,-13 12 0,3 1 2,0 0 1,-23 37-1,36-48 33,0 0 0,1 0-1,1 1 1,0 0 0,1 0-1,0 1 1,1-1 0,-4 22 0,7-29 19,1-1 1,-1 1-1,1 0 1,0 0-1,1-1 1,0 1-1,-1 0 1,2 0-1,-1-1 1,1 1-1,0-1 1,0 0-1,0 1 1,1-1-1,-1 0 1,1 0-1,1 0 1,-1-1-1,1 1 1,0-1-1,0 0 1,0 0 0,6 4-1,-3-3-19,0 0 0,1-1 0,0 0 0,0 0-1,0-1 1,0 0 0,0 0 0,1-1 0,-1 0 0,1-1 0,0 0 0,8 0 0,-4-1-27,-1 0 0,1-1 0,-1-1 0,0 0 0,0 0 0,0-1 0,22-9 0,-25 8-12,0-1 1,-1 0-1,0-1 0,0 1 0,-1-1 1,1-1-1,-1 0 0,-1 0 0,1 0 1,-1-1-1,-1 0 0,1 0 0,-1 0 1,5-13-1,1-3-4,-2-1 0,0 1 0,-2-2 1,5-29-1,-7 19 20,1-52-1,-3 36 23,-2-79 567,-1 128-577,-2 10 21,-4 22 67,1 1 1,2 0-1,1 0 0,2 38 1,0-52 13,1 29 296,3-1 0,1 0 0,3 0 0,23 79 0,-14-73-292,2 0 0,2-1 0,47 78 0,-18-37-2194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0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5949,'0'0'4211,"2"5"-3583,217 594 4177,-197-542-4828,1 0-366,-3 1-1,25 117 1,-44-160 145,-1-5-1196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1.2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0 130 6233,'0'0'2380,"0"-32"-400,45 7-1584,12 9-140,-5 3-88,3 4-112,3-1-40,2 0-52,-2 2-320,-7 4-616,0 1-736,-7 3-636,1 3-149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1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453 198 3804,'0'0'3683,"2"-6"-2861,2-17-351,-5 10-192,0 8-210,-1-1-12,1 0 0,-1 1-1,0-1 1,0 1-1,-1-1 1,0 1-1,0 0 1,0 0-1,0 1 1,-1-1-1,-4-4 1,-16-17 137,10 15-31,11 9-150,-9-6 16,-2 0-1,-24-11 1,33 17-32,-1 0 0,1 1 1,0-1-1,-1 1 0,1 0 0,-1 1 0,1-1 0,-1 1 0,1 0 0,-1 0 1,1 1-1,-1 0 0,-6 1 0,-1 3 12,0 1 0,0 0 0,0 1 0,1 0-1,0 1 1,1 0 0,0 1 0,0 0 0,0 1 0,1 0 0,1 1 0,0 0 0,0 0 0,1 1 0,-7 14-1,7-12 126,0 1 0,2 0 0,-1 1 0,2 0 0,0 0 0,1 0 0,1 0 0,0 1 0,1-1 0,1 1 0,0-1 0,4 29-1,-2-39-85,0 1 0,0-1-1,1 1 1,0-1-1,1 0 1,-1 0-1,1 0 1,0-1 0,0 1-1,1 0 1,0-1-1,0 0 1,0 0-1,8 7 1,-5-6-15,1-1 0,0 0-1,0 0 1,0 0 0,0-1-1,1-1 1,-1 1 0,1-1 0,14 3-1,-8-3-18,1-1 0,0-1 0,0 0 0,0 0 0,-1-2 0,1 0 0,0-1-1,0-1 1,-1 0 0,1-1 0,27-11 0,-27 7-20,-1-1 0,0 0 1,-1-1-1,0-1 0,-1 0 0,0-1 1,-1 0-1,0-1 0,-1 0 0,0-1 1,-1 0-1,-1-1 0,11-21 0,-1-5 241,-2 0-1,-1-2 0,18-80 1,-27 102-35,-4 17-184,-1-1 78,-2 11-36,-1 19 289,2 0 0,1 0 1,1 0-1,1-1 0,1 1 1,8 23-1,-5-27-106,0 0-1,2 0 0,1-2 1,0 1-1,1-1 0,1-1 1,1 0-1,1 0 0,0-2 1,1 0-1,1-1 0,19 14 1,-18-17-114,-4-2-8,0 0-1,1-2 1,0 0 0,0 0-1,1-2 1,19 7 0,-30-12-196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918 0 8317,'0'0'2345,"2"8"-1626,0 0-602,0 0 1,-1 0-1,0 1 0,0-1 0,-1 0 1,0 1-1,0-1 0,-1 0 0,0 1 1,-1-1-1,0 0 0,0 0 0,-6 14 1,0-7-62,-1 1 1,0-2 0,-2 1 0,1-1 0,-2 0 0,-25 22 0,12-14-66,-1-1-1,-52 31 1,49-36-479,-1-1 0,-1-1 0,0-2 0,-1 0 0,-1-3-1,-62 11 1,87-19-522,4-9-283,1 2 1262,0-1-1,0 0 1,1 0 0,0 0 0,0 0 0,1 0 0,0 0 0,0 0 0,0-1-1,1 1 1,0 0 0,1 0 0,0-1 0,0 1 0,2-9 0,22-46 3838,-28 61-3745,0 0 0,0 0 0,0 1-1,0-1 1,0 1 0,0 0 0,0 0-1,0 0 1,-1 0 0,1 0 0,0 1-1,0-1 1,-4 2 0,-36 14 122,42-16-178,-44 19 68,-76 30-1132,36-24-2485,23-11 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39.1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671 738 6321,'0'0'6231,"-1"-3"-5972,-3-11-51,3 11-42,0 0-38,-12-43-81,9 35-43,0 0 0,1 0-1,1 0 1,0 0-1,0 0 1,1-1 0,0-15-1,2 15-4,0 0 0,1 0 0,0 0 0,1 1 0,0-1 0,1 1 0,1 0 0,8-17 0,4 7 7,-13 17-13,-3 2 2,1 0 1,-1 0-1,1 0 0,-1 0 1,1 1-1,0-1 0,-1 1 1,1-1-1,0 1 1,0 0-1,0 0 0,0 0 1,0 0-1,0 0 1,0 0-1,1 0 0,-1 1 1,0-1-1,3 0 1,14 3-50,-10 2 18,-4 0 37,0 1 0,-1-1 0,0 1 0,0 1 1,0-1-1,0 0 0,-1 1 0,0 0 1,0 0-1,0 0 0,-1 0 0,0 0 0,0 0 1,-1 1-1,1-1 0,-1 1 0,-1-1 1,1 1-1,-1-1 0,-1 1 0,1 0 0,-1-1 1,0 1-1,0-1 0,-1 0 0,0 1 1,0-1-1,0 0 0,-6 9 0,2-4 63,-1 0 0,-1-1-1,0 0 1,0 0 0,-1-1 0,0 0-1,-1-1 1,0 0 0,0 0 0,-1-1-1,0-1 1,0 1 0,0-2 0,-16 6-1,25-10-18,0 0 0,0 0-1,0-1 1,0 1 0,0 0-1,0-1 1,-1 0 0,1 1-1,0-1 1,0 0 0,-3-1-1,-2 1 62,6 1-73,-1-1 0,0 0 0,1 0 0,-1 0 1,0 0-1,1 0 0,-1 0 0,0 0 0,1-1 0,-1 1 0,1-1 1,-1 1-1,1-1 0,-1 1 0,1-1 0,-3-1 0,0-1 63,-5 0 24,0-1-1,1-1 1,0 0 0,0 0-1,0-1 1,1 1 0,0-2 0,0 1-1,-8-10 1,6 7-120,-7-8 40,1-1 1,0-1-1,-22-37 0,-26-67-7,38 71-60,-31-49 0,-23-11-493,64 93-350,-1 1 0,-1 0 0,-31-24 0,48 42 865,-25-18-1459,11 8-1163,-14-8-343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39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 7661,'0'0'2316,"5"31"-1652,-5 8-292,0 6-116,0 2-88,0 3-116,0 4-36,0-3 16,0 0-124,0 3-916,-5-3-1016,-2 3-1133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0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546 279 5997,'-4'-52'3927,"3"47"-2727,5 10-776,1 2-354,0-1 0,0 1 0,-1 0 0,0 0 1,0 1-1,-1 0 0,1-1 0,-2 1 0,1 0 0,-1 0 0,-1 0 1,2 12-1,-3-3-32,-2 0 1,0-1-1,0 1 1,-10 29-1,11-44-34,1-1 0,-1 1-1,0 0 1,0 0 0,0 0-1,0-1 1,0 1-1,0-1 1,0 1 0,0-1-1,-1 1 1,1-1-1,-4 3 1,1 0 2,0 0 32,0 0 0,1 0 0,-1 0 0,-1-1 0,1 1 1,-1-1-1,1 0 0,-1 0 0,0-1 0,0 1 0,-7 1 0,11-3-9,-1 0 1,0-1-1,1 1 1,-1-1-1,0 1 0,1-1 1,-1 0-1,0 1 1,1-1-1,-1 0 0,0 0 1,-1-1-1,-2 1 27,-6-3 74,5 0-120,0-1 0,0 1 0,1-2 0,-1 1 0,1-1 0,0 1 0,0-2 0,0 1 0,1 0 0,0-1 0,0 0 0,0 0 0,1 0 0,-3-7 0,-18-58 35,-19-90 1,-6-22 356,40 160-222,9 34-116,12 41-63,-11-49 3,5 17-7,0-1 0,2 1 1,0-1-1,1 0 0,1-1 0,1 0 0,19 24 0,-4-10 14,1-2 0,56 49 0,-59-58 11,-1 0 1,24 29-1,-41-42-6,1 0-1,-1 1 0,-1 0 0,0 0 1,0 0-1,-1 0 0,0 1 1,0 0-1,-1 0 0,2 14 0,-3-10-6,-1 0-1,-1 0 0,0 0 1,-1 0-1,0 0 0,-1 0 1,-1 0-1,0 0 0,-1-1 1,0 1-1,-9 16 0,7-14-4,-1-1-1,-1 0 0,-15 23 0,17-31 38,0 0 1,0-1-1,-1 0 1,0 0-1,0 0 1,-1-1-1,1 0 1,-14 6-1,11-6-11,0-1-1,-1 0 1,0 0-1,0-1 1,0-1-1,0 0 0,0 0 1,0-1-1,0 0 1,-1-1-1,1-1 1,0 1-1,0-2 1,-13-2-1,7-1-18,0 0-1,-1-1 1,2-1-1,-1 0 1,1-1-1,0-1 1,-20-16-1,20 10 23,-5-8-14,1-1-1,1-1 0,1 0 1,-26-50-1,32 43-25,3 2-3,8 17-14,1 6 19,0 5 1,0-1-1,1 1 1,-1-1 0,0 1 0,1-1-1,-1 1 1,1 0 0,0-1-1,0 1 1,2-5 0,-1 1-64,-2 4-7,1 0 1,-1 0 0,1 0-1,-1 0 1,1 1-1,0-1 1,0 0 0,0 0-1,0 0 1,0 1-1,1-1 1,-1 1 0,0-1-1,3-1 1,0-3-430,5-6-107,10-1-2600,18-8-233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0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10233,'0'0'4808,"22"17"-2439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1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 6289,'1'-4'1314,"3"-11"-200,-3 11 306,2 3-1059,2-1-275,0 1 0,0 0 0,0 0 0,0 1 0,0-1 0,0 1 0,1 0 0,-1 0-1,0 1 1,0 0 0,0 0 0,0 0 0,0 0 0,0 1 0,-1 0 0,1 0 0,0 0 0,4 3 0,5 2 74,-1 1 0,-1 0 0,1 1 0,-1 0 0,13 14 0,3 7 58,0 1-1,-2 1 1,-2 2-1,0 0 1,-3 2-1,34 73 1,-46-88-161,16 25 1,-7-13-67,10 15 31,-25-43-43,1 0 20,14 16-10,5-6 7,-5-4 8,-14-9 5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1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34 259 4980,'-23'-91'5878,"20"81"-5499,1 5-265,1-1 0,-1 1 0,1-1 0,0 1 1,1-1-1,-1 0 0,1 0 0,0 1 0,1-1 0,0-6 0,12-10-113,-6 16 6,0 0 0,0 0-1,1 0 1,0 1 0,0 0-1,0 0 1,1 1 0,-1 0-1,1 1 1,0 0 0,0 0-1,10-1 1,-7 2 4,0-1 0,0 2 0,1 0 0,-1 1 0,0 0 0,0 0 0,0 1 0,1 1 0,11 3 0,-13-1 4,0 1 1,-1 0 0,1 0 0,-1 1-1,13 11 1,-18-9 59,-2 0-35,0 1 1,-1-1-1,0 0 1,0 1-1,-1 0 1,0-1-1,-1 1 1,0 0 0,0-1-1,-1 1 1,0 0-1,-3 9 1,-2-2-29,-1 0 0,0-1 0,-1 0 0,-1 0 0,0-1 0,-1 0 1,-1 0-1,0-1 0,-1-1 0,0 0 0,-1 0 0,0-2 0,-1 1 0,-21 11 0,-17 3-301,47-23-333,-13-28-7522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2.0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99 169 5008,'1'-4'1291,"0"-7"54,1-1-1,-1 1 1,-2-18-1,-3 31-1307,-4 4-32,1 0-1,0 0 0,0 0 0,0 1 0,1 0 0,0 1 1,0-1-1,1 1 0,0 0 0,1 0 0,-1 1 0,1 0 1,1-1-1,0 1 0,-3 12 0,3-9 18,1 0 0,0 1 0,0-1 0,1 1 0,1-1 0,0 1 0,1 0 1,0-1-1,1 1 0,1-1 0,5 17 0,-6-23-13,0-1 1,1 0 0,0 0 0,0-1-1,0 1 1,1-1 0,-1 1-1,1-1 1,0 0 0,1 0-1,-1-1 1,1 1 0,-1-1-1,1 0 1,0 0 0,0-1-1,0 1 1,1-1 0,-1 0-1,6 1 1,-10-3-7,0 0-1,0 0 0,0 1 1,0-1-1,0 0 1,0 0-1,0 0 0,0 0 1,0 0-1,0 0 1,0-1-1,0 1 0,0 0 1,0 0-1,0-1 1,0 1-1,-1 0 1,1-1-1,2 0 0,-1 0 5,5-5 17,-3 1-24,0 0-1,0-1 0,0 0 1,-1 0-1,0 0 0,0 0 0,-1 0 1,0-1-1,0 1 0,0-1 1,-1 1-1,0-1 0,0 0 0,-1 1 1,0-11-1,-1-9-23,-2 0-1,-12-45 1,5 25 0,-11-36 32,-1-6 109,17 70-5,3 12-98,4 7 192,53 56 394,40 37 102,-10-19-163,-33-28-396,61 42-1,-91-78-200,-18-10-206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2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7433,'0'0'2839,"2"5"-2083,8 23-490,2-1 1,2 0-1,0-1 1,1 0 0,2-1-1,1-1 1,0-1-1,35 33 1,24 17-103,90 64 0,-119-103-1903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2.5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12 292 5104,'-11'-37'2273,"11"-2"-1397,4 10-172,14 2 152,22-2-664,0 3-96,-2 7-32,2 0-16,4 3-40,-4-3-8,-6 3-1880,6 1-768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2:43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232 83 4940,'-1'-6'1107,"-1"0"-755,-1-15 1614,-4 16-1527,1-2-305,4 5-36,-1-1-1,1 1 0,-1-1 0,0 1 1,0 0-1,0 0 0,0 0 0,-6-2 1,-15-9 77,13 10-94,-41 8-63,43 1-44,-6 11 59,-22 29 0,33-39-31,0-1 0,0 1 0,1-1 0,-1 1 1,2 0-1,-1 0 0,1 1 0,0-1 0,-2 14 0,3-11 27,1 1 0,-1-1 1,2 1-1,0-1 0,0 1 0,4 12 1,-4-19 2,1 1 0,0 0 1,0-1-1,1 0 1,-1 0-1,1 1 1,0-1-1,0-1 1,0 1-1,1 0 1,-1-1-1,1 0 1,0 0-1,0 0 1,0 0-1,6 3 1,0-1 5,2 0 0,-1 0 0,0-1 0,1 0 0,0-1 1,0-1-1,0 0 0,14 1 0,-17-6 63,9-10-22,-10 5-24,-4-1-43,0 3-11,-1 1 0,1-1 0,-2 0 0,1 0 0,-1 0 0,0 0 0,0 0 0,0 0 0,-1-1 0,0 1 0,0-13 0,-6-10 259,0 0 0,-3 1-1,0 0 1,-1 0 0,-26-50 0,33 73 142,4 12-400,4 7 131,0-1 0,1 0 1,0 0-1,1-1 1,0 0-1,1 0 1,1-1-1,0 0 1,0-1-1,15 12 1,-10-11 43,0 0 0,1-1-1,1-1 1,-1-1 0,1 0 0,1-1 0,35 10 0,-42-15-153,41 11 29,61 7 1,-109-19-671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8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9593,'0'0'3148,"0"47"-2892,8 3-56,-3 8-12,2 6-76,1 2-64,4 6 16,-6-4-64,1 0-460,-2-5-800,-5-6-1472,8-6-1049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7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429 77 2668,'0'0'8057,"3"2"-8037,48 35-16,-47-35 11,-2 2-25,5 10-16,-7-14 21,1 0 0,-1 0 0,0 0 1,0 1-1,0-1 0,0 0 0,0 0 1,0 0-1,0 1 0,0-1 0,1 0 0,-1 0 1,0 0-1,0 1 0,0-1 0,0 0 1,0 0-1,0 0 0,0 1 0,0-1 1,0 0-1,0 0 0,0 1 0,-1-1 1,1 0-1,0 0 0,0 0 0,0 1 0,0-1 1,0 0-1,0 0 0,0 0 0,-1 1 1,-1 1-114,0 1 0,0 0 0,0-1 0,-1 0 0,1 1 0,-1-1 0,0 0 1,1 0-1,-1-1 0,-6 4 0,4-3-41,5-4 49,-1 0 99,0 0-1,0 0 0,0 0 1,0 0-1,0 0 0,0 0 1,0 1-1,-4-4 0,-2-5-9,4 4 17,1 0 0,0 0 0,0 0 0,1 0 0,-1-1 0,2 1 0,-1-1 0,0 1-1,2-11 1,-1 11-5,0 4 12,0 1-1,0-1 1,0 0-1,0 1 1,0-1-1,0 0 1,1 1-1,-1-1 1,1 0-1,-1 1 1,1-1-1,0 1 1,0-1-1,1-1 1,0-1 4,0-1 35,0 0 36,5-11-21,-5 12 523,1 8-351,0 2-192,0 0 1,-1-1-1,0 1 1,0 0 0,0 1-1,-1-1 1,0 0-1,0 0 1,-1 1-1,0-1 1,0 0-1,0 1 1,-1-1-1,1 0 1,-2 0-1,1 1 1,-1-1-1,0 0 1,0 0-1,0-1 1,-1 1-1,0 0 1,0-1-1,-8 10 1,-2 3-21,-1 0 0,0-2-1,-2 0 1,0 0 0,0-1 0,-2-1 0,0-1 0,0-1-1,-1 0 1,-1-2 0,-35 15 0,53-24-27,0 0 0,-1 0 0,1-1-1,-1 1 1,1-1 0,0 1 0,-1-1 0,-4 0 0,1 0-33,0 1-138,2-5 20,-16-11 32,20 15 125,0-1-1,-1 1 1,1 0-1,-1 0 0,1-1 1,0 1-1,-1 0 1,1-1-1,0 1 0,-1 0 1,1-1-1,0 1 1,0-1-1,-1 1 1,1 0-1,0-1 0,0 1 1,0-1-1,0 1 1,0-1-1,0 1 1,-1-1-1,1-7-11,0 1-1,0-1 1,0 1-1,1 0 1,0-1 0,1 1-1,0 0 1,3-9 0,-3 11-5,2 2-24,16-11-15,-20 14 58,0 0 1,1 0 0,-1-1 0,0 1-1,0 0 1,1 0 0,-1-1 0,0 1-1,1 0 1,-1 0 0,1 0 0,-1 0-1,0 0 1,1-1 0,-1 1 0,0 0-1,1 0 1,-1 0 0,1 0 0,-1 0-1,0 0 1,1 0 0,0 1 0,7 1 69,1 0 1,-1 1 0,13 6-1,-13 0 181,-4 0-192,-1 0-1,0 1 1,-1-1 0,0 1-1,0 0 1,-1 0 0,0-1-1,-1 1 1,0 0 0,0 0-1,-1 0 1,-1 0 0,1-1-1,-2 1 1,1-1 0,-1 1-1,-5 10 1,2-6-110,-1 1-1,0-1 1,-1-1 0,-1 0-1,0 0 1,0 0 0,-1-1-1,-1-1 1,0 0 0,-17 14-1,26-24-127,0 0-1,0 1 1,0-1-1,0 0 1,0 0-1,-1 0 1,1 0-1,0 0 1,0-1-1,-1 1 1,1-1-1,-4 1 1,-5 1-473,-23 4-1720,-2-2 51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7.4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3904,'0'0'4597,"5"4"-4136,20 21 75,-2 1-1,33 47 1,-30-38-303,-1-2-597,49 69 1216,-62-82-3976,16 33-1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7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1 4464,'0'0'5109,"22"35"-4581,-11 0-136,-4 0-148,-7-4-128,0 4-44,-13-4-20,8 2-40,-6 2-232,-7-7-636,3-3-580,-14 0-3013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7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7341,'0'0'3808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8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396 1 4796,'0'0'2377,"-6"2"-2057,0 0-256,3-1-45,1-1-1,0 1 1,0 0-1,0 0 1,0-1-1,0 2 1,0-1-1,0 0 1,0 0-1,0 1 0,0-1 1,-2 4-1,-18 14 138,1 2 0,-32 40 0,44-49-126,0 1 0,1 0 0,0 0 0,1 1 1,1 0-1,0 0 0,-6 24 0,11-10 23,2-18-40,1-1 1,1 1 0,6 18-1,-1-19 22,130 84 62,-128-87-72,-3-2-6,1 0 0,-1 0 0,0 1 1,0 0-1,0 1 0,-1 0 0,0 0 1,0 0-1,0 1 0,7 10 0,-11-13 44,-1 0-1,1-1 0,0 1 0,-1 1 0,0-1 1,0 0-1,0 0 0,-1 0 0,1 0 0,-1 1 0,0-1 1,0 0-1,-1 0 0,1 1 0,-1-1 0,0 0 0,0 0 1,0 0-1,0 0 0,-1 0 0,0 0 0,0 0 0,0 0 1,0-1-1,0 1 0,-1-1 0,-4 5 0,-7 7-12,-1-1-1,0 0 0,-1 0 1,-1-2-1,0 0 1,-35 17-1,36-21 164,0 0-1,0-2 1,-1 0-1,0-1 1,0-1-1,0 0 1,-1-1-1,-23 0 1,31-5 134,-14-8-106,24 10-231,-1 0 0,0-1-1,1 1 1,-1 0 0,0-1-1,1 1 1,-1-1 0,1 1-1,-1 0 1,0-1 0,1 1-1,-1-1 1,1 0 0,0 1-1,-1-1 1,1 1 0,-1-2-1,-7-9 5,1 0-1,0 0 0,0 0 1,1-1-1,1 0 0,0 0 1,1-1-1,0 0 0,0 1 1,-1-16-1,4-38-780,2 32-2773,-1 10 410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29.5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1083 48 2508,'-5'-25'2517,"6"21"-1985,3-15 1827,-8 25-2251,-74 104 116,41-62-161,33-43-39,0-2 4,-1 0-31,3-2-3,1 0 0,-1 0 0,0 1 1,0-2-1,1 1 0,-1 0 1,0 0-1,0 0 0,0-1 1,0 1-1,-3-1 0,-17 5-156,16-3-92,1-7-28,-4-5 223,0 0-1,1 0 1,0-1-1,1 0 0,0 0 1,0-1-1,-4-13 1,9 21 96,-3 4 9,1 0-22,3 0-18,0 0 1,-1 0-1,1 0 1,0 0-1,-1 0 1,1 0-1,0 0 1,-1 0-1,1 0 0,0 1 1,0-1-1,-1 1 1,1-1-1,0 1 1,0-1-1,0 1 1,0 0-1,-2 1 1,-16 10 16,14-9 418,0 0-169,-14 10-130,14-10-6,1-6-106,-14-7 10,13 7 46,1 0 93,-16-10 78,16 10-56,-1 1-63,-20-5-32,20 8-71,-1-1-1,1 1 0,-1 0 1,1 1-1,0-1 1,0 1-1,0 0 1,0 0-1,0 1 0,0-1 1,1 1-1,-8 6 1,-6 5 351,-26 27 1,-41 48 380,-46 44-318,98-102-656,-2-2-1,-40 27 0,40-34-1573,-37 18 0,20-16-873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654 73 5036,'0'0'1444,"2"-4"-241,7-17 237,-14 23-1346,-25 12-58,2 2 0,-28 19 1,53-34-33,0 1 0,0 0 0,1 0 0,-1 0 0,1 1 0,-1-1 0,1 1 0,0-1 0,0 1 1,-2 3-1,-5 6 3,-7 7 20,1 0 1,0 1 0,-21 39-1,31-47 3,0 1 0,0-1-1,1 1 1,0 0 0,1-1-1,1 2 1,0-1 0,0 23 0,2-27 56,0 1 1,-1-1 0,0 1-1,0-1 1,-1 0 0,-1 0-1,1 0 1,-1 0 0,-1 0-1,0-1 1,0 1 0,-1-1-1,0 0 1,0 0 0,-1-1-1,0 1 1,0-1 0,-1-1-1,1 1 1,-2-1 0,1 0-1,-1-1 1,0 0 0,0 0-1,-17 7 1,16-7 24,-1-1 0,0-1 0,-1 1 0,1-2 0,0 1 1,-1-1-1,0-1 0,1 0 0,-1-1 0,0 0 0,0 0 0,1-1 0,-1 0 0,-19-6 0,20 0 143,3 0-226,0-1-1,0 0 1,1 0 0,0 0 0,1 0 0,0-1 0,0 0 0,1 0 0,0 0 0,0-1 0,1 1 0,1-1 0,-1 0-1,2 0 1,-2-15 0,4 1-30,1 0 0,1 0 0,1 0 0,1 0 0,2 1 0,0 0 0,1 0-1,11-22 1,-5 18-757,1 0 0,1 1 0,1 1 0,1 0 0,1 2-1,23-23 1,1 10-2066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0.9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392 1 2060,'0'0'3284,"-6"6"-2651,-30 35 105,-98 98 863,116-122-1536,-2 0 0,0-2 0,-1 0 0,0-1 0,-36 17 0,4-13-829,48-16-452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1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492 1 2448,'-4'5'590,"0"1"-411,-16 20 582,-10 3-105,0-1 0,-58 39-1,-25 17 221,63-45-694,28-23-99,-29 14-1,5-2-58,23-17-525,17-9 274,1 0-766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1.6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374 1 2196,'0'0'2542,"-4"5"-1950,-39 49 1124,-94 92 1,98-112-1528,-50 33 0,60-46-231,25-18 20,-1-1-99,-14 6-530,14-6-643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8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493 311 8477,'-7'-7'1339,"-2"-1"-987,4 5-140,1-1 0,-1 0-1,1-1 1,0 1 0,-6-10 0,4 8-58,4 4-107,0 0 1,0-1-1,0 1 1,0 0-1,0-1 0,1 0 1,-1 0-1,1 1 1,-3-7-1,2 4-19,0 1-22,0 0 0,0 0 0,0 0 0,1-1 0,0 1 1,0 0-1,0-1 0,0 1 0,1 0 0,-1-1 0,1 1 0,0-1 0,1 1 0,-1 0 0,3-8 0,18-60-50,-13 59-44,17-14 28,-11 17-2,16-4 21,-14 9 14,-4 4 3,1 0 0,-1 1 0,20 2 0,-26-1-7,4 18 16,-6-13 23,-1-1-1,0 1 1,0 0 0,0 0-1,-1 0 1,0 0 0,0 1-1,0-1 1,-1 0 0,0 1-1,0-1 1,-1 1 0,0-1-1,-1 9 1,-7 18 143,8-32-140,-1 0 1,1 0 0,-1-1-1,1 1 1,0 0-1,-1 0 1,1 0 0,-1 0-1,0-1 1,1 1-1,-1 0 1,0 0-1,1-1 1,-1 1 0,0-1-1,0 1 1,-1 0-1,-26 22 104,-1-2 0,-1-1-1,-54 27 1,53-34-186,-1-2 0,-1 0 0,0-2 0,-1-2 0,1-1-1,-1-1 1,-1-2 0,-62-3 0,81-4-1181,-14-12-796,29 15 1906,1 1 0,-1 0-1,0-1 1,0 1 0,1-1-1,-1 1 1,0-1 0,1 1-1,-1-1 1,0 0-1,1 1 1,-1-1 0,1 1-1,-1-1 1,1 0 0,-1 0-1,1 1 1,-1-2 0,-20-37-2827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2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385 0 1792,'0'0'4745,"-3"4"-4083,-58 93 614,59-94-1256,1 0 0,-1 0 0,0-1 0,0 1-1,-1 0 1,1-1 0,0 0 0,-1 1-1,1-1 1,-4 2 0,-5 4 13,-19 21-643,-2-2 0,-1-1 0,-1-1-1,-68 36 1,51-38-1629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3.7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449 105 2172,'4'-2'568,"-2"1"-397,-1 0-91,0 0 1,13-6 6073,-19 12-6100,-20 17-30,-1 0 1,-49 31-1,-70 32-21,112-66 22,-110 57 45,138-73 535,2-8-618,1 0 15,0 0 1,1-1-1,-1 1 1,1 0-1,0-1 1,1 1-1,-1-1 1,1 1-1,0 0 1,2-11-1,12-66-1,-7 50 12,-2-8-7,2-76-1,-7 114-1,-1 0-1,1 0 1,1 0 0,-1 0-1,0 0 1,0 0 0,1 0-1,-1 0 1,1 0-1,0-2 1,1-1 5,-1 0 15,-2 12-133,-1-2 114,0 1-1,1 0 1,0 0 0,0 0-1,1 0 1,0 0 0,0 0-1,0 0 1,1 0 0,-1 0-1,2 0 1,-1 0 0,0 0-1,4 6 1,1 2 18,2 0 1,0 0-1,0-1 0,2 1 1,-1-2-1,2 0 0,0 0 1,0-1-1,1 0 0,0-1 1,1 0-1,0-1 0,0-1 1,17 8-1,15 7 9,2-3 0,63 19 0,-82-29-57,-23-9-303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4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60 4228,'0'0'2621,"3"7"-2356,2 4-176,-1 0-1,5 22 1,-9-31-76,1 0-1,-1 0 1,0-1 0,1 1-1,-1 0 1,1 0-1,0-1 1,-1 1 0,1 0-1,0-1 1,0 1 0,0 0-1,0-1 1,2 2 0,1 2 11,2 6 55,-5-9-70,0 0-1,0 0 1,0 0-1,0-1 1,0 1 0,0-1-1,1 1 1,-1-1-1,1 1 1,-1-1-1,1 0 1,-1 0-1,4 2 1,-3-2 1,40 21 110,-37-20-66,-4-3-48,1-1-1,-1 1 0,1 0 0,0 0 0,-1 0 1,1 0-1,0 0 0,0 0 0,2 0 1,1-2 7,-4 3-10,-1 0 0,0 0 0,1 0 0,-1 0 0,0-1 0,1 1 0,-1 0 0,1 0 0,-1-1 0,0 1 0,0 0 0,1-1 0,-1 1 0,0 0 0,0-1 0,1 1 0,-1-1 0,0 1 0,0 0 0,0-1 0,1 1 0,-1-1 0,0 1 0,2-8 34,1 1 0,-1-1 1,-1 1-1,1-1 0,-1 0 1,0 0-1,-1 0 0,0 1 1,-1-1-1,1 0 0,-1 0 1,-1 1-1,1-1 0,-1 0 1,-1 1-1,1 0 0,-1-1 1,-1 1-1,-6-10 0,7 12 95,-3 2-64,0 1-65,-30-14 15,34 15-20,-1 0 0,0 0 0,1 1 0,-1 0 0,0-1 0,1 1 1,-1 0-1,0 0 0,0 1 0,1-1 0,-1 0 0,0 1 0,1 0 0,-1-1 0,-4 3 0,-1 2-113,-1 0 1,1 0-1,0 0 1,0 1-1,1 1 1,-1-1-1,2 1 1,-1 1-1,1-1 1,0 1-1,-6 10 1,9-13-1580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4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3572,'26'20'948,"3"5"1,0 3-97,0 4-188,4 0-60,7 6-316,-6-7-96,-8 1-124,-1-7 4,1 8-884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4.7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15 228 4516,'-3'-8'398,"0"0"1,1 0-1,0 0 0,1 0 0,-1 0 0,1-1 0,1-15 0,2 1 447,5-32 1,-3 32-446,-4 21-387,1 0 0,-1 0 0,0 0 0,1 1 1,-1-1-1,1 0 0,-1 0 0,1 1 1,0-1-1,0 0 0,1-1 0,0-1 9,0 0 12,0 3-54,-1 1 19,1 0-1,-1 0 1,1-1-1,-1 1 1,1-1-1,-1 1 1,1-1-1,-1 0 1,3-1-1,6-2-7,-3 2 10,0 1 1,0 1 0,0 0 0,1 0 0,7 1 0,-6 2-29,40 30 71,-42-25 16,-3-1-57,0-2-2,-1 1 0,0-1 0,0 1 0,-1-1 0,0 1 1,0 0-1,0 0 0,-1 0 0,1 1 0,-1-1 0,0 9 0,-2-10-55,0 0-1,-1 0 1,1-1-1,-1 1 1,0 0-1,0-1 1,0 1-1,-1-1 1,0 1-1,0-1 1,0 0-1,0 0 1,0-1-1,-1 1 1,-7 5-1,0 1-402,9-7 169,-1 0 0,0 0 0,0-1-1,0 1 1,-1-1 0,1 0 0,0 0 0,-7 3 0,-3 2-350,-24 16-1300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4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3344,'0'0'1172,"36"32"13,-14-10 923,7 17-1392,-7-11-124,0-3-88,1 7-352,-1-6-396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5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29 5364,'-18'-29'3525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5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30 229 3860,'-6'-10'214,"1"0"0,0 0 0,1-1-1,-4-13 1,8 23-195,-1 0 0,1 0-1,0 0 1,0 0 0,0 0 0,-1 0-1,1 0 1,0 0 0,0 0-1,0 0 1,1 0 0,-1 0 0,0 0-1,0 1 1,0-1 0,1 0 0,-1 0-1,1 0 1,-1 0 0,0 0 0,1 0-1,0-1 1,0 2-5,-1-1 1,0 1-1,1-1 1,-1 1-1,0-1 1,1 1-1,-1-1 1,0 1-1,0-1 1,0 0-1,0 1 1,1-1-1,-1 1 1,0-1-1,0 0 0,0 1 1,0-1-1,0 1 1,0-1-1,0 0 1,-1 1-1,1-1 1,0 0-1,5-4 43,17-14 22,-21 18-74,-1 1 0,1-1 0,-1 1-1,0-1 1,1 1 0,-1 0 0,1-1 0,-1 1-1,1 0 1,-1 0 0,1-1 0,-1 1 0,1 0-1,0 0 1,-1 0 0,1 0 0,-1-1-1,1 1 1,-1 0 0,2 0 0,20-1 141,-17 0 116,1 7 3,3 3-206,-1 0-1,0 0 1,0 1-1,-1 0 1,0 0-1,-1 1 1,9 20-1,18 72 108,-31-98-82,0-13-298,5-28 111,-2-1 0,0-49 0,2-14 567,-1 65 215,-4 29-187,2 12-280,26 35 148,-13-16-272,1-1-1,1-1 0,0-1 1,35 30-1,-37-39-1661,35 20 0,-18-22-630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5.7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 4400,'0'0'640,"-7"41"29,2 7 179,10 2-16,6 7-208,7 3-160,4-2-172,7-1-128,0-6-56,4-3-40,0-7-104,-4-6-300,11-7-2812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35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7 141 8013,'0'0'2988,"-7"-29"-2748,54 4-224,-2-1 20,6 3-708,0 4-1048,11 1-1060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8377,'0'0'2156,"-15"37"-1752,2 17-24,8 14-108,-2 0-156,7 9-24,-5 1-44,-3-1-296,3 2-1012,-7-7-1328,-1-3-489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7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1238 58 7125,'-1'-2'788,"1"2"-591,0-1-1,-1 1 1,1-1 0,0 1 0,0-1 0,0 1 0,-1-1 0,1 1 0,0-1 0,0 1 0,0-1 0,0 1 0,0-1 0,0 1 0,0-1 0,0 1 0,0-1 0,1 1 0,-1-1 0,0 1 0,1-2 0,9 13 1039,14 30-902,-14-22 7,13 34 0,-21-47-304,0 1 0,0-1 0,-1 0 0,0 1 0,0 0 0,-1-1 0,0 1 0,0 0-1,-2 11 1,-3 5 51,5-22-86,0 0 0,0-1 0,-1 1 1,1-1-1,0 1 0,0-1 0,-1 1 0,1 0 1,0-1-1,-1 1 0,1-1 0,-1 1 1,1-1-1,-1 0 0,1 1 0,-1-1 0,1 1 1,-1-1-1,1 0 0,-1 1 0,-15 10 1,0 0 0,0 0-1,-1-2 1,-21 10-1,28-15-56,0-1 0,0 1 1,0-1-1,-1-1 0,1 0 0,-1-1 0,1 0 0,-1 0 0,-19-2 0,20-4-192,3-1 191,1 0-1,0 0 1,0-1 0,1 0-1,-1 0 1,2 0-1,-1-1 1,1 0 0,0 0-1,1 0 1,-1 0-1,2 0 1,-1-1-1,1 1 1,1-1 0,-2-10-1,-3-68-61,-6-36 120,11 117 180,-2 14 61,-57 153 1067,56-150-1242,0 1 0,0-1-1,-2 0 1,1 0 0,-1 0-1,-1-1 1,1 1-1,-2-2 1,0 1 0,0-1-1,0 0 1,-1-1 0,-1 0-1,1 0 1,-1-1 0,-15 8-1,-4-1-35,0-2 0,-1-1 1,-1-1-1,0-1 0,0-2 0,-48 5 0,42-8-22,-2-3 1,1-1-1,0-1 0,0-2 1,-44-10-1,63 8-164,1 0 0,-1-1 0,2-1 0,-1-1 0,1 0 0,-18-13 0,21 12-882,1-1 1,0 0-1,-24-25 0,18 10-2556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7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8185,'45'20'1264,"1"-14"-412,16-6-408,5-10-244,18-8-424,-1-17-1652,14-17-1985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1265 1 8013,'-45'25'1844,"-17"14"-352,-18 8-564,-15 13-448,-19 10-204,-3 6-104,-19 7-128,-4 3-324,-20-1-716,2 4-1432,0-3-1701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8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1450 895 8077,'-79'-23'2455,"74"21"-1115,1-3-1162,1 1-240,0-1-1,0 0 0,0 1 0,1-1 1,0 0-1,0 0 0,0 0 0,0-1 0,1 1 1,0 0-1,0-1 0,1 1 0,-1 0 1,1-1-1,0 1 0,0-1 0,1 1 0,2-10 1,3-1-114,1 1 1,0 0 0,1 1-1,0 0 1,15-18 0,-5 6-7,-6 12 21,-4 5 122,-5 6 21,1-1 0,-1 1 0,1-1 0,-1 1 0,1 0 0,0 1 0,8-5 0,18-7-38,-27 13 54,0 0 0,-1 1 0,1 0 0,0 0 0,-1 0 0,1 0 0,4 0 0,-7 0 3,0 0 1,1 0 0,-1 0-1,0 0 1,1 0 0,-1 0 0,0 1-1,1-1 1,-1 0 0,0 0 0,1 0-1,-1 0 1,0 0 0,0 1 0,1-1-1,-1 0 1,0 0 0,0 0 0,1 1-1,-1-1 1,0 0 0,0 0 0,1 1-1,-1-1 1,0 0 0,0 0 0,0 1-1,0-1 1,0 0 0,1 1 0,2 5 52,-1-1 0,1 1 0,-1 0 0,0 0 0,-1 0 0,1 0 0,-1 0 0,0 0 0,-1 0 0,1 0 0,-1 1 0,0-1 0,-2 8 0,0-4 24,0 1 0,-1-1 0,-1 1 0,1-1 0,-2 0 1,1 0-1,-8 11 0,2-5-32,-1-2-1,0 1 1,-1-1 0,0-1 0,-1 0 0,-1-1 0,0 0-1,-1-1 1,-20 11 0,21-14-41,0-1 1,0-1-1,-1-1 1,-28 7-1,35-10-2,0-1-1,0 0 1,0 0 0,0-1 0,-1 0 0,1 0-1,0-1 1,0 0 0,0-1 0,-10-2-1,17 3-6,0 1-1,0 0 1,1-1-1,-1 1 1,0-1-1,0 1 1,1-1-1,-1 1 0,0-1 1,1 1-1,-1-1 1,1 0-1,-1 1 1,1-1-1,-2-1 1,-7-11-56,0-1 0,1 0-1,1-1 1,0 0 0,1 0 0,0 0 0,2-1 0,-1 0 0,2 0 0,-3-31 0,5-25 311,1 65 119,-5 15-199,-32 50 191,-57 67 1,88-118-149,-1-3 190,-19 13 165,19-13 25,5-4-535,0 0 0,1 0 1,-1-1-1,0 1 0,0 0 1,0-1-1,1 1 0,-1-1 1,0 1-1,1-1 0,-3-1 1,-1 0 36,5 1-90,-1 1 1,1 0 0,-1 0-1,0 0 1,1-1 0,-1 1-1,1 0 1,-1-1-1,1 1 1,-1 0 0,1-1-1,0 1 1,-1-1 0,1 1-1,-1 0 1,1-1 0,0 1-1,-1-1 1,1 1-1,0-1 1,0 0 0,-1 1-1,1-1 1,0 1 0,0-1-1,-9-20-7,1 1 0,1-1 0,1 0-1,1 0 1,1-1 0,1 0 0,0 1-1,2-30 1,16-190-102,-9 180 111,6-203 167,-12 209-211,0 51-57,0 11 7,12 178 144,-9-141-75,1 28 68,-8 126 0,2-177-30,-1 0-1,-1-1 1,0 1-1,-2-1 1,0 0 0,-1 0-1,-1-1 1,-1 0-1,-1 0 1,-21 29 0,16-29-36,0-2 0,-2 0 0,0 0 0,-1-2 1,-34 24-1,41-31-55,-1-2 1,0 1-1,-1-1 1,1-1 0,-1 0-1,0-1 1,0 0-1,0-1 1,-1-1-1,1 0 1,-22 0 0,28-2-5,0-1 0,0 0 0,0-1 1,0 1-1,0-1 0,0-1 1,0 1-1,-11-7 0,17 9 57,1-1 0,-1 1 0,0-1 0,0 0 0,1 1 0,-1-1 0,1 1-1,-1-1 1,0 0 0,1 1 0,-1-1 0,1 0 0,-1 0 0,1 0 0,0 1 0,-1-2 0,-5-10-44,0 0 0,1 1 0,0-2 0,1 1 0,0-1 0,-2-16 0,5 16 35,1 1 1,0-1-1,1 1 0,0-1 1,1 1-1,1 0 0,0 0 1,0 0-1,1 0 0,9-17 1,2-5-24,-14 33 48,-1 0-1,0 1 1,0-1-1,1 0 1,-1 1-1,1-1 1,-1 0 0,1 1-1,-1-1 1,1 0-1,-1 1 1,1-1-1,-1 1 1,1-1-1,-1 1 1,1-1 0,1 1-1,23-18-19,-12 13-18,19 3 18,-3 12 7,-19-1 5,10 16 30,-14-12 39,2 12 31,-8-24-86,0-1 0,0 1 0,0-1 0,0 1 0,1-1-1,-1 1 1,0-1 0,0 1 0,0-1 0,0 1 0,0-1 0,0 0 0,0 1 0,0-1-1,0 1 1,0-1 0,-1 1 0,1-1 0,0 1 0,0-1 0,0 1 0,-1-1 0,1 0-1,0 1 1,0-1 0,-1 1 0,-4 8 30,-1-1 0,0 1-1,0-1 1,-1-1 0,0 1 0,0-1-1,0 0 1,-1-1 0,-16 10 0,-89 39 203,68-35-176,-42 25 0,72-36-9,1 1-1,0 0 1,1 1 0,0 1-1,1 0 1,-19 23 0,17-15 37,1 0 1,1 1 0,1 0-1,0 1 1,2 0-1,1 1 1,0-1-1,2 2 1,1-1-1,0 1 1,-1 43-1,5-38-59,2 0 0,1-1-1,1 1 1,1-1 0,2 0-1,1 0 1,1-1-1,1 1 1,20 40 0,-9-29-559,2-2 1,42 55 0,-49-78-1764,25 15-1534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9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11805,'0'0'2524,"29"38"-9956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8849,'68'0'456,"-5"-13"-232,-1-6-132,0-3-832,-13-11-1832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9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1 7413,'0'0'1700,"27"35"-100,-3 6-236,-13 17-208,1 12-240,-8 8-216,-4 5-232,0 6-160,-11 3-120,0-3-88,-11 0-32,-12-3-44,-12-14-472,-3-4-684,-9-14-964,2-19-1560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9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 7113,'-22'60'1388,"6"13"152,-8 10-284,8 12-284,-6 6-420,4 7-252,0 9-124,-4 4-48,-5-1-116,-1-5-396,-6-3-764,-6-11-1000,7-12-1456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3:59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0 8129,'-22'48'1456,"-2"-3"-16,1 2-416,-3 7-432,-10 6-284,-8 7-132,-12 3-120,-13-1-220,-8-5-1256,-15-3-540,1-11-1976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0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641 0 3664,'0'0'2953,"4"7"-1633,23 46 10,-25-49-1021,-7 1-92,-1 0-162,0-1 0,0 0 0,-1 0 0,1 0 0,-1 0 0,0-1 0,0 0 0,0-1 0,0 0 0,0 0 0,-1 0 0,1-1 1,-1 0-1,1 0 0,-9-1 0,-41-8 987,40 5-752,0 1 0,-24 0 1,35 2-249,0 0 0,-1 1 0,1 0 0,0 0 0,0 1 0,0 0 0,0 0 0,0 0 0,0 1 0,-6 3 0,-10 9 136,2 0 0,0 1 0,0 1 0,2 1 0,0 0 0,1 2 0,-16 23 0,8-6 90,1 2 1,2 1 0,-20 49 0,29-54-116,1 1 0,2 0 0,1 0 0,2 1-1,1 0 1,2 1 0,2-1 0,1 1 0,9 69 0,17 39-1856,-5-39-3849,-10-61 1074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314 591 6853,'-11'-49'1432,"3"1"1,-3-87-1,13-75-362,0 85-164,-4 103-468,2 22-433,0 0-1,0 0 1,0-1-1,0 1 1,0 0-1,0 0 1,0 0-1,0 0 1,0 0-1,0 0 1,0 0-1,0 0 1,0 0-1,0 0 1,0-1-1,-1 1 1,1 0-1,0 0 1,0 0-1,0 0 1,0 0-1,0 0 1,0 0-1,0 0 1,0 0-1,-1 0 1,1 0-1,0 0 1,0 0-1,0 0 1,0 0-1,0 0 1,0 0-1,0 0 1,0 0-1,-1 0 1,1 0-1,0 0 1,0 0-1,0 0 1,0 0-1,0 0 1,0 0-1,0 0 1,0 1-1,-1-1 1,1 0-1,0 0 1,0 0-1,0 0 1,0 0-1,0 0 1,0 0-1,0 0 1,0 0-1,0 0 1,0 1-1,0-1 1,0 0-1,0 0 1,0 0-1,0 0 1,0 0-1,0 0 1,0 0-1,0 1 1,0-1-1,0 0 1,-12 32 81,-6 41-62,4 1 1,2 1 0,-3 118-1,3-36 45,3-63-58,2-22-136,-4 1-1,-25 86 0,29-144-658,-13 13-669,20-27 1352,-1-1 0,1 1 1,0 0-1,-1-1 0,1 1 0,-1-1 1,1 1-1,-1-1 0,1 1 0,-1-1 0,0 1 1,1-1-1,-1 1 0,1-1 0,-1 0 0,0 0 1,1 1-1,-1-1 0,0 0 0,0 0 0,1 0 1,-2 1-1,-42 8-2786,-7-7-89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1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1 175 2340,'0'0'4177,"3"1"-2913,6 0-1056,0 0 0,0 0 0,0-1-1,1 0 1,-1 0 0,0-1-1,0 0 1,0-1 0,-1 0 0,1 0-1,0-1 1,-1 0 0,11-6-1,9-5 106,-1 0 0,42-31 0,-59 37-90,-1-1 1,0 1 0,11-15 0,-19 22-237,0 0 49,0 0 1,0-1 0,0 1-1,0 0 1,0-1-1,0 1 1,0-1 0,0 1-1,-1-1 1,1 1-1,0-1 1,-1 1 0,1-1-1,-1-1 1,1-2 69,1 0 560,-1 10-643,4 27 61,-3 0-1,0-1 1,-4 36-1,2 15 386,27 428 3565,-16-347-2877,-10-88-715,-1-70-349,1 1-75,2 18 64,-3-19 64,7-55-12014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2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365 772 3660,'2'-5'-314,"5"-17"108,-5 17-28,4 1-818,24-17 9656,-27 18-8536,-2 2-49,0 0-7,0 0 0,0 0 0,0 0 0,0 0 0,1 0 0,-1 0 0,0 0 0,0 0-1,1 0 1,-1 1 0,0-1 0,3 0 0,34-2 443,73-13 0,-73 9-419,-7 1-8,0-2 0,-1-1 0,1-2 0,49-24 0,-47 21 187,-27 11 64,-3 1 53,-1 1-243,-2 0-43,1 0 1,0 0-1,1 0 1,-1 0 0,0 0-1,0 0 1,0 0-1,0 0 1,1 1 0,-1-1-1,0 1 1,3-2 0,-4 7-31,-2 21-27,-1 0 0,-2-1 0,0 1 0,-10 28 0,-5 20 37,9-23-10,1-2 1,-1-1 0,-28 72 1,33-107-9,0 0 0,-1 0 0,0-1 0,-1 1 0,0-2 0,-1 1 0,0-1-1,-1 0 1,0-1 0,0 0 0,-2-1 0,1 0 0,-17 9 0,12-9 1,0-1 0,-1-1 0,0 0 0,-1-2-1,1 0 1,-1 0 0,0-2 0,0 0 0,0-2-1,0 1 1,-1-2 0,1-1 0,-26-3 0,28 1 1,0-1 0,1 0 0,-1-1 0,1-1 0,1 0 0,-1-1 0,1 0 0,0-1 0,1-1 0,-1 0 0,2-1 0,0-1 0,0 0 0,0 0 0,-15-22 0,13 13-16,2 0 0,1-1 1,0 0-1,2 0 1,0-1-1,2 0 0,-9-41 1,7 12-31,2 0 0,-1-75 0,7 78 22,3 1 0,1-1 0,2 1 0,3-1 0,21-73 0,-22 100 8,1-1 1,1 2-1,1-1 1,0 1-1,2 1 1,0 0-1,1 0 0,1 1 1,1 1-1,0 1 1,1 0-1,1 1 1,37-26-1,-37 31-5,-1 1-1,1 1 1,0 1-1,1 0 1,-1 1-1,37-7 1,-43 11 4,0 0 0,0 1 0,0 1 1,-1 0-1,1 0 0,0 1 1,0 0-1,0 1 0,0 0 1,-1 1-1,1 0 0,-1 1 1,15 7-1,-21-8 7,1-1 0,-1 1 0,0 1 0,0-1 0,4 5 0,-2-2 3,0 1 0,-1-1 1,0 1-1,5 8 0,23 63-40,-25-49-902,-7-24-327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2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98 319 9517,'0'0'667,"1"9"-61,1 48 298,-6 87 1,-17 65 362,14-153-1021,-49 400 1494,44-390-1413,11-61-257,1-8-248,0 0 93,1-1 0,-1 1-1,1 0 1,0 0 0,0-1 0,1-2 0,4-15-160,63-362-2756,-25 144 2218,47-273 1403,-63 390-106,-28 122-512,0-1 0,0 1-1,0 0 1,0-1-1,0 1 1,0 0-1,0-1 1,0 1-1,0 0 1,1-1 0,-1 1-1,0 0 1,0-1-1,0 1 1,1 0-1,-1 0 1,0-1-1,0 1 1,1 0-1,-1 0 1,0 0 0,1-1-1,-1 1 1,0 0-1,1 0 1,-1 0-1,0 0 1,1 0-1,-1 0 1,1-1-1,4 0 4,0-1 0,0 1 0,0 0 0,1 0 0,-1 1-1,0-1 1,1 1 0,-1 0 0,0 1 0,0-1-1,1 1 1,-1 0 0,0 0 0,0 1 0,0 0-1,0-1 1,0 2 0,8 4 0,5 3 44,-1 1 1,0 1-1,-1 1 1,-1 0-1,0 1 1,-1 1-1,0 0 1,-1 1-1,-1 1 1,0-1 0,-2 2-1,0 0 1,0 0-1,9 30 1,-16-40-28,-1-1 0,-1 1 0,0-1 0,0 1 0,0 0 0,-1-1 0,0 1 0,0 0 0,-1 0 0,0-1 0,-1 1 0,1-1 0,-1 1 1,-1-1-1,1 0 0,-2 0 0,1 0 0,0 0 0,-1 0 0,-1-1 0,-9 12 0,-6 5-5,-1-1 1,-2-2-1,0 0 1,-28 19-1,48-37-13,-28 20 1,-49 27 1,37-28 35,10-4-17,26-14 3,12-10-96,1-1 61,1 0 0,1 1 1,-1-1-1,1 1 1,1 1-1,-1 0 1,1 0-1,10-5 0,-2 3 4,-1 0 0,1 2 0,0 0 1,25-5-1,-14 6 6,0 2 0,0 0 0,0 2 1,0 1-1,0 1 0,38 6 1,-48-3 94,0 0 1,-1 1-1,1 0 1,-1 2 0,0 0-1,0 1 1,-1 0-1,0 1 1,28 23-1,-37-26 49,0 0 0,-1 0 0,0 0 0,0 1 0,0 0 0,-1 0 0,0 1 0,-1 0 0,1-1 0,-2 1 0,1 1 0,-1-1 0,0 0 0,-1 1 0,0 0 0,0 0 0,-1-1 0,0 1 0,0 0 0,-1 0 0,0 0 0,-2 12 0,-2-6 43,0 0 0,0-1-1,-1 1 1,-1-1 0,-1 0-1,0 0 1,0-1 0,-2 0-1,1 0 1,-13 13 0,-5 3 5,-1-1 1,-56 44-1,-83 46-801,135-99-869,-1-2 0,-1-1 0,-56 18-1,12-13-3363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5304,'0'0'2359,"0"5"-1877,0 16 4919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4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836 0 2472,'0'0'3105,"4"4"-2433,11 13 106,-10-6 4,-1 2-636,-1 1-1,0-1 1,-1 1 0,-1 0 0,0 0 0,-1 0-1,0 0 1,-1 0 0,-4 17 0,5-25-130,0-4-11,0 0-1,0 0 1,0 0 0,0 0-1,-1 0 1,1 0 0,-1 0-1,1-1 1,-1 1 0,0 0-1,0 0 1,0-1 0,-1 3-1,0-1-77,1-2 0,0 0 0,0 0 0,0 1 0,0-1 0,0 1 0,0-1 0,0 0 0,1 1 0,-1-1 0,1 1 0,-1 0 0,0 2-1,-2-8 11,-31-39 951,31 39 795,-2 1-1585,0 0-92,-1 1 0,1 0 0,0 0 0,-1 1 0,1-1 0,-1 1 0,1 0 1,-1 1-1,1 0 0,-1-1 0,0 2 0,1-1 0,-1 1 0,0-1 0,1 2 0,-1-1 0,1 1 0,0-1 0,-1 1 0,-4 3 0,-13 9 41,0 0 0,1 2-1,0 0 1,1 1-1,-28 32 1,-83 110 1323,53-58-706,-56 57-343,64-87-288,38-40-188,7-10-928,19-17 649,2 0-1652,-28-12-4134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1800 1 6709,'0'0'550,"-7"5"186,-10 9-462,1 1 1,0 0-1,1 2 0,1-1 1,-13 21-1,18-23-223,0 0 0,1 1-1,1 0 1,0 0 0,1 1-1,1 0 1,-7 32 0,11-34-65,0 1 0,2 26 1,-1-38-2,0 0 1,1 0 0,-1 1 0,1-1-1,-1 0 1,1 0 0,3 6 0,-1-2-17,-1-1-71,1 0 7,12 15-29,-11-15 66,-6-1 39,1-1 25,-1 0 1,1 0 0,-1 0-1,0 0 1,-4 5-1,1-3-2,-1 0 0,0 0 0,-1-1-1,0 0 1,1 0 0,-2 0 0,1-1 0,0 0-1,-1-1 1,0 0 0,0 0 0,0 0 0,0-1 0,-10 1-1,2 0-67,-1 0 0,0-2 0,0 0 0,0-1 0,-31-3 1,48 3 43,-1 0 1,0 0 0,1 0 0,-1-1 0,0 1 0,0 0 0,1 0 0,-1-1 0,0 1 0,1 0 0,-1-1 0,0 1 0,1-1 0,-1 1 0,1 0 0,-1-1 0,1 0 0,-1 0-1,-7-6-40,1 0 0,1 0 0,-1 0 0,1-1 0,0 0 0,1 0 0,0-1 0,1 0 0,-1 0 0,2 0 0,-1 0 0,-2-12 0,2-6 56,1 0 0,2-1 0,2-35 0,-1 21 272,0 39-212,0 0 0,0 0 0,0 0 0,0 1 0,1-1 0,-1 0 0,1 0 0,1-3-1,0-1 14,-1 1 1148,-2 13-189,-4 14-612,-1 0 0,0 0 1,-2 0-1,-1-1 1,0 0-1,-1-1 0,-1 0 1,-1 0-1,-1-2 1,0 1-1,-18 16 0,6-8-100,-1-1 0,-2-2 0,0-1 0,-1-1 0,-1-2 0,-39 20 0,22-17-237,-1-2-1,-1-3 0,-1-1 0,0-2 0,-1-3 0,0-2 1,0-2-1,-1-2 0,0-3 0,-69-6 0,101 3-230,1-2-1,0 0 1,1-2-1,-1 0 1,1-1-1,0 0 1,-21-11-1,29 11-199,0-1 1,0 1-1,1-1 0,-1-1 1,2 0-1,-1 0 0,1-1 0,0 0 1,1 0-1,0-1 0,0 0 1,-8-18-1,10 17-232,1 0 0,0 0-1,1 0 1,-3-16 0,-2-55-3352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5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 6921,'69'-17'856,"4"-5"-52,5-3-432,6 0-196,1-8-580,-5-2-2092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5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0 9393,'-26'13'1484,"15"19"112,4 18-364,7 18-440,0 14-360,0 9-184,0 14-164,-11 0-416,0 7-628,-18-1-532,2-4-672,-8-14-1212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1334 1 8477,'0'0'2102,"-3"7"-1225,-7 22-492,2 1-1,-7 46 1,9-41-318,-1-1-1,-17 49 1,14-62-92,8-16-58,-2-2-111,-16 12-174,11-11-178,-10-4 28,18 0 508,1 0-1,0 0 0,-1 0 1,1 0-1,0 0 1,-1 0-1,1 0 0,0 0 1,-1 0-1,1 0 0,0 0 1,-1-1-1,1 1 1,0 0-1,-1 0 0,1 0 1,0 0-1,0-1 0,-1 1 1,1 0-1,0 0 0,0-1 1,0 1-1,-1 0 1,1 0-1,0-1 0,0 1 1,0 0-1,0 0 0,-1-1 1,1 1-1,0 0 1,0-1-1,0 1 0,0 0 1,0-1-1,-8-19 86,0-1 0,1 0 0,1 0 0,2 0 1,-5-38-1,-1 0 2978,5 63-2623,-22 13 284,-38 32 0,-16 12-127,24-26-541,-1-2 0,-2-3 1,-1-3-1,-1-2 1,-1-3-1,-1-3 1,-1-2-1,0-4 1,-114 10-1,179-23-47,-23 1-515,-1 0-1,-42-5 1,61 3 228,0 1 0,0-1 1,0 0-1,0-1 0,0 1 1,0-1-1,0 0 0,0-1 0,1 1 1,-1-1-1,1 0 0,0 0 0,0 0 1,0 0-1,0-1 0,0 1 0,1-1 1,-6-8-1,4 2-1255,0-1 1,-5-20-1,10 31 1532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6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12201,'0'0'1880,"22"0"-7552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1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40 6513,'0'0'1402,"2"-5"-219,6-15-361,-6 15 361,0 5-1131,-1 0 0,1 0 0,-1-1-1,0 1 1,1 0 0,-1-1 0,0 1 0,1-1 0,-1 0 0,0 1 0,2-2-1,1 0 48,0 0 155,1 4 17,0 0-180,-3-1-42,0 0 0,0 0 0,-1-1-1,1 1 1,0 0 0,0-1 0,0 0-1,0 1 1,4-1 0,-3 5 196,0 1-212,0-1 0,-1 1 0,0-1 0,0 1 0,0 0 0,0 0 0,-1 0 0,0 0 1,0 0-1,-1 0 0,0 0 0,0 0 0,0 0 0,-1 0 0,0 0 0,0 0 0,0 0 0,-1-1 0,-3 9 0,-13 24 93,-3-1 1,-26 36-1,-25 46-31,64-107-86,6-10 3,0 1-1,1 0 0,-1-1 1,1 1-1,-1 0 0,1 0 1,0 0-1,0 0 0,0 4 1,-3 4 10,2-5-6,0 0-1,0 1 1,0 0-1,1-1 1,0 1-1,0 0 1,0 0-1,1 0 1,1 7-1,2 10 12,-2-18 25,0 0-105,6 25-53,-9-25 89,-1-1-227,-3 7 526,4 0-5398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6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6981,'55'12'1600,"7"-12"-368,1-2-568,5-8-296,-1 4-248,-5-1-532,-11 7-1736,-6 9-1277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402 979 8793,'-5'-4'1159,"0"1"-983,1-2 1,-1 1 0,1 0 0,0-1 0,0 0 0,1 1 0,-1-2 0,1 1-1,0 0 1,1-1 0,-1 1 0,1-1 0,-2-8 0,0-3-147,2 0 0,0 0 1,0-1-1,2 1 0,0 0 0,1-1 1,1 1-1,0 0 0,1 0 1,1 0-1,1 0 0,0 0 0,1 1 1,17-31-1,-15 40-59,-3 3 22,0 2 1,0-1 0,0 0 0,0 1 0,0 0-1,0 0 1,1 1 0,-1 0 0,1 0 0,-1 0 0,1 0-1,-1 1 1,1 0 0,10 1 0,-13-1-3,0 1 1,-1 0-1,1 0 0,0 0 1,-1 0-1,1 0 1,-1 1-1,5 2 0,-4-1 11,1-1 0,-1 1 0,-1 0 0,1 0 0,0 1 0,-1-1 0,1 0-1,-1 1 1,0 0 0,0-1 0,0 1 0,-1 0 0,0 0 0,1 0-1,-1 0 1,0 0 0,-1 0 0,1 0 0,-1 0 0,0 1 0,0-1-1,0 0 1,-1 0 0,1 0 0,-1 0 0,0 0 0,0 0 0,0 0 0,-1 0-1,1 0 1,-1 0 0,0-1 0,-3 5 0,-6 6 27,0-1 1,0 0-1,-2-1 1,1 0-1,-1-1 1,-1-1-1,0 0 1,-1-1-1,-30 15 1,20-13 352,0-1 0,0-1 0,-1-2 0,0 0 0,-46 5 0,61-11 204,-1-1 0,0 0 0,-22-5 1,33 5-542,0 0 0,1 0 0,-1 0 0,0 0 1,0-1-1,1 1 0,-1 0 0,0 0 0,1-1 1,-1 1-1,1-1 0,-1 1 0,0 0 0,1-1 0,-1 1 1,1-1-1,-1 0 0,-8-8 41,2 1 0,-1-1 1,1 0-1,1-1 0,0 1 0,0-1 0,1-1 0,0 1 0,0-1 1,2 0-1,-1 0 0,-2-18 0,-2-23-54,2 0 0,2-83 0,20-105-85,-6 97-1507,-9 115-744,-4-29 1,1 44-1450,-4-20-645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7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6993,'51'-10'1460,"-7"-5"-212,1-2-548,-5-1-344,0 1-180,-7 7-728,0-2-4965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7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544 21 10673,'-2'-20'2256,"1"23"-1349,-5 33 1093,4-22-2590,-20 270 632,22 3 25,0-285-67,8 227 86,-2 146 703,-6-355-658,-1 1-1,-1 0 0,0-1 1,-2 1-1,-1-1 1,-12 34-1,14-46-68,-1-1-1,0 0 1,0 0-1,-1 0 1,1 0-1,-2-1 1,1 0 0,-1 0-1,0 0 1,0 0-1,0-1 1,-1 0-1,0-1 1,0 0 0,0 0-1,0 0 1,-1-1-1,1 0 1,-15 4-1,11-4 116,0-1-1,-1-1 0,1 0 1,0 0-1,0-1 0,-1-1 0,1 1 1,0-2-1,0 0 0,-1 0 1,1-1-1,1 0 0,-1-1 0,0 0 1,1-1-1,0 0 0,0-1 1,1 0-1,-1 0 0,1-1 0,-13-13 1,9 4-121,1 0 0,0-1-1,2 0 1,0-1 0,1 0 0,0-1 0,2 0 0,0 0 0,1-1 0,1 1 0,1-1 0,-2-27 0,2-4-57,3-1 0,1 0 0,13-86 1,-6 94-296,2 1 0,2 0 0,2 1 0,1 1 1,2 0-1,27-47 0,-19 44-2592,2 2 1,58-70-1,-54 80-1346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8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29 7893,'-29'-28'4432,"11"56"-4016,7 24 4,11 14-160,0 16-56,7 13-92,8 8-88,10-2-24,-3 0-656,4-2-768,-1-4-1396,-10-9-1037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462 684 11637,'-8'-14'213,"0"0"0,0 0 0,2 0 0,-1-1 0,2 0 0,0 0 0,1-1 0,1 1 0,0-1 0,1 0 0,0-21 0,2 17-203,0-1 0,2 0 0,1 1 0,0-1 0,2 1 0,0 0 0,1 0 0,11-24 0,0 8-29,1 0 1,36-52-1,-47 78 3,1-1 0,0 1 0,1 1-1,0 0 1,0 0 0,1 0 0,0 1-1,1 1 1,-1 0 0,2 0-1,-1 1 1,13-5 0,-23 11 14,0-1 0,0 1 1,0 0-1,0-1 0,0 1 0,0 0 0,0 0 1,0 0-1,0-1 0,0 1 0,0 0 0,0 1 1,0-1-1,0 0 0,0 0 0,0 0 0,0 0 1,0 1-1,0-1 0,0 1 0,0-1 0,1 1 1,1 1 2,-1 0 0,0 0 0,0 1 0,0-1 0,-1 0 0,1 1 0,0-1 0,-1 1 0,0-1 0,1 1 0,-1 0 0,0-1 0,0 5 0,1 0 9,-1 1 0,0-1 0,0 1 0,-1 14 0,-2-1 105,-1 0 1,-10 41 0,7-44-12,0 1 0,-2-1-1,0 0 1,0 0 0,-2-1 0,0 0 0,-1-1-1,-1 0 1,0-1 0,-18 17 0,13-17-73,-1 0 0,0 0 0,-2-2 0,1 0-1,-2-2 1,1 0 0,-1-1 0,-29 9 0,20-9-271,0-2 1,-1-1-1,-41 5 0,56-11-331,0 0-1,-1-1 0,1-1 0,0 0 0,-1-1 0,1-1 0,0 0 0,-17-7 0,-19-12-2803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150 112 6977,'0'-8'1546,"-3"-22"-201,2 23-292,0 2-325,-4-16-226,4 16-124,1-1-32,-4-23 520,-2 38-854,-5 10-2,1 0 0,1 1 0,0 1 1,2-1-1,-6 24 0,-22 121 93,33-157-100,-12 86 47,-5 128 0,19 96-606,10-169-2672,-5-92 37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9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383 671 8349,'-46'-223'2616,"-3"-35"-1861,45 225-580,-4-53 635,8 84-760,0 0 0,0 0 0,0 0 1,0 0-1,0 1 0,0-1 0,0 0 0,-1 0 0,1 0 0,-2-3 0,1 4 17,0-1-1,1 0 1,-1 0-1,1 1 1,0-1-1,-1 0 0,1 0 1,0 0-1,0 0 1,0-3-1,3-19 580,4 44-500,-1 0 1,-1 0 0,3 23-1,5 72 1367,-9-80-1081,19 331 3003,-23-343-3332,0 0 0,-2-1 1,-1 1-1,-1-1 1,-1 1-1,-11 33 1,6-42-233,0-3-335,-1-1 0,0 1 0,-1-2 0,0 0 0,0 0 0,-1-1 0,-14 7 0,16-10-392,0-1 0,0 0-1,-1 0 1,1-1-1,-1-1 1,0 0-1,0 0 1,1-1-1,-1-1 1,-18-1-1,-14-6-2980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09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8005,'0'0'2136,"29"32"-1164,-2 9-68,-5 13-80,7 12-52,4 4-16,-4 3-352,0 1-200,-14-4-100,3-8-148,-11-1-500,-7-7-444,-25-3-812,-1-7-1748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0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718 359 9549,'-33'-13'1041,"32"13"-1005,1 0 1,0 0 0,-1-1 0,1 1-1,-1 0 1,1 0 0,-1 0 0,1 0-1,0 0 1,-1-1 0,1 1 0,-1 0-1,1 0 1,-1 0 0,1 0 0,-1 1-1,1-1 1,-1 0 0,1 0 0,-1 0-1,1 0 1,-1 0 0,1 0 0,0 1-1,-1-1 1,-8 5 61,1-1 0,0 1 0,1 1 0,-1-1 0,1 1 0,0 1 0,1-1 0,-1 1 0,1 0 0,0 1 0,1-1 0,0 1 0,0 0 0,1 1 0,-6 15 0,7-16-105,0 1-1,1-1 1,-1 1-1,2-1 1,0 1 0,0 0-1,0 0 1,1 0-1,0-1 1,1 1 0,0 0-1,0 0 1,1-1-1,0 1 1,1 0 0,6 13-1,0-10-202,52 36-458,-55-44 457,-1-1 95,18 12 36,-18-11 50,-15-2-25,-70 14 1050,-1-4 1,-106 2-1,173-13-684,11 0-154,0-1 0,0 0 0,0 0 1,0 0-1,0 0 0,0-1 0,0 1 1,1-1-1,-1 1 0,-4-2 1,-24-7 794,17 2-316,5-1-565,0 0 0,1 0-1,0-1 1,0 0 0,1-1 0,0 0 0,1 0 0,0 0 0,-8-19 0,-12-57-224,4-2-1,-15-111 1,28 141-231,2 19-242,3 8-2174,-17-58 1,4 49-1800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0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503 434 6345,'0'0'1315,"1"-5"-246,3-20 3047,-12 35-4019,5-6-92,-31 34 46,3 1 0,-50 80 1,74-107-48,1 0 1,0 0-1,1 1 1,1 0-1,-1 0 1,2 0-1,-3 22 1,8-19 27,11 27-42,8-4-7,-17-32-9,3-2-86,22 14 71,-22-15 37,1-6-16,22-7 46,-22 6 258,-5-2-34,10-17-82,-9 17-88,-12 0-25,-12-6 10,0 2-1,-1 0 1,-1 1 0,1 1-1,-1 1 1,0 1 0,-41-3-1,59 8-9,0 0-1,0-1 1,0 1-1,0-1 0,1 0 1,-1 0-1,-4-2 1,-1 0 19,7 3-56,-1-1 1,0 0-1,1 1 1,-1-1 0,1 0-1,-1 0 1,1 0-1,0 0 1,-1-1-1,1 1 1,-4-4 0,0 0 9,-6-6 33,2-3-56,1-1 0,0 0 0,1 0 0,0-1-1,-8-26 1,-3-41-46,-15-168 1,11 65 8,16 114-200,7 67-292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1563 0 10585,'5'21'971,"-5"-21"-929,0 1 0,1-1 0,-1 1 0,0-1 0,0 0 0,0 1 0,0-1 0,0 1 0,0-1 0,0 1 0,0-1 0,-1 0 0,1 1 0,0-1 0,0 1 0,0-1 0,0 0 0,0 1 0,-1-1 0,1 1 0,0-1 0,0 0 0,-1 1 0,1-1 0,-6 8 103,1-1 1,-1 0 0,0-1-1,0 0 1,0 0 0,-1 0-1,0-1 1,0 1 0,-1-2-1,0 1 1,-14 5 0,-16 6 108,-51 13-1,80-26-205,-111 30 126,0-5 0,-2-5 0,-1-6 0,-1-5 0,-157-5 0,221-9-291,1-2-1,0-3 1,-71-19 0,115 22-678,1-1 0,-1 0 0,2-1 1,-27-15-1,-1-9-3418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0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1 188 8021,'67'-19'1236,"13"-3"-172,15-7-412,1-2-300,6 2-228,-6 0-1388,-16 1-2708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0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 12481,'5'0'338,"19"2"424,-19 1-474,0 1-201,-1-1 0,1 1 0,-1 0 0,1 1 0,-1-1-1,-1 1 1,1 0 0,0 0 0,-1 0 0,0 0 0,-1 0 0,1 1 0,-1-1 0,3 12 0,-3-8 35,-1 0 0,0 0 0,0 0-1,-1 1 1,0-1 0,-1 0 0,0 0 0,-4 19-1,-1-9-27,-1 1-1,0-1 0,-2-1 0,0 1 0,-1-2 1,0 1-1,-2-1 0,-18 21 0,0-6-376,-1-1 0,-2-2 1,-1-1-1,-65 42 0,64-49-1544,-1-2 0,-70 26 0,49-27-1713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1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 10109,'0'0'2148,"-34"32"-1472,-6 0-380,-11 0-132,0 6-72,-11 0-544,0 3-1200,-12-3-1864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1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982 531 6417,'6'1'794,"51"14"1381,-51-13-1685,-2 6 9,-3-5-464,5 10 196,0 1 0,-1-1 1,4 16-1,-8-23-163,0-1 0,0 1 0,0 0 0,-1-1 0,0 1 0,0 0 0,-1-1 0,1 1 0,-1 0 0,0-1 0,-1 1 0,-3 9-1,0-6-21,-1 1-1,0-1 0,0 0 1,-1-1-1,0 1 0,-1-1 0,0-1 1,0 1-1,-17 11 0,0-3-13,0-1-1,-38 18 1,34-21 11,-46 11 0,63-20-30,12-3-17,0 1 1,-1-1 0,1 0-1,-1 0 1,1 0 0,-1 0 0,1 0-1,-1 0 1,0 0 0,1 0 0,-1 0-1,1 0 1,-1 0 0,1 0-1,-1 0 1,1 0 0,-1 0 0,1-1-1,-1 1 1,1 0 0,-1-1 0,-21-8-272,21 9 255,1 0-1,-1 0 0,0-1 0,1 1 0,-1 0 0,1-1 0,-1 1 0,1 0 0,-1-1 0,1 1 0,-1-1 0,1 1 0,-1-1 1,1 1-1,0-1 0,-1 1 0,1-1 0,0 0 0,-1 1 0,1-2 0,-11-18-224,1-1-1,1 0 1,1 0 0,1-1-1,-6-27 1,-19-114 206,30 155 108,1 1 0,-1-1-1,0 1 1,-7-15 0,8 20-60,-1-1 1,1 1 0,-1 0-1,1 0 1,-1 0 0,0 0-1,0 0 1,0 0 0,0 0-1,0 0 1,0 1-1,-1-1 1,1 1 0,0-1-1,-1 1 1,-3-1 0,1 1-10,-1 0 1,1 1 0,0-1-1,0 1 1,-1 0 0,1 1-1,0-1 1,0 1 0,0 0-1,0 1 1,0-1 0,0 1-1,0 0 1,-8 5-1,-5 2 7,1 1 0,-24 18 0,30-19 7,0 0 0,1 0 0,0 1 0,1 0 0,0 1 0,1 0 0,-8 14-1,13-22 2,1 1-1,0 0 0,0 1 0,0-1 0,0 0 0,1 0 0,0 1 0,0-1 0,0 1 0,0-1 0,1 1 0,0-1 1,0 1-1,0-1 0,0 1 0,1 0 0,-1-1 0,1 0 0,1 1 0,-1-1 0,0 1 0,1-1 0,0 0 1,0 0-1,4 6 0,2-1 2,0 0 1,1-1-1,0 0 1,0 0-1,1-1 1,0 0-1,0-1 1,1 0-1,-1-1 1,1 0-1,1 0 1,14 3 0,18 4 9,81 11 1,-121-22-23,77 8 92,-75-9 1051,-16 1-1067,8-1-80,-207 7 948,168-8-275,-1-1 0,1-3 0,-53-12 0,86 15-590,0 0 0,-1-1 0,1 0-1,0 0 1,0-1 0,0 0 0,1 0 0,0-1 0,0 0 0,0 0 0,0-1 0,1 0-1,0 0 1,0-1 0,0 1 0,1-1 0,0 0 0,0-1 0,1 1 0,0-1-1,-4-12 1,-6-21-74,2-1-1,1-1 0,-6-60 1,-1-136-479,6 51-1635,10 172 1241,0 1-1,-1-1 1,-6-19-1,9 35 762,0-1 1,-1 1-1,1 0 0,0-1 0,0 1 1,0 0-1,0-1 0,0 1 0,-1 0 0,1-1 1,0 1-1,0 0 0,-1-1 0,1 1 1,0 0-1,0 0 0,-1-1 0,1 1 0,0 0 1,-1 0-1,1 0 0,0 0 0,-1-1 1,1 1-1,0 0 0,-1 0 0,1 0 0,0 0 1,-1 0-1,1 0 0,0 0 0,-1 0 1,0 0-1,-36-7-4198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1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 10645,'0'0'2912,"-4"21"-2360,-3 8 120,-4 9-380,-5 0-120,-8 3-12,-3 7-128,-19-4-80,-3 8-184,-13-5-460,-12-3-628,-6-3-960,7-6-1284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2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0 5216,'0'0'497,"33"27"735,-4 14 516,-18 13-56,0 12-152,-18 8-268,-4 4-84,-15 5-384,-10-3-340,-8-1-188,-8 1-148,-3-8-140,-18-6-428,-7 4-844,-16-6-1144,-11-10-1540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557 767 8221,'-2'12'251,"-1"-1"0,0 1 0,-1-1 1,-1 0-1,0 0 0,0 0 0,-1-1 1,0 1-1,-1-1 0,0-1 0,-1 1 1,0-1-1,0-1 0,-14 12 0,-12 6-119,0-2 0,-65 35 0,81-49-17,10-6 390,0 1 1,0-1-1,0-1 1,0 0-1,0 0 1,-1-1 0,1 0-1,-14 2 1,16-11 154,-2-3-580,0 0 0,1-1 0,0 0 0,1 0 0,0-1 0,1 0-1,0 0 1,0 0 0,2 0 0,-3-14 0,-46-381 518,34 221-439,9 104-275,-21-149-1119,29 225-14,0 2-247,-2-16-394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48 276 13465,'-4'-3'100,"0"0"1,0-1-1,0 0 0,0 0 0,1 0 0,-1 0 1,1-1-1,0 1 0,0-1 0,1 0 0,-4-9 1,5 10-71,0 0 0,0 0 0,1 0 0,-1 0 1,1 0-1,0 0 0,0-1 0,1 1 0,-1 0 0,1 0 1,0 0-1,0 0 0,0 0 0,1 0 0,-1 0 1,4-5-1,1 0-19,0 0 0,0 1 1,1 0-1,0 0 1,1 0-1,0 1 0,0 0 1,0 0-1,1 1 0,0 0 1,0 1-1,0 0 1,12-4-1,-2 1-28,1 0 0,1 2 0,-1 1 0,1 0 1,35-3-1,-53 8 14,1 0 1,-1-1-1,0 2 1,0-1-1,1 0 1,-1 0-1,0 1 0,0 0 1,6 1-1,-6 0 17,-1 0 1,1 0-1,-1-1 0,1 1 0,-1 1 0,0-1 0,0 0 0,0 0 0,0 1 0,0-1 0,-1 1 0,1 0 0,-1-1 0,1 1 0,-1 0 0,0 0 1,0 0-1,0 0 0,-1 0 0,1 0 0,-1 0 0,0 0 0,0 0 0,0 0 0,0 1 0,0-1 0,-1 3 0,-1 5 1,1-1-1,-2 0 1,1 0-1,-1 0 0,-1 0 1,0-1-1,-8 14 1,0-4-498,-2 0 0,0-1 0,-2-1 0,0 0 0,0-1 0,-2-1 0,0 0 0,0-2 0,-2 0 0,1-1 1,-40 17-1,-30 6-3884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612 762 7393,'0'0'976,"0"6"247,-1 4-982,0-1 0,-1 1 0,0-1 0,0 1 0,-1-1 0,0 0 0,-1 0 0,0 0 0,0 0 0,-1-1 0,0 1 0,-1-1 0,0-1 0,0 1 0,-10 9 0,-14 9 63,0 0-1,-1-2 1,-2-1 0,0-2 0,-2-1-1,0-2 1,-1-2 0,-60 20-1,92-34-60,1-1 1,-1 0-1,0 0 0,0 0 0,0-1 0,-8 1 0,3-1 100,-4-1 581,-9-7-274,22 8-632,-1 0-1,0-1 1,0 1 0,1-1-1,-1 1 1,0 0 0,1-1 0,-1 1-1,1-1 1,-1 1 0,1-1-1,-1 0 1,1 1 0,-1-1 0,1 1-1,-1-1 1,1 0 0,0 1-1,-1-1 1,1-1 0,-12-21 37,2-1 0,1 1 0,0-2 0,2 1-1,1-1 1,-6-50 0,-1-166 32,13 32-96,-2-85-188,-10 149-3404,12 139 1526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0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1592 1 7093,'-19'13'573,"-30"16"1921,-7 2-1225,-2-2 0,-1-3 0,-87 26-1,42-28-552,-1-4-1,-2-6 0,1-4 0,-188-6 0,219-11-659,-117-27-1,113 19-665,66 12-183,-1 0-1,1-1 1,0 0-1,-25-13 1,32 14-1198,-2-3-802,-30-26-783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3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8273,'13'29'3064,"21"-20"-1684,6-9-316,9-6-544,20-7-260,8-6-124,3 1-376,-6-5-828,-5 7-1352,-14 0-1712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4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1 610 6309,'2'-5'1095,"9"-11"-547,0 0 0,0 1 1,2 0-1,0 1 0,25-21 0,-19 17-357,109-93 540,5-5-169,-106 89-177,-1 0 0,36-51 0,-50 59-15,-1-1 0,15-35 1,-18 36 11,-6 15-49,-4 10-360,-24 77 212,4 2 1,-17 135-1,9 182 1730,29-314-1324,4 1 0,22 129-1,-24-211-496,-1 17 312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5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161 205 9565,'0'0'2150,"-5"1"-1957,-14 3-66,18-4-122,1 1 1,-1-1-1,0 0 0,1 0 0,-1 1 0,0-1 1,1 0-1,-1 1 0,1-1 0,-1 0 0,0 1 1,1-1-1,-1 1 0,1-1 0,-1 1 0,1-1 1,0 1-1,-1 0 0,0 0 0,-13 18 103,0 0-1,1 0 1,1 2-1,0-1 1,2 2 0,1-1-1,-12 40 1,15-37-4,1 1 0,1 0-1,0 31 1,4-42-60,0 0 0,2 0 0,-1-1 0,2 1 0,0 0 0,0-1 0,9 21 0,1-2 71,-12-32-109,-1 1-1,1 0 1,-1 0 0,1 0-1,-1 0 1,1 0-1,-1 0 1,1-1 0,0 1-1,-1 0 1,1 0 0,0-1-1,0 1 1,1 0 0,0 1-1,12 10 50,1 0 0,19 10 0,-28-19-45,1 1 0,0-1 1,0 0-1,0 0 1,0-1-1,0 0 0,1-1 1,-1 1-1,15-1 1,-14-1-5,0 0 0,-1-1 1,1 0-1,-1 0 0,1-1 1,-1 0-1,1-1 1,-1 0-1,0 0 0,0 0 1,0-1-1,-1 0 0,1 0 1,-1 0-1,0-1 0,0 0 1,-1 0-1,1-1 1,-1 0-1,0 0 0,-1 0 1,1 0-1,-1-1 0,-1 0 1,4-7-1,3-9-3,-1-1 1,-1-1-1,-2 1 0,0-1 1,-1 0-1,1-35 0,-1-26 158,-4 1 0,-4-1 0,-16-105 0,15 162-59,4 29-101,0 0-1,0 0 0,0 0 1,0-1-1,0 1 1,0 0-1,0 0 0,0 0 1,0-1-1,0 1 0,0 0 1,0 0-1,-1 0 1,1-1-1,0 1 0,0 0 1,0 0-1,0 0 0,0-1 1,0 1-1,0 0 0,-1 0 1,1 0-1,0 0 1,0 0-1,0-1 0,-1 1 1,1 0-1,0 0 0,0 0 1,0 0-1,0 0 0,-1 0 1,1 0-1,0 0 1,0 0-1,-1 0 0,1 0 1,0 0-1,0 0 0,0 0 1,-1 0-1,1 0 1,0 0-1,0 0 0,0 0 1,-1 0-1,1 0 0,0 0 1,-1 0-1,-5 1-6,-1 0 1,1 0-1,-1 1 0,1 0 1,0 0-1,-1 0 0,1 1 1,0 0-1,1 0 0,-1 0 0,0 1 1,1 0-1,0 0 0,0 1 1,-6 6-1,-9 10-63,1 1-1,-22 33 1,18-18-882,-36 71-1,18-5-5518,33-77 3224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5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 8761,'0'0'1801,"-3"6"-1466,-5 13-252,1 1 1,1 0-1,0 0 0,2 0 1,0 1-1,1 0 0,1-1 0,2 1 1,0 0-1,0 0 0,2 0 1,1 0-1,1-1 0,0 1 1,2-1-1,0 0 0,1 0 1,1-1-1,1 0 0,0-1 1,24 34-1,-18-31-13,-11-16 684,1-4-402,14 3-112,-19-4-237,0 0 0,0 1-1,0-1 1,1 0 0,-1 0 0,0 0 0,0 0-1,0 0 1,0 0 0,1 0 0,-1 0 0,0 0-1,0 0 1,0 0 0,1 0 0,-1 0 0,0 0-1,0 0 1,0 0 0,0 0 0,1 0 0,-1 0-1,0 0 1,0 0 0,0-1 0,0 1 0,1 0-1,-1 0 1,0 0 0,0 0 0,0 0-1,0 0 1,0 0 0,1-1 0,-1 1 0,0 0-1,0 0 1,0 0 0,0 0 0,0-1 0,0 1-1,0 0 1,0 0 0,0 0 0,0 0 0,0-1-1,0 1 1,0 0 0,0 0 0,0-1 0,4-11 26,0-1 1,-2 1-1,1-1 1,-2 0-1,0 0 1,0 0 0,-2-22-1,-18-97 674,14 102-361,2 11-84,0 0 0,-1 0 0,-2 1 0,-12-31 0,5 27-119,4 15-136,6 5-6,-1 0 0,1 0 1,-1 1-1,1 0 0,-1-1 0,0 1 0,0 1 0,1-1 0,-1 0 0,0 1 0,0 0 1,0 0-1,0 0 0,0 0 0,0 1 0,1 0 0,-1-1 0,0 1 0,0 1 0,1-1 1,-1 0-1,1 1 0,-7 4 0,-4 3-73,1 1 0,0 0 0,1 1 0,0 1 0,1 0 0,0 0 0,-11 18 0,1 2-1284,-35 70 0,50-91 404,1 2 1,0-1-1,0 0 1,2 1-1,-1 0 0,-1 22 1,4-5-2357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6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0 636 3296,'0'0'11519,"5"1"-11116,-3 0-343,-1 0-41,1 0-1,-1-1 0,0 1 0,1 0 1,-1-1-1,1 1 0,-1-1 1,1 1-1,-1-1 0,1 0 0,-1 0 1,4 0-1,0-8 68,9-17-76,-2-1 1,0 0-1,12-42 1,19-96-8,-6 21-15,-11 78 0,-24 60-23,0 5-74,0 1 104,-1-1 1,1 1-1,-1-1 1,1 1-1,-1-1 0,1 1 1,-1 0-1,1-1 1,-1 1-1,0 0 0,1 0 1,-1 0-1,0 0 1,0 0-1,0 1 1,0-1-1,2 3 0,14 25-5,-3 9 16,15 57-1,7 24-16,17 8 10,-36-98-39,-12-22 44,-1-1 345,0-10-307,2-1-37,-1-1 1,0 1-1,0-1 0,0 0 1,-1 0-1,0-1 0,-1 1 1,1-1-1,4-13 0,21-77 3,-17 54-2,68-248 306,-75 276-252,6-38 120,-10 49-147,2 13 0,22 66 241,23 120 0,-25-90-1999,4 2-3859,-18-75 2013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54 10061,'10'-24'1291,"-8"19"-270,-3 1-400,-3-17-117,-1 22-443,-3 1-62,1 1 0,-1 0 1,1 0-1,-1 1 1,1 0-1,0 0 0,1 0 1,-1 1-1,1 0 1,-1 0-1,-5 8 0,-10 11-9,-27 40-1,35-45 10,-4 4-9,2 2-1,1 0 1,0 0-1,2 1 1,1 1-1,1 0 1,-13 53-1,24-71 12,0 10-15,0-14 67,3-6-52,0 1 0,1-1 0,-1 0 0,0 0 0,1 0 0,-1 0 0,0-1 0,0 1 0,0-1 0,0 0 0,-1 0 0,1 0 0,0 0 0,-1 0 0,1-1 0,-1 1 0,0-1 0,4-5 0,4-6 6,-1-1 0,11-22 0,-17 31-13,34-77 644,28-94 1,-60 164-445,6-14 127,-9 23-340,-1 13-98,28 212 89,-5-18 6,3-60 53,21 150 602,-46-277-385,0 1 1,-2 0-1,0 0 1,-3 30 0,-2-37 52,-10 11-119,5-12-47,3-4-85,5-4-23,0 1 0,0 0 0,-1-1 1,1 1-1,0-1 0,-1 0 1,1 0-1,-1 0 0,0 0 0,1 0 1,-5 0-1,0 2 118,4-2-49,1 0 0,-1 0 0,1 0 0,-1-1 0,1 1 0,-1-1 0,0 1 0,1-1 0,-1 0 0,0 0 0,-2-1 0,-25 1 733,23 0-262,0-1-150,-19-6-13,19 5 257,1-1-433,-20-12-81,20 11-149,1-2-269,-14-17 104,14 17 3,2 0-508,-9-19 642,11 23 24,0 0-1,0 0 1,0 0-1,1 0 1,-1 0-1,0-1 1,1 1-1,0 0 0,-1 0 1,1 0-1,0 0 1,0-1-1,0-2 1,1-5-13,-2-4-27,2 0 0,-1 0 0,5-18 0,-1 14 19,1 0 0,1 1 0,16-31 0,-2 3 90,-10 27-160,0 1 1,1 0-1,16-18 1,-17 21-55,-5 8-115,0 0-1,1 1 1,-1-1 0,1 1-1,7-5 1,3-3-513,-12 9-303,1 1-259,14-10-407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8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154 295 1680,'2'-4'145,"11"-38"1868,-12 38-413,-1 0-488,5-39 4543,-4 39-5132,-1-1-101,-1-9-195,-2 1-1,1-1 1,-8-19 0,10 32-227,-1 1 0,1-1 0,0 0 0,-1 0-1,1-1 1,0 1 0,-1 0 0,1 0 0,0 0 0,0 0 0,0 0 0,0 0 0,0 0 0,1-1 0,-1 1 9,0 0-1,0 1 1,0-1-1,0 0 1,0 1-1,0-1 0,0 0 1,0 1-1,-1-1 1,1 0-1,0 1 1,0-1-1,-1 0 1,1 1-1,0-1 1,0 1-1,-1-1 1,1 0-1,-1 1 1,1-1-1,-1 1 1,1-1-1,-1 1 0,0-1 1,1 1-15,-2-1 1,1 0 0,0 0 0,0 0 0,-1 0-1,1 0 1,0 0 0,0-1 0,0 1 0,0 0 0,0-1 0,-1-2 0,-3 10-32,-7 9 24,1 0-1,0 1 1,1 0-1,1 1 1,-13 30-1,16-28 6,-3 4 3,2 0 1,0 0-1,1 1 1,-3 39 0,10-27 14,6-9-37,4-4 18,-8-18 4,2-2 20,-1 0-10,0-1 1,0 1 0,0-1-1,0 0 1,1 0 0,-1 0 0,1 0-1,-1-1 1,1 0 0,0 0-1,-1 0 1,1-1 0,0 1 0,0-1-1,0 0 1,-1-1 0,1 1-1,0-1 1,0 0 0,8-2 0,-6 0 19,-3 2-6,0-1-1,1 1 0,-1-1 0,0 0 0,0-1 0,0 1 1,0-1-1,0 0 0,-1 1 0,1-2 0,-1 1 0,0 0 0,4-5 1,0-2 57,-1 1 0,0-1 0,-1-1 1,0 1-1,0-1 0,-1 1 0,-1-1 1,0 0-1,0-1 0,1-17 0,-4 6-15,-2 1-1,0 0 1,-2 0-1,0 0 1,-1 1-1,-2-1 0,0 1 1,-1 0-1,-1 1 1,-17-29-1,23 45-74,-1-1-49,-16-14 5,18 18-6,-1-1 0,1 0 0,-1 1 0,1 0 0,-1-1 0,0 1-1,0 0 1,0 0 0,0 1 0,0-1 0,0 0 0,1 1 0,-2 0-1,1 0 1,0 0 0,0 0 0,0 0 0,0 1 0,1-1 0,-1 1-1,0 0 1,0 0 0,-5 2 0,1 1-756,0 1 1,0 0-1,1 0 0,0 0 0,0 1 1,0-1-1,1 2 0,-6 7 1,-11 15-2418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9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5813,'0'0'1344,"3"-3"99,0-2-920,8-8 3807,-10 18-4298,10 96 88,5 37-63,2-37-113,30 230-1402,-47-256-744,-7-5-815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9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1749 1 10517,'0'0'1533,"2"5"-1449,2 6-67,-1 1 0,-1-1 0,0 1 0,-1 0 0,0-1 0,0 1 0,-1 0-1,-1 0 1,0 0 0,-1-1 0,0 1 0,-6 17 0,6-23-107,-1-1-71,-12 14-17,11-14 25,-3-6-47,2 1 193,1-1 0,-1 0 0,0 0 0,0 0 1,0 0-1,-8-4 0,-39-26 528,0-1 142,38 28-202,-15 4-137,1 1 1,-1 1 0,1 2 0,0 1 0,0 1-1,-32 11 1,-454 129 1225,367-113-1065,-232 23 0,202-51 23,148-5-568,28 0 38,1 0-1,-1 0 1,1 0 0,-1 0-1,1 0 1,-1 0-1,1 0 1,-1 0-1,1 0 1,-1-1 0,1 1-1,-1 0 1,1 0-1,-1 0 1,1-1-1,0 1 1,-1 0-1,1-1 1,-1 1 0,1 0-1,0-1 1,-1 0-1,-5-4-430,0 0 0,0-1 0,1 1 0,0-2 0,0 1 0,0 0 0,1-1 0,0 0 0,0 0-1,1 0 1,0 0 0,0-1 0,1 1 0,-1-1 0,0-9 0,-3-44-4035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19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1 223 11065,'33'6'516,"7"-6"340,4-10 200,7-6-144,16-5-400,13-2-268,9-9-80,-2 4-332,2 2-808,-5-3-884,-11 8-1372,1-2-917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1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1375 427 6049,'-28'33'1346,"23"-26"703,-1-5-1188,-20 9-48,13-9-180,-14-2-187,13-3-117,-14-13-98,15 6-64,6 1-151,1 1 1,0-2-1,0 1 0,1-1 1,0 0-1,0 0 0,1 0 1,1 0-1,0-1 0,0 0 1,1 1-1,0-1 0,1 0 1,1 0-1,0-19 0,2 17-16,0 0-1,1 1 1,1-1-1,0 1 1,1 0 0,0 0-1,1 1 1,0 0-1,0 0 1,2 0-1,-1 0 1,1 1 0,1 1-1,18-18 1,-15 18-1,-1 0 0,2 0 0,-1 1 1,1 0-1,0 2 0,1-1 0,0 2 0,0-1 1,0 2-1,0 0 0,1 1 0,23-3 1,-26 6 16,-1 1 0,0 0 0,0 1 1,0 0-1,0 0 0,0 1 1,-1 0-1,1 1 0,-1 1 1,0-1-1,0 2 0,0-1 1,-1 1-1,11 8 0,-9 0 84,1 4-49,-1 0 0,8 21 0,-15-31-31,-1 0 0,-1 1 0,1-1 0,-1 1 0,-1-1 0,0 1 0,0 0 0,0-1 1,-2 13-1,-4 12 105,5-32-119,0 0-1,0-1 1,0 1-1,-1 0 1,1 0-1,0 0 1,-1 0-1,1-1 1,-1 1 0,1 0-1,-1 0 1,1-1-1,-1 1 1,1 0-1,-1-1 1,0 1-1,-1 0 1,-12 14 7,-1-1-1,-1-1 1,0-1 0,-1 0 0,0-1-1,0 0 1,-2-2 0,1 0 0,-32 10-1,20-11-5,-1-2-1,0 0 0,-1-2 1,1-2-1,-37-1 0,47-2-10,0-1 0,0-1-1,0-1 1,0-1-1,1 0 1,0-2-1,0 0 1,-33-18-1,46 21 4,0-1 0,0 1-1,1-1 1,-13-12 0,-10-19-14,1-2 1,1-1 0,-20-41-1,31 46-24,14 25 26,0 6 0,1 0 0,0 0 0,0 0 1,0 0-1,0 0 0,0 0 0,0-6 0,0 2-1,0 1 3,10 2-1,4-4 11,1 2 1,0 0-1,0 0 1,0 2-1,1 0 1,-1 0-1,1 1 1,0 1-1,0 1 1,20 0-1,51 16 13,-50-7-34,-23-3 34,12 12 21,-14-6-15,6 15-13,-17-25-4,1-1 1,-1 1-1,0-1 1,1 1-1,-1-1 1,0 1-1,0-1 1,1 1-1,-1-1 1,0 1-1,0-1 1,0 1-1,0 0 1,0-1-1,0 1 1,0-1-1,0 1 1,0-1-1,0 1 1,0 0-1,0-1 1,0 1-1,0-1 1,0 1-1,0-1 1,-1 2-1,-7 32 35,7-33-35,1 0 1,0 0 0,0 0 0,-1 0 0,1 0-1,-1 0 1,1 0 0,-1 0 0,1 0-1,-1 0 1,1 0 0,-1-1 0,0 1 0,-1 1-1,-10 11 13,-2-1-1,1 0 0,-2-1 1,1-1-1,-1 0 0,-1-1 1,0-1-1,0 0 0,0-1 1,-1-1-1,0 0 0,-1-2 1,1 0-1,-1 0 0,-30 0 1,5-1-14,0-3 1,-1-2 0,1-1 0,0-3 0,-70-17-1,-18-7 101,-19-6 89,145 34-163,0 0 0,-1 1 1,1 0-1,-1 0 0,1 0 0,-1 1 1,-7 0-1,-4 0 20,0 0 45,0 0 0,0 1 1,-23 5-1,23 1-9,-17 12 76,33-18-139,0 0 1,-1 0-1,1-1 0,0 1 1,0 0-1,0 0 0,-1 0 1,1 0-1,0 1 0,1-1 1,-2 2-1,-9 10 153,1 1 0,0 1-1,1 0 1,1 0 0,0 1 0,-10 32 0,16-37-129,1 0 0,1 1 0,-1-1 1,2 1-1,0-1 0,0 1 1,1-1-1,0 0 0,1 0 1,0 0-1,1 0 0,1-1 0,-1 1 1,1-1-1,10 14 0,-14-22-36,0 0-1,0-1 1,1 1-1,-1-1 1,1 1-1,-1-1 1,1 1 0,-1-1-1,4 2 1,12 10-66,0-1-1,1-1 1,1-1 0,0 0 0,0-1 0,1-1 0,0-1 0,31 6 0,-33-10-485,0-2 0,0 0 1,0-1-1,0-1 0,0-1 0,0 0 0,0-2 1,-1 0-1,27-9 0,22-14-3427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1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1301 1 6513,'0'0'7718,"-6"6"-7518,-27 26 183,-1-2 0,-53 37 0,-92 49 188,85-56-508,-364 264 100,391-271 48,-107 110-1,151-137 88,1 1 0,1 1 1,-17 30-1,28-41-1,2 0 1,0 0-1,0 1 1,2 0-1,0 0 1,-6 39-1,8-31 529,1 49 0,4-63-601,0-1-1,0 1 1,1 0 0,1-1-1,0 0 1,8 21-1,1-8-19,1 1 0,1-2 0,2 0 0,0 0-1,1-2 1,1 0 0,1-1 0,1-1-1,23 18 1,-14-16-178,1 0-1,1-2 1,1-2-1,0 0 1,2-2-1,48 14 1,-58-22-590,1-1 1,-1-1-1,1-1 1,35 0-1,-42-4-520,1 0 0,-1-2 1,0 0-1,0-1 0,0-1 0,30-11 0,16-15-4338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0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8193,'65'-10'1516,"11"3"-356,8 0-328,-1-2-408,0 2-148,1 0-168,-1 4-80,-17-4-520,-8 3-1304,-20 4-1884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1576 350 6469,'0'0'6932,"1"-4"-6560,0-5-434,0 0 0,0 0 0,-1-1 0,0 1 0,0 0 0,-1 0 0,-2-9 0,1 8-74,0 1 0,1 0 1,1-1-1,-1 1 0,2-1 1,-1 1-1,1-1 0,4-16 1,-1 15 13,1 0 1,-1 0 0,2 1 0,-1-1-1,1 1 1,1 0 0,0 1-1,0-1 1,1 1 0,16-14-1,-18 19 116,-1 0 1,1 0-1,0 0 0,0 1 0,0 0 1,1 0-1,-1 1 0,1 0 0,-1 0 0,1 0 1,0 1-1,-1 0 0,1 0 0,0 1 1,0-1-1,0 2 0,0-1 0,0 1 0,12 3 1,22 8-18,-1 3-1,72 36 1,-19-7 43,72 34-16,-160-76 502,-15 1-486,-65 22 32,-1-4-1,-93 14 1,64-15-21,-233 38 287,244-47-145,-155-4 1,217-8-116,0-2 0,0-1 0,0-1 1,0-1-1,-49-18 0,67 15-16,7 2-48,4 4 0,-1 1 0,1-1 0,0 0 0,0-1 0,0 1 0,0 0 0,0-1 0,1 0 0,-1 1 0,1-1 0,0 0 0,0 0 0,1 0 0,-1-1 0,1 1 0,0 0 0,0-1 0,0 1 0,1 0 0,-1-1 0,1 1 0,1-6 0,-1 10 6,0-3-2,1 0-1,-1 0 0,1 1 1,0-1-1,0 0 0,0 0 1,1 0-1,1-2 0,-2 3 0,1 0 0,0 0 0,0 1 0,0-1 0,0 1 0,0-1 0,0 1-1,1 0 1,2-2 0,-5 3 3,0 0-3,1 0 1,-1 0-1,1-1 0,-1 1 0,1 0 1,-1 0-1,1 0 0,-1 0 1,1 0-1,-1-1 0,1 1 0,-1 0 1,0 0-1,1 0 0,-1 0 0,1 0 1,-1 1-1,1-1 0,-1 0 1,1 0-1,0 0 0,21 6-47,-21-6 49,0 0 0,-1 1-1,1-1 1,-1 0 0,1 0-1,-1 0 1,1 1 0,-1-1 0,1 0-1,-1 1 1,1-1 0,-1 0 0,1 1-1,-1-1 1,0 1 0,1-1-1,-1 0 1,1 1 0,-1-1 0,0 1-1,1 0 1,3 4 7,0 1 0,-1-1-1,1 1 1,-1 0 0,0 0 0,-1 0 0,0 1-1,0-1 1,0 0 0,0 1 0,-1-1 0,0 1-1,-1 0 1,1-1 0,-2 11 0,-1-4 39,-1-1 0,-1 0 1,0 0-1,-1 0 0,0 0 0,0-1 1,-2 0-1,1 0 0,-1 0 0,-1-1 1,0 0-1,0 0 0,-1-1 1,0 0-1,-1-1 0,-13 9 0,3-2 28,-2-2 0,0 0 0,0-2 0,-1 0-1,0-2 1,-1 0 0,-33 7 0,42-13-6,1 0 0,-1-1 1,-1-1-1,1 0 0,0-1 0,0 0 1,0-2-1,-17-3 0,23 3-46,1 0 0,-1-1 0,0 0-1,1-1 1,-1 1 0,1-2 0,0 1-1,1-1 1,-1-1 0,1 1 0,0-1-1,0 0 1,1-1 0,-9-10 0,7 6-9,0-1 0,1 1 0,1-1 1,-9-21-1,4-5 21,4 8-1,6 25-16,-5 12 16,-58 64-47,-86 91-3083,99-114-83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2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10469,'51'-17'788,"-7"-1"128,1-1-56,6 6-100,-5 3-164,-1 8-288,-12-2-8,-4 2-236,-80 33-4200,-11-12 664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2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10601,'45'-35'116,"6"6"-28,0 7-36,-7 0-84,3 6-28,-14 4-676,1 14-3877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0 9761,'0'0'2712,"-40"22"-1640,0 19-508,0-2-124,7 2-196,-12 6-128,1 5-72,-14 1-228,-4 1-620,-5-6-1004,-13-3-2104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3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1170 262 8373,'0'0'6541,"-6"2"-6059,0 0-358,4-1-71,0 0 0,0 0 1,0 0-1,0-1 0,0 1 0,0-1 0,-1 1 0,1-1 0,-3 0 0,1-3-29,-14-7-208,18 10 171,-1-1 0,1 1 0,0 0 1,0 0-1,-1 0 0,1 0 0,0-1 0,0 1 0,-1 0 1,1 0-1,0 0 0,0-1 0,-1 1 0,1 0 0,0 0 1,0-1-1,0 1 0,0 0 0,0 0 0,-1-1 1,1 1-1,0 0 0,0-1 0,0 1 0,0 0 0,0-1 1,0 1-1,0 0 0,0 0 0,0-1 0,0 1 1,0 0-1,0-1 0,0 1 0,1-10-106,0 1 0,0 0 0,1 0 0,0 0 0,0 0-1,1 0 1,0 1 0,1-1 0,0 1 0,0 0 0,0 0 0,1 0 0,1 0 0,-1 1 0,1 0-1,8-7 1,1 0 23,1 0-1,1 1 1,0 1-1,0 0 0,39-17 1,-55 28 90,1 0 0,-1 0 0,1 1 0,0-1 0,0 1 0,-1-1 0,1 1 0,0-1 1,0 1-1,0 0 0,-1 0 0,1 0 0,0 0 0,0 0 0,2 1 0,2 0-13,6 1-19,12 9 37,-24-11 0,1 0 0,0 0 0,-1 1-1,1-1 1,-1 0 0,1 1 0,0-1 0,-1 1-1,1-1 1,-1 0 0,1 1 0,-1-1 0,0 1 0,1-1-1,-1 1 1,1 0 0,-1 0 0,3 2 9,0 1 0,-1-1 1,0 1-1,0 0 0,0 0 0,0 0 1,0 0-1,-1 0 0,0 0 0,0 0 1,0 0-1,0 0 0,-1 1 0,1-1 1,-1 0-1,0 0 0,-1 1 1,1-1-1,-1 0 0,0 1 0,0-1 1,-2 6-1,-3 2 31,-1 0-1,0-1 1,-1 0 0,0 0-1,-1-1 1,0 0 0,0 0 0,-1-1-1,0 0 1,-1-1 0,-14 9 0,-17 7 27,-76 34 0,110-55-65,-52 23 43,-2-2 0,0-3 0,-1-3-1,-1-2 1,-125 13 0,172-28 34,-1-1 0,1 0 0,-32-5 0,43 4-57,0 0-1,0-1 0,0 1 0,-9-5 1,11 4-26,0 0 1,1-1 0,-1 1 0,1-1 0,0 0 0,-1 0-1,1 0 1,1 0 0,-1 0 0,0-1 0,1 1-1,-3-5 1,4 6-2,0 0-1,0-1 1,1 1-1,-1 0 1,1-1-1,-1 1 0,1 0 1,-1-1-1,1 1 1,0 0-1,0-1 1,1 1-1,-1 0 1,0-1-1,1 1 0,-1 0 1,1-1-1,0 1 1,0 0-1,-1 0 1,2 0-1,-1 0 1,0 0-1,0 0 0,1 0 1,1-3-1,1-1-5,-3 4 4,1 0 0,0 0 0,-1 0 0,1 0 0,0 0 0,0 0 0,0 0 0,0 1 0,0-1 0,2-1 0,48-36-34,-46 35 38,-1 1 1,1 0 0,0 0 0,0 0 0,1 1 0,-1 0 0,0 0-1,1 1 1,-1 0 0,1 0 0,-1 0 0,1 1 0,12 1 0,-12-1-11,-2 0 9,1 0 0,-1 1 0,1 0 0,-1 0 0,1 1 0,-1-1 0,0 1 1,8 4-1,-7-4-7,-4-1 14,-1-1 0,1 1 0,-1 0-1,1-1 1,-1 1 0,0 0 0,1 0 0,-1 0-1,0 0 1,1 0 0,-1 0 0,0 1 0,1 0-1,1 2 18,4 5 130,-4 0-41,0 0 0,0 0 0,-1 0-1,-1 0 1,1 0 0,-2 0 0,1 0 0,-1 1 0,0-1 0,-1 0-1,0 0 1,-1 1 0,0-1 0,0 0 0,-5 11 0,0-1 28,0-1 0,-1 0 0,-1-1 0,0 0 0,-2 0 0,-22 28 0,18-30-112,1-1 1,-2-1-1,0-1 1,0 0-1,-1-1 1,-37 18-1,4-7-402,-71 22 0,55-24-2401,-116 19 0,108-31-837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11693,'0'0'1020,"12"-27"1072,-8 75-2068,-4 19-12,0 6 8,0 7-20,0-4-124,0-3-392,0-7-484,0 1-736,-11-10-1408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4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883 29 7265,'-18'-29'5265,"18"36"-5225,4 46 83,1 0-1,22 86 0,-7-40 189,-9-39 34,-2 1 0,-4-1 0,-1 1 0,-9 98 1,2-132-252,-1 0 1,-1 0-1,-2 0 1,0-1 0,-2 0-1,-1 0 1,-1-1-1,-1-1 1,-1 0 0,-2 0-1,0-1 1,-29 33-1,23-34-63,-1-2-1,0 0 1,-2-1-1,0-1 0,-1-1 1,-1-2-1,-42 20 0,43-25 59,-1 0-1,0-1 0,0-2 0,-1-1 0,0-1 1,0-1-1,0-1 0,-40-1 0,56-3-24,-1 1 0,1-1-1,-1-1 1,1 0-1,0-1 1,0 0 0,0 0-1,0-1 1,1-1 0,-1 0-1,1 0 1,0-1 0,1 0-1,-1-1 1,1 0-1,1 0 1,-1-1 0,1 0-1,0-1 1,1 0 0,0 0-1,1 0 1,0-1-1,0 0 1,1 0 0,-4-12-1,2 5-66,2 0 0,0 0-1,1-1 1,0 0 0,2 0-1,0 0 1,1 0 0,1 0-1,1 0 1,0-1 0,1 1-1,1 1 1,7-25-1,-4 24-352,0 0-1,1 1 1,0 0-1,2 0 1,0 0-1,1 1 1,22-27-1,58-50-4697,-45 51 626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4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504 174 9293,'0'0'995,"7"5"-524,4 2-425,1 0 0,0-1 0,0 0 0,0-1 0,1 0 0,-1-1-1,1-1 1,0 0 0,1 0 0,-1-1 0,0-1 0,1-1 0,-1 1 0,0-2 0,1 0 0,24-5 0,-35 5-51,2 0 28,-1 1 0,0-1 0,0 0 0,0-1 0,0 1 0,-1-1 0,1 1 0,0-1 0,-1 0 0,1-1 0,-1 1 0,0-1 0,5-3 0,25-39 392,-30 36 23,-3-10 66,0 14 135,-6 6-633,1 0-1,-1 1 0,0 0 1,1 0-1,0 0 1,-1 1-1,1 0 0,0 0 1,-8 6-1,-40 39 56,39-34-27,-64 66 332,-20 20 262,84-87-520,-193 165 909,178-156-680,-2-1 0,0-1 1,-1-1-1,-1-2 0,-39 14 0,68-29-164,1-1-1,0 0 0,-1 0 0,1 0 0,-1 0 1,0 0-1,1 0 0,-1-1 0,-5 0 1,-3 0 552,7-9-510,-1 0-260,1-1 1,1 0 0,-1-1 0,2 1 0,-1-1 0,2 1 0,-1-1 0,1 0 0,1 0 0,0 0 0,1 0-1,0 0 1,0 0 0,4-15 0,2-10-346,3 0 0,0 0 0,18-39 0,51-101-2418,-56 131 1690,10-24-1445,-2 7-1192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5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2540 1 11117,'0'0'1520,"-1"7"-1294,0 27 139,1 0 1,7 53 0,-3-44 243,-1 56 0,-4-77-411,-1-1 0,0 1 0,-2-1 0,0 0 0,-2 0 0,0-1 0,-1 1 0,-1-1 0,-1-1-1,-1 0 1,-1 0 0,0-1 0,-2 0 0,0-1 0,0 0 0,-22 19 0,7-12-135,-2 0 1,0-3-1,-1 0 0,-1-2 1,0-1-1,-57 21 1,16-13-43,-2-3 1,-85 15-1,75-22-9,0-3 0,0-4 0,-1-4 0,-146-10 0,183 0 24,1-3 0,0-2 0,-86-29 0,102 27 96,1-2 0,0-1 0,1-2 0,0 0 0,2-3 0,-32-26 0,55 42 32,-3-2-116,-21-18-35,21 19-62,2 6-344,-21 3 355,26-4 38,0 0-1,0 0 1,0 1-1,0-1 1,1 0-1,-1 0 1,0 1-1,0-1 1,0 1-1,0-1 1,1 1-1,-1-1 1,0 1-1,1-1 1,-1 1-1,0 0 1,1-1-1,-1 2 0,-105 105 123,-73 67-105,111-119-1778,-2-2 0,-100 57 0,139-93-312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5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869 0 11017,'-33'45'352,"-18"-4"440,-18 3-48,-15 1-176,-5-1-284,-9 1-168,2 2-48,-10 1-236,-8-1-1132,-14 5-1956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1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334 834 10037,'0'0'4995,"-6"0"-4742,-15 0-184,20 0-72,1 0 0,0 1 0,0-1-1,0 0 1,-1 0 0,1 0 0,0 0 0,0 0 0,0 0 0,0 0-1,-1 0 1,1 0 0,0 0 0,0 0 0,0 0 0,-1 0 0,1 0-1,0 0 1,0-1 0,0 1 0,0 0 0,-1 0 0,1 0 0,0 0-1,0 0 1,0 0 0,0 0 0,-1-1 0,1 1 0,0 0 0,0 0-1,0 0 1,0 0 0,0 0 0,0-1 0,0 1 0,-1 0-1,1 0 1,0 0 0,0 0 0,0-1 0,0 1 0,0 0 0,0 0-1,0 0 1,0-1 0,0 1 0,0 0 0,0 0 0,-1-9-106,0 0 0,1 1 1,0-1-1,1 0 0,0 0 0,0 1 1,0-1-1,1 1 0,1-1 1,-1 1-1,1 0 0,6-11 1,-6 13 62,0 0 0,1-1 0,0 1 1,0 1-1,1-1 0,0 1 1,0-1-1,0 1 0,0 1 1,1-1-1,0 1 0,0 0 1,0 0-1,0 1 0,12-5 1,-12 6 42,0 1 0,0 0 0,1 0 0,-1 1 0,0 0 0,1 0 1,-1 0-1,0 1 0,0 0 0,1 0 0,-1 1 0,0 0 1,7 2-1,10 6-1,41 23 0,-60-31 0,43 25-86,-18-11 27,-22-12-24,-7 2-4,0 19 81,0-25 12,0 1-1,0-1 1,0 1 0,0-1-1,0 1 1,0-1 0,-1 1-1,1-1 1,0 1 0,0-1 0,0 1-1,-1-1 1,1 1 0,0-1-1,0 0 1,-1 1 0,1-1 0,0 1-1,-1-1 1,1 0 0,-1 1-1,1-1 1,0 0 0,-1 0-1,1 1 1,-1-1 0,1 0 0,-1 0-1,1 0 1,-1 1 0,1-1-1,-1 0 1,1 0 0,-1 0-1,0 0 1,-39 19 116,-1-1 0,-1-3-1,-49 12 1,-69 1 535,130-25-266,0-1 0,0-1 0,-43-5 0,65 2-225,0 1 0,-1-1 0,1-1 0,0 0 0,0 0-1,-10-5 1,17 7-141,1 1 0,-1 0 0,0-1 0,1 1 0,-1-1 0,1 1 0,-1-1 0,0 1 0,1-1 0,-1 0 0,1 1 0,0-1 0,-1 1 0,1-1 0,-1 0 0,1 0 0,0 1 1,-1-2-1,-1-2 20,-5-9 41,1-1 0,0 0 0,0 0 1,-5-25-1,7-5-15,2 0 0,5-69 0,-2 84-46,10-152-48,2-145-1739,-13 321 544,-38 35-9391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5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0 234 11157,'18'-41'736,"4"-1"164,11 1-212,1 4-200,6 5-216,4 10-132,3 6-64,-7 13-76,-7 9 64,-6 16-52,-9 16 4,-23 14-52,-19 10-384,-21 12-428,-21-2-764,-14 5-1656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6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779 0 8173,'4'5'424,"5"6"-142,-1-1 0,0 1 0,0 0 0,-1 1 0,-1-1 0,0 1 0,4 14 0,-4-6-174,-1 1 0,-1-1 0,0 1 1,-2 0-1,0 0 0,-2 0 0,-3 41 0,1-54-94,0 1 1,0-1-1,0 0 0,-1 0 1,0 0-1,-1 0 0,0 0 1,0 0-1,-8 10 0,8-13-5,-1 0 0,0 0 0,0 0-1,0-1 1,0 0 0,-1 0-1,0 0 1,0-1 0,0 0-1,0 0 1,0 0 0,-1-1-1,-9 3 1,4-3 6,0 0-1,0 0 0,0-1 1,0-1-1,0 0 1,-1 0-1,-18-4 1,-3-3 330,-42-16 0,52 15-125,0 1 0,0 1 0,0 1 0,-37-3 0,52 8-196,0 0-1,0 1 0,0 0 1,0 0-1,0 1 1,1 0-1,-1 1 0,0 0 1,1 0-1,-15 9 1,11-5 15,1 2 1,-1-1-1,1 1 1,1 1 0,0 0-1,-10 13 1,-7 13-311,3 1 1,1 1-1,-23 53 1,40-79 57,-26 63-4789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6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1192 1 11685,'0'0'976,"-27"51"-240,-24 9-260,-29 10-296,-26 16-24,-19 16-104,-10 3-52,-16 2-184,-9 4-728,-14-6-1096,-8-3-1868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6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7329,'28'-10'1296,"-5"39"8,-12 15-132,2 13-400,-2 11-376,-6 4-196,1 11-116,-6 3-84,-6-1-676,6-9-924,-5-10-1204,5-11-405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6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1536 25 9625,'0'0'1065,"-7"-3"92,-10-2-829,-1 0 1,1 1-1,-1 1 0,0 1 1,0 0-1,-25 2 0,-118 13-108,78-5-108,-33 1-270,-361 46 197,419-44-981,0 3 1,1 2 0,0 3 0,2 2 0,0 3 0,-51 31-1,9 6-2251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7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953 10 9237,'0'0'1659,"-5"-2"-1434,-3 0-215,0 0 1,0 1-1,0 0 1,0 0-1,0 1 1,0-1-1,0 2 1,0-1-1,0 1 1,0 1-1,0-1 0,0 1 1,1 0-1,-1 1 1,1 0-1,-1 0 1,1 1-1,0 0 1,0 0-1,1 1 1,-10 7-1,-30 29 780,1 2 0,2 2 0,-49 66 0,26-29-162,59-75-594,-167 194 689,122-147-1043,-91 74-1,135-122-248,-1 0-1,0 0 1,-1-1-1,-18 8 1,17-11-2424,-17-4-849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7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10525,'0'0'2916,"18"-19"-2600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7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23 8505,'-29'-22'2456,"51"48"-2004,12 12-108,1 7-196,-1 8-64,-6 7-24,-5 4-20,-8 2-40,-8 11-496,-7-4-988,-18-10-1372,-4 1-725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8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910 1 4240,'0'0'1279,"4"1"-300,1 1-834,-1 1 1,0-1-1,0 0 0,0 1 1,0 0-1,-1 0 1,1 0-1,-1 1 0,0-1 1,0 1-1,0-1 0,0 1 1,-1 0-1,1 0 1,2 7-1,5 11 419,13 40 0,-12-30-360,51 170 414,-51-158-510,-2-1-1,5 78 0,-13-113-93,-1 0 0,-1-1 0,1 1 0,-1 0 0,0 0 0,-1-1 0,0 1 1,0-1-1,-1 0 0,1 0 0,-2 1 0,1-2 0,-1 1 0,0 0 0,0-1 0,-1 0 0,0 0 0,0 0 0,0 0 0,-1-1 0,0 0 0,0 0 0,0-1 0,-1 0 0,1 0 0,-1 0 0,0-1 0,0 1 0,0-2 0,-1 1 0,-8 1 0,-7 1 23,0-1 0,0-1 1,-1-1-1,1-1 0,-47-3 0,-121-28 508,120 17-345,58 11-192,-1 1 0,1 0-1,-1 1 1,-24 3 0,28 2-42,1 4 37,1 0-1,-1 1 1,2 1 0,-1-1 0,1 1 0,1 0 0,0 1-1,1-1 1,0 1 0,0 1 0,2-1 0,-4 15-1,-7 30 229,-39 141 846,40-160-810,-1-1 0,-2 0-1,-22 38 1,25-56-63,-1-1 1,0 0 0,-20 18 0,18-19 214,15-16-324,1 0-1,-1 1 0,0-1 1,0 0-1,-1 0 0,1 0 1,0-1-1,0 1 0,0 0 1,-1 0-1,1-1 0,0 1 1,-1 0-1,1-1 0,0 0 0,-1 1 1,-2-1-1,0 1 268,-1 1 855,-1-5-306,2-1-866,0 0 1,0 0 0,0 0 0,0 0 0,1 0 0,-1-1 0,1 1 0,0-1 0,1 0 0,-1 0 0,1 0 0,0-1 0,0 1 0,0 0 0,1-1 0,-1-6 0,-2-15-22,2 1 1,1-35 0,4-33-483,15-95 0,11 3-3358,-24 152 1873,-5 28-588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8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7557,'34'-14'1472,"0"1"1,1 2-1,53-10 1,-66 17-1366,0 2 0,0 0-1,0 1 1,-1 2 0,1 0 0,43 9 0,-63-10-107,1 0 0,-1 1 0,0 0 0,0-1 0,0 1 0,0 0 1,0 0-1,0 0 0,2 2 0,-3-2-47,0 0 0,1 0-1,-1 1 1,0-1 0,1 1 0,-1-1 0,0 1 0,0-1-1,0 1 1,0 0 0,-1-1 0,1 1 0,0 0 0,-1 0-1,1 0 1,-1-1 0,0 1 0,1 0 0,-1 0 0,0 0-1,0 0 1,0 0 0,0 0 0,-1 0 0,1-1 0,-1 1-1,1 0 1,-1 0 0,1 0 0,-1-1 0,0 1 0,0 0-1,0-1 1,0 1 0,0 0 0,0-1 0,0 0 0,-1 1-1,-2 1 1,-3 5-542,0-1 0,-1-1 0,-1 1 0,1-2 0,-18 11 0,-16 2-1799,-7-10-115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2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1180 362 8513,'-25'-3'2706,"21"-3"-1864,1 2-794,0 0 1,1 1-1,0-1 0,0 0 0,0 0 0,0-1 1,0 1-1,1 0 0,0-1 0,0 1 0,0 0 1,0-1-1,1 1 0,0-1 0,0 0 0,0 1 1,0-1-1,1 1 0,-1-1 0,1 1 0,1 0 1,2-9-1,1 2-38,1 1 0,0-1 1,1 1-1,0 1 0,0-1 1,1 1-1,0 1 0,1-1 0,0 2 1,0-1-1,1 1 0,0 0 0,0 1 1,22-10-1,-22 11-11,1 1 1,0 0-1,0 1 1,1 0-1,-1 1 0,1 0 1,-1 1-1,1 0 1,-1 1-1,1 0 0,0 1 1,-1 0-1,1 1 1,-1 0-1,15 5 1,2 5-24,-18-5 9,7 12 17,-17-19-1,1 0 0,-1 1-1,0-1 1,1 1 0,-1-1 0,0 0 0,1 1 0,-1-1 0,0 1-1,0-1 1,0 1 0,1-1 0,-1 1 0,0-1 0,0 1 0,0-1 0,0 1-1,0-1 1,0 1 0,0-1 0,0 1 0,0-1 0,0 2 0,0 3-1,-1 1 1,0-1 0,0 1 0,0 0 0,0-1-1,-1 0 1,0 1 0,0-1 0,-1 0-1,1 0 1,-1 0 0,0 0 0,0-1 0,-1 1-1,0-1 1,1 0 0,-1 0 0,-1 0 0,1 0-1,-8 5 1,-11 4 0,0 0-1,0-2 1,-1 0-1,0-2 0,-33 9 1,-131 20 58,150-33-46,-60 1-1,82-7-13,0 0-1,0 0 1,0-2-1,0 0 1,0-1-1,-19-7 1,29 9-1,1 0-1,0-1 1,0 1 0,0-1-1,1 0 1,-1-1 0,-6-5-1,5 3-2,1 0 1,-1 0-1,2-1 0,-1 0 0,1 0 0,0 0 1,0 0-1,1 0 0,0-1 0,0 1 0,1-1 0,0 0 1,0 0-1,1 0 0,0 0 0,0 0 0,1 0 1,0 0-1,0 0 0,1 0 0,0 0 0,1 0 1,0 0-1,0 0 0,0 1 0,1-1 0,0 1 1,1-1-1,0 1 0,0 0 0,0 0 0,1 1 0,0-1 1,0 1-1,1 0 0,0 1 0,0-1 0,0 1 1,0 0-1,1 1 0,14-8 0,-13 8 2,0 0-1,0 1 0,1 0 1,-1 0-1,1 1 1,0 0-1,-1 1 1,1 0-1,0 0 0,0 1 1,0 0-1,0 0 1,0 1-1,0 0 0,9 3 1,-7 2-37,11 10 36,-21-16 5,-1 1 0,1-1 0,-1 0 0,0 0 0,1 1 0,-1-1 0,0 0 0,1 1 0,-1-1 0,0 0 0,1 1 0,-1-1 0,0 0 0,0 1 0,1-1 0,-1 1 0,0-1 0,0 1 0,0-1 0,0 0 0,1 1 0,-1-1 0,0 1 0,0-1 0,0 1 0,0 0 0,1 3 2,-1 1 1,1-1 0,-1 1 0,0-1 0,0 0 0,0 1 0,-1-1 0,1 1 0,-1-1-1,0 0 1,0 1 0,-1-1 0,1 0 0,-1 0 0,0 0 0,0 0 0,0 0 0,-1 0-1,1-1 1,-1 1 0,0-1 0,0 0 0,-6 5 0,-15 10 30,-1-1 0,-1-1 0,0-2 0,-1-1 0,-1-1 0,-46 15 0,-183 33 773,238-57-733,-61 12 130,15-4-20,1 3 0,-76 26 0,120-31-126,1 1 1,0 1 0,0 0-1,-21 19 1,39-30-57,0 1 0,1 0 0,-1-1 0,0 1-1,0 0 1,1 0 0,-1-1 0,1 1 0,-1 0 0,1 0 0,-1 0-1,1 0 1,-1 0 0,0 1 0,-2 9 17,-1-1 1,1 1-1,1 0 0,-2 19 1,4-30-18,0 1 1,0 0 0,0-1 0,0 1-1,0 0 1,0 0 0,0-1-1,0 1 1,0 0 0,1-1-1,-1 1 1,0 0 0,1-1 0,-1 1-1,0-1 1,1 1 0,0 0-1,16 26-25,-7-15-232,15 9-472,-24-21 644,0 1 1,0 0-1,0-1 1,-1 1-1,1-1 1,0 1-1,0-1 1,0 1-1,0-1 1,0 1-1,0-1 1,0 0-1,0 0 1,0 0-1,1 1 1,44 4-2192,-41-5 1706,1 0 0,0-1 1,0 0-1,0-1 0,6-1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8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899 0 5753,'0'0'3168,"-12"38"-2584,-16 0-204,-12 10-132,-16 2-176,-13 14-52,-15 12-36,-5 4 32,-20 2-92,-15 3-1136,-12 2-1152,-15 1-309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9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837 32 8229,'0'-26'244,"0"21"-120,5 12-102,8 10 16,-2 0-1,0 1 0,-1 0 0,0 0 0,-2 1 1,0 0-1,-1 1 0,-2 0 0,1 0 0,-2 0 1,-1 0-1,-1 1 0,0 39 0,-3-41 14,-2 0 0,0-1-1,-1 1 1,-1-1 0,-1 0-1,-14 31 1,1-13 131,-43 64 0,50-89-49,-55 31 223,66-41-329,-1 0 0,1 0 0,-1 0 0,0 0 0,1-1 0,-1 1 0,0 0 0,1-1 0,-1 0 0,0 1 0,0-1 0,1 0-1,-1 0 1,-3 0 0,0 0 73,-7-1 279,-12-11-106,1-2 0,1 0 0,0-1 0,-34-31 0,50 41-264,1 0 0,-1 1 0,0 0 0,0 0 0,-1 1 0,1 0 0,-1 0 0,0 0 0,0 1 0,0 0 1,0 0-1,0 1 0,0 0 0,-11 0 0,9 1-14,0 1 0,1 0 0,-1 1 0,0 0 1,1 0-1,0 1 0,0 0 0,-1 0 0,2 1 0,-13 7 1,2 2-5,2-1 1,0 2-1,1 0 1,0 1-1,1 1 1,0 0-1,2 1 1,-21 34-1,27-39 7,0 0-1,0 0 1,1 0-1,1 1 1,0 0-1,1 0 1,0 0-1,1 0 0,1 1 1,-1 14-1,3-20 9,-1 1 0,1-1-1,0 0 1,1 1 0,0-1 0,1 0-1,-1 0 1,2 0 0,-1-1-1,1 1 1,0-1 0,0 0 0,1 0-1,0 0 1,0 0 0,1-1-1,7 6 1,0-1 23,0-1 0,1-1-1,0 0 1,0-1 0,1-1-1,0 0 1,1-1 0,-1-1-1,1 0 1,0-1 0,21 3-1,-32-7 770,-6-4-782,1 0 1,-1-1 0,0 1 0,0 0-1,-1 0 1,1 0 0,-1 0 0,0 0-1,0 0 1,-4-5 0,-1 0-5,1 0 0,-1 1 0,-1 0 0,-8-8 0,10 10-16,5 4 0,-1 0 1,0 0 0,0 0-1,0 0 1,-1 0-1,1 1 1,0-1-1,-1 1 1,1-1-1,-1 1 1,-2-1-1,1-1 2,-1 1-1,0-1 1,1 1-1,-1 0 1,0 1 0,0-1-1,0 1 1,0 0-1,0 0 1,-1 1-1,1-1 1,0 1-1,0 0 1,0 0-1,-1 1 1,1 0 0,0 0-1,-6 2 1,2 2-7,0 0 1,0 1 0,1 0 0,0 1 0,0 0-1,0 0 1,1 1 0,0 0 0,1 0-1,0 0 1,0 1 0,-5 9 0,-5 12 6,2 1 1,-16 46 0,18-38 15,2 0 1,2 1-1,1 0 1,2 0-1,1 52 1,20 202-1050,-11-227 131,-3-38-968,-2-17-535,0 9-254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2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11941,'5'-26'1184,"2"1"1060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31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994 26 1144,'58'-25'5767,"-65"31"-5503,-32 29 91,-2-1 0,-2-3 0,0-1 0,-50 25 0,-205 89 636,205-102-900,-191 75 4,268-111-128,0 0 1,-22 12 0,33-15-483,3-3 247,0 0 1,0 1-1,0-1 1,0 1-1,0-1 1,0 1-1,1-1 1,-1 1-1,0 0 1,-3 2-1,0 0-455,-1-1-1826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32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157 746 2016,'-40'-3'6613,"39"-3"-6521,1-1-84,0 1 0,1 0 1,0 0-1,0 0 0,0 0 0,0 0 0,1 1 1,0-1-1,0 0 0,1 1 0,6-11 1,8-11 27,22-27 0,-10 16 28,-16 19 28,0-1 0,-2 0-1,-1 0 1,0-1 0,-1 0-1,-2-1 1,0 0 0,7-41 0,-12 47 52,-1 0 0,0-1 0,-1 1 1,-1 0-1,0-1 0,-1 1 0,-1 0 1,-1 0-1,0 0 0,-1 1 0,-1-1 1,0 1-1,-9-15 0,11 24-136,1 1 0,-1-1 0,-1 1 0,1-1 0,-1 1 0,0 1 0,0-1 0,-1 1 1,1 0-1,-1 0 0,0 0 0,-9-4 0,11 7-8,1 0 0,0 0 0,-1 1 1,1-1-1,0 1 0,-1 0 0,1 0 1,-1 0-1,1 0 0,0 0 0,-1 1 1,1 0-1,0-1 0,-1 1 0,1 1 1,0-1-1,0 0 0,0 1 0,0-1 1,-6 5-1,-2 3-21,-1 0-1,2 1 1,-15 16 0,22-23 13,-4 5-2,0 0 1,1 0 0,0 0 0,1 1-1,-1 0 1,2 0 0,-1 1-1,1 0 1,1-1 0,0 1 0,-3 15-1,4-11 11,1 0-1,0 0 0,1 0 1,1 1-1,0-1 1,1 0-1,5 20 0,8 12 15,2-1-1,1-2 0,48 82 0,-47-92-27,7 15-555,31 82-1,-47-100-956,-1 0 0,6 37 0,-8-13-1132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4:3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10657,'0'0'2612,"34"0"-7620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18.2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0 658 8953,'13'-13'483,"1"0"-1,0 1 1,1 0 0,0 1-1,20-10 1,6-6-301,27-20-17,-17 14-116,-2-3 0,82-76 0,-92 72-41,63-84-1,-70 78 6,-15 25-3,-2-2-1,21-39 0,-34 58 76,-4 14-27,-11 50 241,-26 67-1,15-51-62,-51 178 795,-58 366 0,105-262-709,29-294-300,4-1 0,2 0-1,29 116 1,-35-175-330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18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330 164 9293,'-4'-3'491,"1"0"-422,0 0 0,0 1 0,-1-1 0,1 1 0,-1 0 0,1 0 0,-1 0 0,0 0 0,0 1 0,0-1 0,1 1 0,-1 0 0,-1 0 0,1 1 0,0-1 0,0 1 0,0 0 1,0 0-1,0 0 0,0 1 0,0-1 0,0 1 0,0 0 0,0 0 0,0 0 0,0 1 0,-7 3 0,2 1 4,0 1-1,0 0 1,1 0 0,0 1-1,0 0 1,0 1-1,1 0 1,1 0 0,-1 0-1,-7 16 1,0 5-5,0 1 0,-10 39 0,19-55-47,1 0 1,0 1-1,1 0 1,1 0-1,1 0 1,0-1-1,3 31 0,-1-39-1,0 1-1,1 0 0,0 0 1,0 0-1,1-1 0,-1 1 0,2-1 1,-1 1-1,1-1 0,0-1 1,1 1-1,0 0 0,0-1 0,0 0 1,0 0-1,1-1 0,8 6 1,-7-6-5,0 0 1,0 0 0,0-1 0,1-1 0,-1 1-1,1-1 1,0 0 0,0-1 0,0 0 0,1 0 0,-1-1-1,0 0 1,1-1 0,-1 1 0,1-1 0,-1-1 0,0 0-1,1 0 1,-1-1 0,0 0 0,0 0 0,0-1-1,0 0 1,0 0 0,-1-1 0,1 0 0,-1 0 0,0-1-1,8-7 1,1-1-16,-2-1 1,0 0-1,-1-2 0,0 1 0,-1-2 1,-1 1-1,0-1 0,-2-1 0,0 0 1,0-1-1,-2 1 0,-1-1 0,7-29 0,-8 23 16,-2 1 0,0-1-1,-1 1 1,-2-1 0,0 0-1,-2 1 1,0-1 0,-2 1-1,-1 0 1,-12-38 0,14 53 15,-1-1 0,0 1 0,0 0 0,-10-14 0,12 20-24,1 1-1,-1 0 0,0 0 0,0 0 0,0 0 0,0 0 0,0 0 0,-1 1 0,1-1 0,-1 1 0,1-1 0,-1 1 0,1 0 0,-1 0 0,1 0 0,-1 0 0,0 1 0,0-1 0,1 1 0,-1-1 0,-5 1 0,0 1 2,-1 0-1,1 1 0,-1 0 0,1 0 1,-1 1-1,1 0 0,0 1 0,-11 6 1,-2 3-1,-34 27 1,27-17-12,2 2-1,1 0 1,1 2 0,1 1-1,1 1 1,1 1 0,2 0 0,-26 58-1,40-75-266,1 0-1,0 0 1,1 0 0,0 1-1,1-1 1,0 1-1,1 0 1,1-1 0,1 1-1,-1 0 1,2 0-1,3 15 1,-4-28 162,-1 0 1,0-1-1,0 1 0,0-1 1,0 1-1,1 0 0,-1-1 1,0 1-1,1-1 0,-1 1 1,0-1-1,1 1 1,-1-1-1,1 1 0,-1-1 1,1 1-1,-1-1 0,1 0 1,-1 1-1,1-1 0,-1 0 1,1 1-1,-1-1 0,2 0 1,40 26-2975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19.0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589 290 10281,'-45'16'430,"1"3"-1,1 2 1,1 1 0,1 2-1,-48 37 1,55-34-195,1 1 0,-53 59 0,68-66-187,1 1 0,1 0 0,1 1 1,2 1-1,-18 37 0,28-52-35,0-1 1,0 1-1,1 0 0,0 0 0,0 0 0,1 0 0,0 0 1,1 0-1,0 0 0,0 0 0,1 0 0,0 0 0,4 13 1,-2-14-5,-1-1 0,2 0 1,-1 0-1,1 0 1,0 0-1,0 0 0,1-1 1,0 0-1,0 0 1,1 0-1,-1-1 0,1 0 1,0 0-1,1 0 1,12 7-1,-2-4 1,0 0 0,1-2 0,-1 0 0,1 0 1,0-2-1,1 0 0,-1-1 0,1-1 0,-1-1 0,1 0 0,0-2 0,0 0 1,-1-1-1,1-1 0,-1 0 0,31-11 0,-29 7-6,0 0 0,-1-2 0,0 0 0,0-1 0,-1-1 0,-1 0 0,0-1 0,0-1 0,-1-1 0,-1 0 0,0-1 1,-1-1-1,-1 0 0,20-32 0,-23 28 0,-1 0 0,0 0 0,-2 0 1,0-1-1,-2 0 0,0 0 0,1-24 0,-2 0 1,-2 0-1,-5-63 0,-1 67 35,-1 1-1,-17-62 0,15 78 38,-1 0 0,-1 1 0,-1 0 0,-1 0 1,-19-29-1,25 45-60,0 0 0,0 1-1,0 0 1,-1 0 0,0 0 0,0 1 0,-1 0 0,1 0 0,-1 0 0,0 1 0,-1 0 0,1 1-1,0-1 1,-1 1 0,0 1 0,0-1 0,-14-1 0,9 3-7,0 0 0,0 2 0,-1-1 1,1 1-1,0 1 0,1 1 0,-1 0 0,0 0 0,1 1 0,-17 8 0,-1 3-18,0 1-1,1 2 1,1 1-1,1 1 0,1 1 1,0 1-1,2 2 1,1 0-1,-33 45 0,44-52-261,0 2 0,1-1-1,-16 40 1,24-51-156,1-1 0,-1 1 0,2-1 0,-1 1-1,1 0 1,0 0 0,0 0 0,1 0 0,-1 0 0,2 0 0,-1 0 0,1-1-1,0 1 1,1 0 0,3 13 0,16 12-3171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19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378 314 9697,'-2'-3'576,"-5"-12"-70,5 11-124,1 5-339,-1-1 1,1 1-1,0 0 0,-1 0 1,1 0-1,0 0 0,0 0 1,0 0-1,0 1 0,0-1 1,-1 2-1,-3 2 82,-5 8 63,0-1 0,1 2-1,1-1 1,-8 16 0,-25 64 162,30-68-301,2-1-31,0 1 1,2 0-1,0 0 1,2 0-1,1 1 0,1 0 1,1 0-1,2 34 1,1-44-13,1 0 0,0 0 0,1-1 0,1 1 0,1-1 0,9 21 0,-10-26 11,2 0 0,0 0 0,0 0 0,1-1 0,0 0-1,0 0 1,1-1 0,0 1 0,16 10 0,-21-16-5,1 0-1,0 0 1,0-1 0,0 0-1,1 1 1,-1-2-1,1 1 1,-1 0-1,1-1 1,-1 0-1,1 0 1,0 0 0,0-1-1,0 1 1,-1-1-1,1 0 1,0-1-1,0 1 1,-1-1 0,1 0-1,0 0 1,-1 0-1,6-3 1,-1 0-7,-1-1 0,0 0 0,0 0 0,-1-1 1,1 0-1,-1 0 0,-1-1 0,1 0 0,-1 0 0,0-1 0,5-8 1,2-6-2,0-2 0,-1 0 1,-2 0-1,0-1 1,-2 0-1,-1-1 1,0 1-1,2-32 0,-2-10 247,-2 0-1,-5-70 1,-3 72 674,-3 1 0,-19-90-1,22 141-766,0 1 0,-1 0-1,0 0 1,-1 0-1,-12-23 1,15 33-143,1-1-1,-1 0 1,0 1 0,0-1-1,-1 1 1,1 0 0,-1-1-1,1 1 1,-1 0 0,1 0-1,-1 1 1,0-1 0,0 1-1,0-1 1,0 1 0,0 0-1,0 0 1,-1 0-1,1 1 1,0-1 0,0 1-1,-1-1 1,1 1 0,0 0-1,0 1 1,-1-1 0,1 0-1,-3 2 1,-11 3-12,1 0 0,1 1 0,-1 1-1,1 0 1,0 1 0,-21 16 0,-80 67-468,116-91 457,-38 33-2049,1 1 0,-63 76 0,60-52-1939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2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12625,'25'-25'3232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0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1278 7469,'0'0'6343,"4"-5"-5860,37-65-311,-3 0 0,47-123 0,-49 90-173,28-131 0,-44 152 3,52-243-50,-38 174-52,-32 145 86,-2 14 24,6 148 22,-1 2-22,4-67 41,4 0-1,3-1 1,31 94-1,-29-128 15,2-2-1,3 0 1,2-2-1,2 0 1,66 91-1,-50-88 604,-40-51-255,2-11-187,3-4-201,0-1 1,-1-1-1,-1 1 1,0-1-1,-1 0 1,6-25-1,17-97-40,-27 127 17,40-356-22,-20 151 32,24-209-80,-41 398 66,-4 24 2,0 0 0,0 0 0,0 0 0,0 0 1,0 0-1,0 0 0,0 0 0,0 0 0,1 0 0,-1 0 0,0 0 0,0 0 1,0 1-1,0-1 0,0 0 0,0 0 0,0 0 0,0 0 0,0 0 0,0 0 0,0 0 1,0 0-1,1 0 0,-1 0 0,0 0 0,0 0 0,0 0 0,0 0 0,0 0 0,0 0 1,0 0-1,0 0 0,0 0 0,0 0 0,0 0 0,1-1 0,-1 1 0,0 0 1,0 0-1,0 0 0,0 0 0,0 0 0,0 0 0,0 0 0,0 0 0,0 0 0,0 0 1,0 0-1,0 0 0,0 0 0,0 0 0,0 0 0,0-1 0,0 1 0,0 0 1,0 0-1,0 0 0,0 0 0,0 0 0,0 0 0,5 23 31,-5-21-22,29 228 222,11 64 733,-21-204-509,36 96 1,-37-136-389,3-1-1,1-1 1,39 61 0,39 34 52,-85-125-345,0 0 0,1-1 0,2-1 0,-1 0 0,26 17 0,-38-30-125,-1 0-1,1 0 1,0 0 0,0-1-1,0 0 1,0 0-1,0 0 1,1 0 0,-1-1-1,1 0 1,9 1 0,24-11-3623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1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587 246 2304,'-16'-54'1862,"14"50"-194,0-1-921,-9-14-137,4 11-98,0 4-432,-1 0-1,1 0 1,0 0 0,-1 1-1,0 0 1,0 1-1,0 0 1,0 0-1,0 0 1,-1 1 0,1 1-1,0-1 1,-1 1-1,1 1 1,0-1-1,-1 2 1,1-1 0,0 1-1,0 0 1,0 1-1,0-1 1,0 2-1,-13 7 1,-14 11-34,1 1-1,2 1 1,0 2 0,2 2-1,1 0 1,1 2 0,1 1 0,-39 62-1,62-88-11,0 1 0,1-1-1,0 1 1,0 0 0,0 0-1,1 0 1,0 0 0,0 0 0,0 1-1,-1 11 1,3-18-29,0 0 0,0 1 0,0-1 0,0 0-1,0 0 1,1 1 0,-1-1 0,0 0 0,0 1 0,0-1 0,0 0 0,0 0 0,0 1 0,0-1-1,1 0 1,-1 0 0,0 1 0,0-1 0,0 0 0,1 0 0,-1 0 0,0 1 0,0-1-1,1 0 1,-1 0 0,0 0 0,0 0 0,1 1 0,4 2 19,-1 0 0,1-1-1,0 1 1,0-1 0,0 0 0,0 0 0,0 0-1,0-1 1,1 1 0,-1-2 0,1 1-1,-1 0 1,1-1 0,-1 0 0,10-1 0,0-2 0,1 0 0,-1-1 0,0-1 0,0 0 0,0-1 0,21-12 0,-4-1-5,49-38 1,-43 26 175,-1-3-1,-2 0 1,-2-3-1,-1-1 1,-2-1-1,-2-1 1,-1-1-1,34-76 1,-49 90 90,-11 22 48,-1 14-320,-4 123 3,-1 78 16,45 138-18,27-2 47,-6-40 424,-11 33 308,-44-267-282,-4-1-1,-10 128 0,4-173-323,-1 0 0,-1 0 0,-1-1 0,-13 30 0,20-54-176,0 0 0,0-1-1,0 1 1,-1-1 0,1 1-1,0 0 1,-1-1 0,1 1-1,0-1 1,-1 1 0,1-1-1,-1 1 1,1-1 0,-1 0-1,1 1 1,-1-1 0,1 1-1,-1-1 1,1 0 0,-1 0-1,0 1 1,0-1 0,-6 4 5,1-1 0,-1 0 0,0-1 0,0 1 0,-1-1 0,1 0 0,0-1 0,-1 0 0,1 0 0,-1-1 0,1 0 1,-1 0-1,1 0 0,-1-1 0,1-1 0,-12-2 0,1-3-16,1 0-1,0 0 1,1-2 0,0 0 0,0-1 0,1-1-1,-24-20 1,20 12-21,0-1 0,1 0 0,2-1 0,-25-40 0,16 15-41,2-1-1,2-1 1,3-1-1,-25-100 1,36 115 37,2 1 0,1-1 0,2 0 0,1 0 0,5-49 1,2 36-337,2-1 1,2 1 0,20-57 0,-17 71-684,1 2 0,1 0 0,2 1 0,1 1 0,1 0 1,1 1-1,25-25 0,6-2-2581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1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1 9077,'-2'5'915,"-9"23"-6,-16 29 1,-6 14-167,-3 27 142,-44 199-1,62-200-1044,4 0-1,4 1 0,4 0 1,8 100-1,4-165-410,-2-12-1733,-3-6-3637,2-21 4383,16-27 160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2.1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6 432 6533,'0'-12'151,"-4"-33"888,3 0 0,1 0-1,2-1 1,9-45 0,-9 84-987,0 0 1,1 0 0,0 1-1,0 0 1,0-1-1,1 1 1,0 0-1,0 0 1,0 1 0,1-1-1,0 1 1,0 0-1,1 1 1,-1-1 0,1 1-1,0 0 1,0 0-1,0 1 1,10-4 0,1-1-27,1 2 1,0 0-1,0 1 1,0 1 0,1 0-1,24 0 1,-19 3-22,1 1 1,-1 2-1,0 0 1,0 2-1,0 1 1,0 0-1,0 2 1,-1 1-1,0 0 1,-1 2-1,33 19 1,-30-14 11,-2 1 0,0 1 1,0 0-1,-2 2 0,0 1 0,-2 0 0,0 2 0,-1 0 1,24 40-1,-36-53-10,-1 0 0,-1 1 1,0 0-1,0 0 0,-1 0 0,0 0 1,0 0-1,1 19 0,-4-23-4,0-1 1,0 1-1,0 0 1,-1 0-1,0 0 1,0 0-1,-1-1 0,0 1 1,0 0-1,0-1 1,0 0-1,-1 1 0,0-1 1,0 0-1,0 0 1,-1-1-1,-4 6 1,-5 2-11,-1 0 0,0 0 0,-1-1 0,0-1 0,-27 14 0,4-6 24,-56 19 0,71-30-3,-47 7 1,64-13 3,2 0 129,11-1-177,7 3 29,1-1 0,-1 2 0,0 0 0,0 0-1,0 1 1,-1 1 0,0 0 0,0 1 0,0 1 0,-1 0 0,0 0-1,-1 1 1,17 17 0,-5-3 126,-1 1-1,-1 1 1,-1 1-1,-1 1 1,19 37-1,-32-54 42,-1 1 1,0 1-1,0-1 1,-2 1-1,1-1 1,-1 1-1,-1 0 1,0 0-1,-1 1 1,0 12-1,-2-16-15,0 1 0,0 0 0,-1-1 0,0 1-1,-1-1 1,0 0 0,0 0 0,-1 0 0,0 0 0,-1 0-1,0-1 1,0 0 0,-8 8 0,0 0 42,-1-2-1,-1 0 1,0 0 0,-1-2-1,0 0 1,-1-1 0,-19 10 0,-16 4-15,-67 24 1,63-29-316,-1-3-1,-1-3 1,0-2 0,-83 7 0,129-19-611,1 0 0,-1-1 0,1 0 0,-1-1 0,1-1 1,-14-4-1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4.6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23 679 1704,'-19'-2'150,"16"2"475,7-1-329,39-6 434,-1 3 1,71 1-1,23-1 803,1601-140 1651,111 21-3005,-1316 91-177,3154-130-112,-3235 153 152,1051-30 58,-667-33-22,-245-1-60,-523 70-4,-62 3-451,7-1 1182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6.5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1 466 6053,'0'0'175,"2"-5"-100,5-19 54,-7 23-120,1 0-1,-1 0 1,0 1-1,1-1 1,-1 0 0,1 0-1,-1 0 1,1 1 0,0-1-1,-1 0 1,1 0-1,0 1 1,-1-1 0,1 0-1,0 1 1,0-1 0,43-35 65,61-40 1,-35 34-23,-2-4-1,87-73 1,-109 79 212,27-25 2723,-70 71-2667,2 8-87,0 0-1,0 0 1,-1 0 0,2 18-1,5 68 817,-4-36-548,19 166 881,34 223 1156,-48-381-2142,4 0-1,4-1 1,49 121 0,-66-184-365,1 1 0,1-1-1,0 0 1,0-1 0,0 1 0,1-1 0,7 7 0,-11-12-32,1 0 1,-1 0-1,0 0 0,1 0 0,0-1 1,-1 0-1,1 1 0,0-1 1,-1 0-1,1 0 0,0-1 0,0 1 1,0 0-1,0-1 0,0 0 1,0 0-1,0 0 0,0 0 0,0 0 1,0 0-1,0-1 0,0 0 1,0 1-1,-1-1 0,1 0 0,3-2 1,1 0-183,0-1 0,0-1 0,0 1 0,-1-1 0,0 0 0,0 0 0,0-1 0,-1 0 0,7-8 0,6-11-1357,16-30 1,-15 23 108,28-51-4216,-21 39 2276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6.9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334 156 7277,'0'0'2231,"-5"2"-1443,-1 1-684,-1 1 0,0 0 1,1 0-1,-1 0 0,1 1 0,0-1 1,1 2-1,-1-1 0,1 1 1,0-1-1,1 1 0,-1 1 1,1-1-1,-3 8 0,-9 16 209,-21 58 0,36-84-295,-12 29 98,2 0-1,1 0 0,1 1 0,-3 35 0,11-57-43,1-1 1,0 1-1,0-1 1,1 1-1,1-1 1,5 21 0,-5-24-26,1-1 0,0 0 1,0 1-1,1-1 0,0-1 1,1 1-1,-1-1 0,1 1 1,0-1-1,1-1 1,6 7-1,-6-7-31,1-1-1,0 1 1,0-1-1,1-1 1,-1 1 0,1-1-1,0-1 1,0 1 0,0-1-1,0-1 1,0 1-1,0-2 1,1 1 0,-1-1-1,0 0 1,0 0 0,12-3-1,2-1-4,0-1-1,-1 0 1,1-2-1,-1 0 1,23-13 0,-20 8-12,-1-1 0,-1-2 0,0 0 0,-1-1 0,0-1 0,-2-1 0,0-1 0,-1 0 0,24-34 0,-23 25-2,-1-2-1,-2 0 1,0 0-1,-2-1 1,-2-1 0,17-64-1,-25 78 6,-1 1 1,-1 0-1,0-1 0,-1 1 0,-1-1 0,-4-34 0,3 46 4,-1 0 0,0-1 0,0 1 0,0 0-1,0 0 1,-1 0 0,0 0 0,0 1-1,-7-9 1,7 10 0,-1 1-1,1 0 0,-1 0 1,1 0-1,-1 0 1,0 0-1,0 1 0,0 0 1,0 0-1,0 0 1,-1 0-1,1 1 0,0 0 1,-1 0-1,-4-1 1,-12 0 15,0 1-1,0 1 1,1 1 0,-1 0 0,0 2 0,0 1 0,-37 11 0,5 3 49,-88 42 1,85-29-53,2 2 0,-66 53 1,16-11-65,80-56-131,19-14 87,0-1-450,38 16-10457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7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98 300 4232,'0'0'3413,"2"-4"-2757,7-17 887,-12 27-1375,-18 34 208,2-6-101,1 2 0,-14 44 1,28-71-216,1 0 0,1 0 0,0 0 0,0 1 0,1-1 0,0 1 0,0-1 0,1 1 0,1-1 1,0 1-1,0-1 0,0 1 0,1-1 0,6 16 0,-5-20-28,-1 0 1,1 0-1,0 0 1,1 0-1,-1-1 0,1 1 1,0-1-1,0 0 0,0 0 1,0-1-1,8 5 1,-4-3 0,1 0 1,-1-1-1,1 0 1,0-1-1,1 0 1,10 2-1,3-1 4,-1-1 0,1-1 0,-1-2 0,1 0-1,23-3 1,-7-2-20,0-2-1,-1-1 0,1-2 1,-2-2-1,0-1 0,0-2 1,-2-1-1,40-25 1,-61 31-17,0 0 1,0 0 0,-2-1 0,1-1 0,-1 0 0,-1 0 0,0-1-1,-1-1 1,0 0 0,-1 0 0,-1-1 0,8-20 0,-10 22 20,-2-1-1,0-1 1,0 1 0,-1 0 0,-1-1-1,-1 0 1,0 1 0,0-1 0,-2 0-1,0 0 1,-1 1 0,0-1 0,-1 1-1,-6-19 1,5 21 40,0 1-1,-1-1 1,-1 1 0,0 1-1,0-1 1,-1 1 0,0 0-1,-14-14 1,14 18-36,1 0-1,-1 0 1,-1 1-1,1-1 1,-1 2 0,0-1-1,0 1 1,0 0 0,0 1-1,-1 0 1,0 0 0,-12-1-1,3 2 3,-1 0 1,1 2-1,0 0 0,0 2 0,0 0 0,0 0 0,0 2 1,1 0-1,-26 10 0,4 2 155,0 1 1,-71 44-1,67-31-96,2 1-1,-73 72 1,108-98-85,1 1 0,1 0 0,-1 0 0,1 0 0,-6 13 0,2-5-7,7-13 39,1 0 0,-1-1 0,1 1 0,-1 0 0,1 0 0,-1 0 1,1 0-1,0-1 0,-1 1 0,1 0 0,0 0 0,0 0 0,0 0 0,0 0 0,0 0 1,0 0-1,0 0 0,0 0 0,0 0 0,0 1 0,1 3-1719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8.6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52 883 3004,'-24'14'855,"19"-12"197,1 0 163,-14 6 4631,20-13-5590,14-24-136,0 1-1,2 0 0,36-42 0,27-39-51,-52 60-63,-3-1 0,32-86 0,24-114-21,-54 161-4,-11 28-64,-16 57 125,2 12 42,104 263 152,-78-211-51,3 0 1,56 77 0,-62-100-62,2-2 1,1-1 0,2-1 0,1-1 0,64 48 0,-84-76-88,12-2-35,-24-2-1,0 0 0,1 0 0,-1 0-1,1 0 1,-1 0 0,0 0-1,1 0 1,-1 0 0,0 0 0,1 0-1,-1 0 1,1 0 0,-1 0 0,0 0-1,1 0 1,-1-1 0,0 1-1,1 0 1,-1 0 0,0 0 0,1-1-1,-1 1 1,0 0 0,0 0 0,1-1-1,-1 1 1,0 0 0,0-1-1,1 1 1,-1 0 0,0-1 0,9-11 0,0-1 1,-1 0 0,0 0-1,-2-1 1,1 0 0,-1 0-1,-1 0 1,-1-1 0,0 0 0,-1 0-1,1-16 1,2-27-17,-4-93 0,-3 88 26,1 39-6,0 20 345,3 13-189,10 35-83,2 0 1,29 58-1,-35-84-148,1 0 0,1-1-1,0-1 1,1 0 0,1 0-1,1-1 1,0-1 0,25 20 0,-28-26-419,1 0 1,0-1 0,1 0 0,-1-1 0,1-1 0,15 5-1,-12-9-1143,-2-2 1049,0-1 0,0-1 1,0 0-1,-1-1 0,1-1 0,-1 0 1,0 0-1,20-13 0,19-20-886,5-13 153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9.1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416 23 8253,'4'-18'1000,"-4"18"-988,0 0-1,0 0 1,0 0 0,0 0-1,0-1 1,0 1 0,0 0 0,0 0-1,0 0 1,0 0 0,0 0 0,0 0-1,0-1 1,0 1 0,0 0-1,0 0 1,0 0 0,0 0 0,0 0-1,0 0 1,0-1 0,0 1 0,0 0-1,0 0 1,-1 0 0,1 0 0,0 0-1,0 0 1,0 0 0,0-1-1,0 1 1,0 0 0,0 0 0,0 0-1,0 0 1,-1 0 0,1 0 0,0 0-1,0 0 1,0 0 0,0 0-1,0 0 1,0 0 0,-1 0 0,1 0-1,0 0 1,0 0 0,0 0 0,0 0-1,0 0 1,-1 0 0,1 0-1,0 0 1,0 0 0,0 0 0,0 0-1,0 0 1,0 0 0,0 0 0,-1 0-1,1 0 1,0 0 0,0 0-1,0 0 1,0 1 0,-16 0 210,1 1-1,-1 0 1,1 1 0,0 1-1,0 0 1,0 1 0,1 1-1,0 0 1,-15 9 0,-4 5-40,1 1 0,-49 40 0,67-48-163,1-1 0,0 2-1,1-1 1,1 2-1,0 0 1,-14 26 0,24-40-21,0 0 0,1 0 0,-1 0 1,0 0-1,1 1 0,0-1 0,-1 0 1,1 0-1,0 0 0,-1 1 0,1-1 1,0 0-1,0 0 0,0 0 0,0 1 1,0-1-1,0 0 0,1 0 0,-1 0 1,1 2-1,0 0-3,-1 2 9,5-4-16,2 0 6,-1 0-1,1-1 1,-1 1-1,1-1 0,-1-1 1,1 1-1,-1-1 1,1-1-1,-1 1 1,0-1-1,9-3 0,-5 0-11,0 0 0,0-1-1,0 0 1,-1 0-1,0-1 1,8-8 0,10-12-39,-2-2 1,42-61 0,-60 79 59,9-11-1,-13 18 40,1 9 74,5 4-24,-1 2-1,-1-1 0,0 1 0,0 0 0,-1 0 0,8 21 0,25 82 650,130 422 2491,-80-107-1556,-59-259-955,-24-134-384,4 51 0,-10-76-286,0 0-1,0 0 0,-1 0 1,-1 0-1,0 0 0,0 0 1,-1-1-1,-5 15 0,8-24-48,-1-1-1,1 1 1,0-1-1,0 1 1,-1-1-1,1 1 0,0-1 1,-1 0-1,1 1 1,0-1-1,-1 1 1,1-1-1,-1 0 1,1 1-1,-1-1 1,1 0-1,-1 1 1,1-1-1,-1 0 0,1 0 1,-1 1-1,1-1 1,-1 0-1,1 0 1,-1 0-1,-9 3-3,1 0-1,-1-1 1,1 0-1,-1 0 1,0-1-1,0 0 0,1-1 1,-1 0-1,0-1 1,0 0-1,1-1 1,-1 1-1,0-2 1,1 0-1,-15-6 1,1-1-101,1-2 1,1-1 0,0 0 0,0-2 0,2 0 0,0-1 0,0-1 0,2-1 0,0-1-1,-21-31 1,9 8-213,1-2 0,3-1 0,2-1 0,-20-55 0,31 69 63,2-1 1,0 0-1,3 0 0,1-1 0,1 0 0,0-60 0,6 72-198,0 0-1,2 1 0,0-1 0,1 1 0,2 0 1,0 0-1,1 0 0,1 1 0,1 0 0,1 1 0,20-31 1,-14 28-985,24-24 0,26-22-1651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8797,'31'-11'888,"2"11"1116,5 37-1160,-13 10-252,0 7-52,-5 11-248,-7 10-128,-6 12-60,-1 7-32,-12 0-36,6-1-332,-7-10-696,-6-4-680,13-13-860,-5-12-664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29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1 185 10121,'0'0'1011,"4"8"-207,5 18-430,0 1 1,-2-1 0,-1 1-1,-1 0 1,2 51-1,-2 53 77,1 314-326,-6-370-1521,3-182 586,-1-65-153,4-401 633,-5 559 398,0-1 1,0 1 0,1-1 0,1 1-1,1 0 1,0 0 0,0 0 0,2 1-1,-1-1 1,12-17 0,-17 30-57,1 1 1,-1-1-1,1 1 0,-1-1 1,1 0-1,-1 1 1,1-1-1,-1 1 1,1 0-1,0-1 0,-1 1 1,1-1-1,-1 1 1,1 0-1,0-1 1,0 1-1,-1 0 0,2 0 1,8-5 28,1 1 1,-1 1-1,1 0 1,0 1-1,0 0 1,0 0-1,0 1 1,0 0-1,0 1 1,0 1-1,0 0 1,13 2-1,14 9 71,0 1 0,-1 2 0,-1 1 0,0 2-1,-1 2 1,-1 1 0,-1 1 0,33 30 0,-47-34-8,-1 1 0,-1 1 0,22 31 1,-14-18 120,-25-33-216,0 1 1,1-1-1,-1 1 0,0-1 1,1 0-1,-1 1 0,0-1 1,1 1-1,-1-1 0,0 1 1,0-1-1,0 1 0,0-1 1,1 1-1,-1-1 0,0 1 1,0 0-1,0-1 0,0 1 1,0-1-1,0 1 0,0 24 144,0-24-149,0 0 0,0-1 1,0 1-1,0-1 0,0 1 0,0 0 0,-1-1 0,1 1 1,0 0-1,0-1 0,0 1 0,-1-1 0,1 1 0,0-1 1,0 1-1,-1-1 0,1 1 0,-1-1 0,1 1 0,-4 6 8,3-4-9,0-1 0,-1 1-1,1-1 1,-1 0 0,1 0-1,-1 0 1,0 0 0,0 0-1,0 0 1,0 0 0,-2 1-1,-2 3 6,5-3-3,-1-1 0,0 0 0,0 0 0,0 0-1,-1-1 1,1 1 0,0-1 0,-1 1 0,1-1 0,0 1 0,-4 0 0,-27 14 68,39-14-107,5 0 44,21 5-7,-1 1 0,34 13 0,-55-17 21,0 1 0,0 0 0,-1 0 0,1 1 0,-1 0 0,-1 1 0,1 0 0,-1 0 0,0 1-1,10 13 1,2 10 324,-15-17 190,-2-2-322,-1 0 0,-1 0 0,0 1 0,-1 21 0,-1-27-148,0 0-1,0 0 1,-1 0-1,0 0 1,0-1-1,0 1 1,-1 0-1,0-1 1,0 0 0,-1 0-1,-5 8 1,-1-2-38,-1 0 1,-1-1 0,0-1-1,0 0 1,-1 0 0,-1-1 0,1-1-1,-1 0 1,-19 7 0,11-6-392,-1-1-1,0-1 1,0-1 0,-1-1 0,-36 3 0,44-7-857,0-2 0,-26-3 0,41 4 1118,1 0 0,0 0-1,-1 0 1,1 0-1,-1 0 1,1 0-1,-1 0 1,1 0-1,-1-1 1,1 1-1,0 0 1,-1 0-1,1 0 1,-1-1 0,1 1-1,0 0 1,-1 0-1,1-1 1,0 1-1,-1 0 1,1-1-1,0 1 1,0 0-1,-1-1 1,1 1-1,0-1 1,-1 0 0,-17-28-3207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0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1 106 5729,'20'-11'1090,"1"0"1,1 2 0,-1 1 0,29-7 0,-16 9-410,1 2 1,-1 2-1,1 1 0,47 5 1,-29-2-553,42-3-60,1-4-1,128-23 0,-161 19-1173,-57 8 355,-14 7-1441,-75 52 1759,-131 67 0,-34-5 690,214-108 158,28-10 1705,14-4-1871,-7 2-252,298-74 121,-166 39-2547,-61 16-659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1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0 610 4296,'0'0'3513,"6"-2"-2431,0 0-792,21-13 848,23-17-460,-15 11-477,-2-1 0,31-27 0,-25 14-182,-1-2 1,-3-1 0,0-2 0,-3-1-1,-1-2 1,-3-1 0,30-60 0,-24 40 198,-28 46 35,-7 15 76,-16 103 56,4 0 0,4 1 1,5 0-1,5 0 0,3 0 1,5-1-1,29 133 0,-19-151-246,4-1-1,35 85 0,-57-165-138,1 5 7,0 0 0,1 0-1,0 0 1,1 0 0,6 8-1,13 19-75,-20-29-318,3-33-11580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1.5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389 213 9869,'0'0'398,"0"6"287,-5 16-231,-1-1 0,0-1 1,-2 1-1,-17 33 0,-3 7 9,17-32-323,1-1-1,0 2 1,3-1 0,0 1 0,-4 60 0,11-77-113,0 1 0,1-1 0,0 0 1,1 0-1,1 0 0,0 0 0,5 13 1,-4-17-11,0-1 1,0 1 0,1-1-1,0 0 1,0-1 0,1 1 0,0-1-1,0 0 1,1 0 0,-1-1 0,10 6-1,-7-5-10,1-1-1,0 0 0,0-1 0,1-1 0,-1 1 1,1-1-1,0-1 0,0 0 0,1-1 1,-1 0-1,0-1 0,1 0 0,-1 0 0,1-2 1,-1 1-1,1-1 0,-1-1 0,0 0 0,1-1 1,-1 0-1,-1 0 0,1-1 0,0-1 1,-1 0-1,0 0 0,0-1 0,0 0 0,-1-1 1,0 0-1,13-14 0,-5 2-9,-2 0 0,-1-2 0,0 1 0,-1-2 0,-2 0 0,0 0 0,-1-1 0,8-30 0,-7 12 4,-1 0 0,-2 0 0,-3-1 1,2-45-1,-6 55 44,-2 1-1,-1-1 1,-7-33 0,7 53-8,-1-1-1,0 0 1,-1 1-1,0 0 1,-1 0-1,-1 0 1,0 1-1,0 0 0,-1 0 1,-11-13-1,13 19-28,0 0 0,-1 0 0,0 0 0,0 0 0,0 1 0,0 0 0,-1 1 0,0-1 0,1 1 0,-11-3 0,4 3 0,1 0 0,-1 1 1,0 0-1,1 1 0,-20 1 1,-7 3-5,0 2 1,-71 18 0,94-19-8,-41 11 46,-90 36 0,113-36-930,0 1 0,1 2-1,-47 34 1,73-43-1676,-2 14-922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2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287 755 5444,'-68'-3'1827,"62"3"280,11 1-1327,33 0-546,0-1 1,0-1-1,0-3 0,56-11 0,-33 1-219,117-45 0,-146 47-17,-2-2-1,0-1 1,0-2-1,-2-1 1,39-30 0,-55 38 13,-1 0 0,0-1 0,0-1 0,-2 0 0,1 0 0,-1-1 0,-1 0-1,0 0 1,-1-1 0,0 0 0,-1-1 0,-1 1 0,7-31 0,-10 31 25,0 0 1,0-1-1,-2 1 0,0-1 0,0 1 0,-2-1 0,1 1 0,-2 0 0,0 0 0,-7-21 0,6 26-23,0 0 1,-1 0-1,0 1 0,0 0 0,0-1 0,-1 2 0,-1-1 1,1 1-1,-1 0 0,0 0 0,-1 1 0,1 0 0,-1 0 1,-1 1-1,1 0 0,-14-6 0,8 6-10,-1 0 0,-1 1 0,1 1 0,0 0 0,-1 1 0,0 1 0,1 0 0,-1 1 0,0 1 0,0 0 0,1 1 0,-24 7 0,12-3-4,1 3 1,0 0-1,1 1 1,0 2-1,0 0 1,-32 23-1,42-25 1,0 2-1,1 0 0,0 0 1,1 1-1,1 1 0,0 0 1,1 1-1,0 0 0,1 1 1,-9 19-1,13-22 3,1 0-1,0 1 1,1-1-1,1 1 1,0 0-1,1 0 1,0 0-1,1 0 1,1 0-1,0 0 1,1 0-1,1 0 1,0 0-1,4 14 1,4 3 20,1 0 0,1-1 1,2-1-1,1 0 0,1-1 1,2 0-1,31 37 0,3-4 97,113 100 0,4-15 37,137 127 462,-305-272-615,-1-1 1,0 0-1,0 0 1,1 0-1,-1 0 1,0 0-1,0 1 1,0-1-1,1 0 1,-1 0-1,0 0 1,0 1-1,0-1 1,0 0-1,1 0 1,-1 1-1,0-1 1,0 0-1,0 0 1,0 1-1,0-1 1,0 0-1,0 0 0,0 1 1,0-1-1,0 0 1,0 0-1,0 1 1,0-1-1,0 0 1,0 1-1,0-1 1,0 0-1,0 0 1,0 1-1,0-1 1,0 0-1,0 0 1,-1 1-1,0 1 4,0 0-1,0 1 0,-1-1 1,1 0-1,-1 0 0,1 0 0,-1 0 1,0-1-1,0 1 0,0 0 1,0-1-1,0 1 0,0-1 1,0 0-1,0 0 0,0 0 1,-1 0-1,1 0 0,-1 0 1,1-1-1,-4 2 0,-8 0 7,0-1-1,-27 0 1,33-1-10,-77-4 5,1-3-1,0-4 1,1-4-1,-105-33 1,107 22 323,2-4 1,-148-79-1,222 106-235,1 1-45,-14-8-40,13 7 59,-1 53 426,1-21-317,-29 198 1157,6-52-2427,18-108-4526,9-41 856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2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554 984 9513,'0'0'2941,"-4"0"-2677,1 1-192,0 0 1,0 0-1,0 0 0,0 0 1,0 0-1,0 1 0,0-1 1,0 1-1,1 0 0,-1 0 1,-3 3-1,-29 32 417,9-9-333,14-18 17,1-1 0,-2 0-1,1-1 1,-2 0 0,1 0-1,-1-2 1,0 0 0,0 0-1,0-2 1,-1 1 0,0-2-1,1 0 1,-2-1 0,-28 1 0,39-8 83,-2 0-218,0-1 1,0 0 0,1 0-1,0-1 1,1 0 0,-1 0 0,1 0-1,1-1 1,-1 0 0,1 0-1,1 0 1,-1 0 0,-3-15 0,4 8 1,-4-13-22,1 0 0,-3-48 0,-21-436-1491,24 440-362,-3-1-1,-21-81 1,13 109-1131,0 8-239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3.2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7757,'45'-23'1200,"6"2"292,0 1-172,-6 7-284,1 7-316,-6 10-236,-2-4-228,-2 9-156,-3 11-8,-11 17-120,-11-4-500,-11-2-684,-22 0-900,-40 17-4481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3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1126 1 8453,'6'4'136,"152"102"1253,-152-102-1370,-1 0 1,0 1-1,0-1 1,-1 1 0,1 1-1,-1-1 1,0 1-1,0-1 1,-1 1-1,0 0 1,0 0 0,3 10-1,-6-14-15,1 1-1,0 0 1,-1 0 0,0 0-1,1 0 1,-1 0-1,-1 0 1,1 0 0,0 0-1,-1 0 1,1 0-1,-1 0 1,0-1-1,0 1 1,0 0 0,0 0-1,-1-1 1,1 1-1,-1-1 1,1 1 0,-1-1-1,0 1 1,0-1-1,0 0 1,0 0 0,0 0-1,-1 0 1,-3 1-1,-3 3 0,0-1 0,0-1 0,-1 0 0,0 0 0,1-1 0,-2 0 1,1-1-1,-12 2 0,-87 3 17,105-6-20,-12-1 42,0-1 0,1 0 0,-1-1 0,1 0 0,-1-1 0,1-1 0,0-1 0,0 0 0,0-1 0,1 0 0,0-1 0,0-1 0,1 0 0,0-1 0,-14-12 0,-48-52 1160,24 21 371,40 46-1364,-4 4-181,0 1 0,0 0-1,0 0 1,-1 2 0,1 0 0,0 0 0,0 2 0,-15 4-1,-7 3-16,0 1 0,-41 20 0,38-11 26,1 1 0,0 2 0,2 2-1,1 2 1,1 1 0,-47 49 0,69-64-31,1 1 0,1 0 0,0 0 0,1 1 1,1 1-1,0-1 0,1 1 0,-6 18 0,12-28-8,0-1 0,0 0 0,1 1 0,0-1 0,0 1 0,1 0 0,-1-1 0,1 1-1,0-1 1,1 1 0,-1 0 0,1-1 0,0 1 0,1-1 0,-1 1 0,1-1 0,0 0-1,0 0 1,1 0 0,0 0 0,-1 0 0,2 0 0,-1-1 0,0 1 0,1-1 0,0 0 0,0 0-1,9 6 1,-2-2-128,1-1-1,0-1 1,1 0-1,-1 0 0,1-1 1,0-1-1,0 0 0,1-1 1,19 2-1,-4-2-735,1-1 0,-1-2 0,40-4-1,11-10-1391,4-8-224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3.8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20 10289,'-29'-20'244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5:34.0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 11277,'29'19'236,"15"-9"-96,-4-4-8,5-6-100,6-4 48,0-6-112,5 1 44,-5-1-328,7 2-1136,-14 0-1232,0 6-441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2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12973,'0'0'3649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7:56.2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132 671 5653,'73'-25'1456,"125"-64"1,-153 64-1125,-1-2 0,-1-2 0,65-55 0,-96 73-189,0-1 1,-1 0-1,-1-1 0,1 0 0,-2 0 0,0-1 0,-1 0 0,0-1 1,7-19-1,-13 28-121,0 0 1,0 0 0,-1-1 0,1 1-1,-2 0 1,1-1 0,-1 1-1,0-1 1,0 1 0,0-1 0,-1 1-1,0-1 1,-1 1 0,1 0-1,-1 0 1,0 0 0,-1 0 0,1 0-1,-1 0 1,0 0 0,-1 1-1,0-1 1,1 1 0,-2 0 0,1 0-1,-6-5 1,1 3-17,0 0 0,0 0 1,-1 0-1,0 1 0,0 1 0,-1 0 0,1 0 0,-20-5 0,13 6-11,0 0-1,-1 1 1,0 1-1,1 1 0,-20 1 1,-3 3-11,1 1 1,0 3-1,0 1 1,-53 18-1,77-21 20,-87 31-21,90-30 10,-1-1 0,1 2 0,1 0 0,-1 0 0,-17 15 0,27-20 8,0 0-1,0 0 0,0 0 1,1 0-1,-1 1 0,1-1 0,0 0 1,-1 1-1,1-1 0,0 1 1,0-1-1,1 1 0,-1-1 0,0 1 1,1 0-1,0-1 0,-1 1 1,1 0-1,0 0 0,1-1 0,-1 1 1,0 0-1,1-1 0,-1 1 1,1-1-1,0 1 0,0 0 0,0-1 1,0 0-1,0 1 0,1-1 1,1 3-1,5 7 0,1 0 0,0-1 1,1 0-1,18 16 0,186 145 153,15-18 211,12 9 242,-210-141-547,-6-6 0,-1 2 0,0 1-1,-1 1 1,-1 1 0,26 31 0,-44-46-44,0-1-1,0 1 1,-1 0 0,1 0-1,-1 1 1,-1-1 0,1 1 0,1 10-1,-3-13-10,-1 0 0,1 0-1,-1 0 1,0 0 0,-1 0-1,1 0 1,-1 0-1,1 0 1,-1 0 0,-1-1-1,1 1 1,0 0 0,-1 0-1,0-1 1,-4 7 0,-1-1 4,0 0 0,0-1 1,-1 0-1,0 0 0,-1-1 1,0 0-1,0-1 0,0 0 1,-19 10-1,-9 1-13,-52 15 0,77-28-2,-14 5-92,0-2-1,-35 6 1,50-12-213,0 0 0,0 0 1,-1-1-1,1 0 0,0-1 0,0 0 1,-16-5-1,26 6 231,1 0 0,-1 0 0,1 0 0,-1 0 0,1 0 0,-1 0 0,1-1 0,-1 1 0,1 0 0,0 0 0,-1 0 0,1-1 0,-1 1 0,1 0 0,0-1 0,-1 1 0,1 0 0,0-1-1,-1 1 1,1-1 0,0 1 0,0 0 0,-1-1 0,1 1 0,0-1 0,0 1 0,0-1 0,0 1 0,0-1 0,-1 1 0,1-1 0,0 1 0,0-1 0,-14-46-3519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7:56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397 246 8505,'0'0'1075,"2"-6"-87,6-17-315,-8 22-657,0 1 0,0-1 0,0 1 0,1-1 0,-1 1 0,0-1 0,0 1 0,0-1 0,0 0 0,0 1 0,0-1 0,0 1 0,0-1 0,0 1 0,0-1 1,-1 1-1,1-1 0,0 1 0,0-1 0,0 1 0,-1-1 0,0 0 0,-3-9 55,0-1-37,0 0 0,-1 1-1,0 0 1,-1 0 0,0 1 0,-1-1-1,0 1 1,0 1 0,-1-1 0,-12-9-1,11 10-42,-1 0 12,0 1 0,-19-12 0,26 18 0,0-1 0,0 1 0,0-1 0,0 1 0,0 0-1,-1 0 1,1 0 0,0 1 0,-1-1 0,1 1 0,0 0 0,0 0 0,-1 0 0,1 0 0,0 1 0,-7 1 0,2 2 0,0 0 1,0 0-1,1 1 0,-1 1 1,1-1-1,0 1 1,0 0-1,1 1 0,-11 14 1,1 0-5,0 1 0,-12 27-1,18-29 0,0 0-1,2 0 0,1 1 0,0 0 1,2 0-1,-4 31 0,7-39 11,1 0-1,0 0 0,1 0 1,1 0-1,0 0 0,1 0 1,0-1-1,1 1 0,0 0 0,1-1 1,0 0-1,7 13 0,-5-15 8,0 0 0,1 0 0,0-1 0,0 0 0,1-1 0,0 0-1,0 0 1,1 0 0,0-1 0,10 6 0,-14-10-2,-1-1 0,1 0 0,-1 1 0,1-2-1,0 1 1,0 0 0,0-1 0,0 0 0,0 0 0,0-1 0,0 1 0,0-1 0,0 0 0,0-1 0,0 1 0,0-1 0,0 0 0,0 0 0,0 0-1,0-1 1,0 0 0,-1 0 0,1 0 0,7-5 0,-4 1 46,0-1-1,0 1 1,-1-1-1,0-1 1,-1 1 0,1-1-1,-2 0 1,9-15-1,-2 1 3,-2-1 0,11-30 0,-7 2 135,-2-1 1,-3 0 0,4-58 0,2-9 684,-12 101-735,-1 6-4,0-1 1,1-23 0,12 102-104,-7-28 1,17 50-1,-5-41 32,1 0 0,2-1 0,2-1 0,59 78 0,-62-95-613,2 0 0,0-2 1,2-1-1,1-1 0,1-1 1,1-1-1,54 30 0,-83-51 453,0-1 0,1 0 0,-1 0 0,0 0-1,1 1 1,-1-1 0,1 0 0,-1 0 0,0 0 0,1 0-1,-1 0 1,1 0 0,-1 0 0,1 0 0,-1 0-1,0 0 1,1 0 0,-1 0 0,1 0 0,-1 0-1,0 0 1,1 0 0,-1 0 0,1-1 0,0 1 0,24-9-2654,-19 7 142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7:57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371 124 9829,'-6'-33'317,"2"11"177,1 0 0,0-25 0,-1 57 487,-6 19-544,2-1-1,1 2 1,1-1 0,-4 52-1,5 133 805,9-104-513,39 215-1,66 99-466,-59-254-256,16 47-2922,-63-210 1313,-40-51-4697,10 6 5106,1-2 0,-23-45 0,10 18 852,-250-342 5897,216 313-2927,35 44-1043,38 51-1571,0 1 0,0 0 0,-1 0 0,1 0 0,0 0-1,0-1 1,0 1 0,0 0 0,0 0 0,0 0 0,-1-1 0,1 1 0,0 0-1,0 0 1,0-1 0,0 1 0,0 0 0,0 0 0,0-1 0,0 1 0,0 0-1,0 0 1,0 0 0,0-1 0,0 1 0,0 0 0,0 0 0,0-1 0,1 1-1,-1 0 1,0 0 0,0-1 0,0 1 0,0 0 0,3-4 50,-1 1 0,0-1 0,1 1 1,0 0-1,0 0 0,0 0 0,0 1 0,0-1 1,0 0-1,1 1 0,-1 0 0,1 0 0,0 0 1,-1 1-1,1-1 0,0 1 0,8-2 0,13-3 122,45-5-1,-46 9-136,117-15-691,0 7 0,264 15 0,-354 0-964,-1 2 1,58 16 0,-13 4-1304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7:57.5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754 392 6249,'6'-6'187,"0"-1"1,0 1-1,-1-2 0,0 1 1,8-15-1,-12 18-99,1-1-1,0 0 1,-1 0 0,0 1-1,0-1 1,0 0-1,-1 0 1,0 0-1,0 0 1,0 0-1,0 0 1,-2-5-1,-3-11 209,-1 0-1,-1 0 0,-1 1 0,-1 1 1,0-1-1,-2 1 0,0 1 0,-22-27 0,29 39-245,-1 1 0,1 0 0,-1 0 0,0 0 0,-1 0 0,1 1 0,-1 0 0,0 0 0,0 1 0,0-1 0,-1 1 0,-9-3 0,10 5-36,0-1 0,0 1 1,0 1-1,0 0 0,0-1 0,0 2 0,0-1 0,0 1 0,0 0 1,0 0-1,0 0 0,0 1 0,0 0 0,0 0 0,-5 4 0,-13 7 43,0 1-1,1 2 0,1 0 1,1 1-1,-34 35 0,8-1 175,-45 63 0,59-69-126,1 1 0,3 1 0,2 2 0,-26 62 1,45-91-62,1 0 0,1 0 1,1 0-1,0 1 0,2 0 1,0 0-1,2 0 0,0 0 1,1 1-1,2-1 0,0 0 1,1 0-1,1 0 0,7 23 1,-6-31-12,0-1 1,0-1-1,1 1 1,1-1 0,0 0-1,0 0 1,1-1-1,1 0 1,14 13 0,-19-19-26,1 0 0,-1 0 0,1 0 1,0-1-1,0 0 0,0 0 1,1 0-1,-1-1 0,1 0 1,0 0-1,-1 0 0,1-1 0,0 0 1,0 0-1,0 0 0,0-1 1,0 0-1,0 0 0,0 0 0,0-1 1,0 0-1,11-3 0,-5-1-2,0-1 0,0 0-1,-1 0 1,0-1 0,0-1 0,-1 0-1,0 0 1,13-14 0,1-4-22,40-57 0,-34 38 13,-2-2-1,22-52 1,36-105 482,-58 135 108,-14 38-363,-11 25-8,-2 13-178,3 23-23,1 0-1,1 0 1,2-1-1,1 0 1,17 36-1,-16-42-13,2-2 0,0 1 0,1-2 0,2 0 0,0 0 0,1-1 0,23 21-1,35 29-1400,-68-63-230,1-1-848,26 21-1062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7:59.2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5623 1051 6789,'1'-6'1002,"1"-1"-749,-1 0-1,0 0 1,0-1 0,0 1 0,-1 0 0,0 0 0,0 0-1,-1-1 1,0 1 0,0 0 0,-1 0 0,0 0 0,-4-10-1,-4-1-84,-1 1 0,0 1-1,-1 0 1,-1 0-1,-1 1 1,0 1-1,-1 0 1,-27-19 0,-3 2-108,-2 3 1,-50-24 0,-312-118-6,-13 33-15,149 57-29,-462-74 1,627 138-3,-464-57 36,-3 39-61,498 35 13,0 3 0,0 4 1,0 3-1,1 4 1,-117 37-1,150-37 0,-759 275-69,732-261 63,-114 63 1,163-80 9,1 2 0,0 0 1,1 2-1,1 0 0,0 1 0,2 1 1,0 0-1,0 1 0,-18 31 0,-2 20 341,2 1-1,3 2 1,-26 93-1,28-76 52,-21 73 14,23-76-154,18-59-154,0-1 0,2 1 0,1 0 0,-2 33 0,2 25 51,-2 58 409,8-75-245,4 0 1,3 0 0,17 77 0,-17-114-88,0-1 0,3 0 0,0-1 0,2 0 0,28 51-1,-5-22-44,42 63 100,-69-110-280,17 18-1,66 72 110,-86-97-69,0 0-1,0 0 1,1 0-1,11 8 0,-1-1-1,18 14 128,1 0 0,1-3 0,1-1 0,1-1 0,0-3 0,74 25 0,301 81 115,-219-73-312,-117-33 86,305 46-14,-186-46 76,263-8-1,-271-17-35,0-8 1,-1-8-1,-1-8 1,311-96-1,-83-22-146,-325 110 83,-3-4 0,125-81-1,-117 57 9,-3-3-1,126-126 1,-208 186-24,227-244 42,-202 211-20,-1-2 0,-2-1 1,-3-1-1,30-66 0,-18 21-8,-5-1 0,32-134 0,-53 165-46,2-5-16,10-89 0,-28 138 65,1 7-37,1 6-9,-1 0 0,0 0-1,0 0 1,0 0-1,-1 0 1,-3-7 0,-10-26-79,-8 1 13,0 6-32,18 25-8,-2 0-12,-23-17 86,23 17-98,-1 1-538,-21-14-27,21 14-198,-19-16-3458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0.2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28 709 7825,'-4'-6'1187,"-10"-14"-187,13 18-936,0 1 1,0 0 0,0 0 0,0-1 0,0 1 0,1 0 0,-1-1-1,0 1 1,1-1 0,-1 1 0,1-1 0,0 1 0,-1-1 0,1 1 0,0-1-1,0 1 1,0-3 0,0-1 102,0-7 199,4-1-308,-1 1-1,2-1 0,0 1 0,0 0 1,1 0-1,1 0 0,0 1 0,0 0 0,11-11 1,8-9 45,58-52 0,-21 27-57,2 2 0,3 4 0,139-78-1,-172 110-34,0 2 0,1 1 0,0 2 1,1 2-1,1 1 0,0 2 0,0 1 0,0 2 0,1 2 0,72 4 0,-48 6 68,-1 4 1,0 2-1,-1 2 0,0 4 1,-2 2-1,104 52 0,-140-61 18,-1 2 0,-1 0 0,0 0 1,-1 2-1,26 26 0,-35-30 36,-1 0 0,0 0 0,0 1 0,-1 1 0,-1 0 0,0 0 0,-1 0 0,-1 1 0,8 26 0,-7-9 37,-1-1 0,-2 0 0,0 63 0,-15 98 207,8-151-258,-4 8 95,5-21-144,-1-5 77,1-1 1,1 0 0,5 45-1,-3-61 385,-59-54-9025,7 10 7287,-59-34 1,93 62 1216,1-1 0,-30-24 0,29 20 59,0 2 284,-3-5-100,-2-5 552,-33-44 3273,57 75-3678,14 33-52,2 0-1,1-2 1,2 0-1,49 67 1,-45-74-268,-21-27 318,1 2-43,13 21 107,-14-21 1290,5-9-1340,7-4-331,1 1 0,-1-2 0,0 0 0,0-1 0,16-12 0,81-60 132,-55 38-141,56-33-35,-108 70-20,0 1-637,16-13-669,-16 12-646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3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6132 1985 3468,'0'0'1687,"2"-5"-804,17-34 956,-18 34-1642,0 1 0,0-1 0,-1 0 0,1 0 0,-1 0 1,0 1-1,0-1 0,-2-8 0,2 3 12,-7-40 601,5 17-543,-9-54-1,3 32-171,5 33-23,2 6 0,-2-1 0,-8-30 0,-3-13 84,11 43-104,-1-1 0,-9-23 0,-31-81 164,17 54-73,-20-41 63,34 84-169,0 1 0,-2 0 0,0 1 0,-2 1 0,-1 0 0,-28-27 0,-8-2-20,26 27 17,-75-47-18,-4 4 0,-2 5 0,-3 5 0,-2 5 1,-196-61-1,234 90 2,-270-80-85,51 10 129,175 52-73,-194-41 0,70 43 26,0 12 0,-252 4 1,-6 33 47,350 1-78,-197 38-1,-18 43 136,298-69-84,2 2 1,1 4-1,-79 46 1,62-23 116,3 4 0,2 3 0,3 4 0,-86 91 0,150-142-136,-16 16 15,1 1-1,-27 40 1,5 5 5,3 1 1,-53 124-1,64-113 162,4 1 1,-26 127-1,45-158-86,-95 580 600,98-499-310,13 185 1,-4-290-375,12 116 171,35 166 1,-17-136-30,46 259 573,-19-111-290,50 126 140,35-13-287,-100-314-294,71 171-3,18 59 4,-98-237-12,24 168 0,-42-199 6,3-1 0,48 132 0,-42-151 39,57 110 0,-10-54 13,148 191 0,-186-274-39,1-2 0,2-1 0,2-2 0,1-2 0,46 30 0,-24-24-10,2-3 0,135 56 1,-127-66 36,125 27 0,78-3-67,30 6 57,-247-42-4,521 111-33,-509-114 20,1-4-1,-1-2 1,1-4 0,88-9 0,277-62 5,-270 33-48,194-69 0,-277 74 20,-1-2 0,-2-4 1,-2-4-1,84-59 0,-80 39 5,139-134 0,44-100-1,-243 269 2,200-269 13,-200 260-17,-1-1-1,-2-1 1,-1 0-1,-2-1 1,-2-1-1,15-71 0,-18 37 0,-3 1-1,-1-77 0,-16-148-78,5 222 64,-17-219 7,3 47-7,-24-125 32,22 268-25,-37-113 0,11 54-12,-77-291-15,46 164 64,-27-104-52,99 371 23,0 0 0,1-1-1,1 1 1,1-1 0,2 1 0,0-1-1,2 1 1,1-1 0,0 1 0,2 0-1,1 0 1,1 0 0,0 1-1,2 0 1,1 0 0,1 1 0,18-28-1,53-54 7,-11 15 29,-62 75-32,0-1 0,-1 1 0,0-1-1,10-29 1,5-43 15,-4 0 0,8-96 0,-20 125-20,0 30-8,-4 22 7,-1 0 29,-2 1-16,0-14-7,0 14-57,-1-1-1009,-2-19-386,-1 13-405,-11-8-645,14 19 2261,1 0 1,-1 0-1,1 0 0,-1 1 0,0-1 0,0 0 0,0 1 1,1-1-1,-1 0 0,0 1 0,0-1 0,0 1 0,0-1 1,-1 1-1,-46-24-4108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4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51 156 4684,'-5'-1'445,"-17"-5"636,16 6-428,3 9-9,-2 22-234,0 0 0,2 1 0,2-1 0,0 1 0,3 0 0,4 31 0,41 199 961,-43-246-1285,44 180 316,-21-95-479,14 106-1,-40-202-343,-7-14-2614,-4-7 2994,1 0-1,0-1 1,2 0-1,0-1 0,1 0 1,-7-35-1,-14-129 48,26 173-7,-21-379 1128,24 215-454,0 145-560,1 0 1,2 1-1,1-1 1,9-27-1,-12 47-55,0 0-1,1 0 0,-1 1 0,2-1 0,-1 1 0,1 0 1,0 1-1,0-1 0,0 1 0,1 0 0,8-6 0,-10 9-12,0 0-1,0 0 0,0 1 0,1 0 0,-1 0 0,1 0 0,0 0 0,0 1 0,0 0 0,-1 0 0,1 0 0,0 0 0,0 1 0,0 0 0,0 0 0,0 0 0,0 1 0,0-1 0,9 3 0,-4 0 26,0 0 0,0 1 1,0 0-1,-1 1 0,1 0 0,-1 0 0,0 1 1,0 0-1,-1 1 0,0-1 0,0 2 0,0-1 1,-1 1-1,0 0 0,-1 1 0,0 0 0,0 0 1,-1 0-1,0 0 0,0 1 0,-1 0 0,-1 0 0,0 0 1,0 0-1,-1 1 0,0-1 0,-1 1 0,0 0 1,0-1-1,-1 1 0,-1 0 0,-1 10 0,-3-2-18,-1 1 0,0-1-1,-2-1 1,0 1-1,-1-1 1,0-1-1,-2 0 1,-17 23 0,-2-2-27,-2-2 0,-50 43 0,74-71-102,-1 0 0,-1-1 0,1 0 1,-1-1-1,0 0 0,-1-1 0,1 0 1,-21 7-1,31-12 32,0 0 1,-1 0-1,1 0 0,-1 0 1,1 1-1,-1-1 0,1 0 0,0 0 1,-1 0-1,1 0 0,-1 0 1,1 0-1,-1 0 0,1-1 1,-1 1-1,1 0 0,0 0 0,-1 0 1,1 0-1,-1 0 0,1-1 1,0 1-1,-1 0 0,1 0 1,0-1-1,-1 1 0,-6-5-616,1 1 0,0-1 0,0 0 0,0 0 0,1 0 0,0-1 0,-8-10 0,-1-21-3002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4.7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315 356 6525,'2'-5'208,"0"-1"1,-1 0-1,0 0 1,0 0 0,0 0-1,-1-1 1,0 1-1,0 0 1,0 0 0,-1 0-1,0 0 1,0 0-1,-4-11 1,1 7 136,0 0 0,-1 0 1,0 1-1,0-1 0,-1 1 0,-9-11 1,3 9 244,-2 0-403,5 4-86,0-1 0,-1 1 1,-17-9-1,24 14-93,1 1 1,-1 0-1,0 0 0,1 0 1,-1 0-1,0 0 0,0 1 0,0-1 1,0 1-1,0 0 0,1 0 1,-1 0-1,0 0 0,0 0 0,0 1 1,0-1-1,0 1 0,0 0 1,1-1-1,-1 2 0,-5 1 1,1 3-2,-1 0 0,1 1 0,0 0 1,0 0-1,0 0 0,1 1 0,1 0 1,-1 0-1,1 1 0,-4 9 0,0 1 10,1 0-1,1 0 0,-9 40 0,13-40 9,0-1 0,2 1-1,0-1 1,1 1 0,1 0 0,0 0-1,1-1 1,2 1 0,0-1 0,7 20-1,-6-24 1,1 1-1,1-1 1,0 0 0,1 0-1,0-1 1,1 0-1,0-1 1,1 0-1,1 0 1,0-1-1,1 0 1,19 13 0,-25-19-15,0-1 0,0 0 1,1-1-1,0 0 1,-1 0-1,1 0 0,0-1 1,0 0-1,14 2 1,-17-4-8,-1 0 0,0 0 1,0 0-1,1-1 0,-1 1 1,0-1-1,0 1 1,0-1-1,0 0 0,0-1 1,0 1-1,0 0 0,0-1 1,0 0-1,0 1 0,-1-1 1,1 0-1,-1-1 0,1 1 1,-1 0-1,0-1 1,0 1-1,0-1 0,3-5 1,3-7-7,-1-1 1,0 1-1,-1-1 1,0-1 0,-2 1-1,5-33 1,3-107-12,-9 100 11,2-241 185,-5 225-75,3 77-81,22 42 36,33 85 0,-8-15-33,85 112 41,-66-118-2010,-65-104-434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5.0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10753,'0'0'156,"18"38"304,-3 19 320,14 16 80,0 19-84,11 9-28,9 10-280,9 7-216,4-1-128,0-2-60,0-11 8,1-8-48,-19-13-64,0-21-376,-8-10-624,-14-14-536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3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1 8345,'0'0'5996,"-5"32"-4668,-15 8-31,-5 0-121,-8 7-220,-13-5-288,3 2-364,-10 3-128,-5-4-52,-5 1-732,0-1-1276,-3-4-445,3-6-631,-8-5-1680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5.1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1 258 11001,'0'0'1448,"0"-31"-532,62-11-760,5 4-108,13 3-104,4 0-772,7 6-1120,-2 0-1168,-5 10-89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5.6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168 122 7337,'0'0'1141,"-7"2"-49,-23 4-268,29-6-783,0 0 0,0 0-1,0 0 1,0 1 0,-1-1 0,1 1 0,0-1 0,0 1 0,0-1 0,1 1 0,-1-1 0,0 1 0,-1 1 0,-8 6 36,0 0 0,1 1 0,0 1 0,0 0 0,1 0 0,1 0 0,-1 1 0,2 0 1,0 0-1,0 1 0,1 0 0,0 0 0,1 0 0,0 0 0,1 1 0,1 0 0,0-1 0,0 15 0,2-7-26,2 1 0,1-1 0,0 0 0,1 0-1,2 0 1,0-1 0,1 0 0,0 0 0,12 20 0,-10-30 42,13 8-23,-10-11-28,15 1 6,-26-7-47,-1 0 1,1 0-1,-1 0 1,1 0 0,-1 1-1,1-1 1,0 0 0,-1 0-1,1 0 1,-1 0 0,1 0-1,0 0 1,-1-1 0,1 1-1,-1 0 1,1 0 0,-1 0-1,1 0 1,-1-1 0,2 1-1,3-3 6,-1 1 0,1-1-1,0 0 1,-1 0 0,0 0 0,0-1-1,0 1 1,0-1 0,-1 0 0,1 0-1,-1-1 1,0 1 0,0-1-1,0 1 1,-1-1 0,0 0 0,0 0-1,0 0 1,2-10 0,1-11 55,-1-1 1,-1 0-1,-1-1 1,-3-26-1,-13-111 989,6 90-153,6 49-524,2 17-211,-1-1 0,0 0 0,0 1 1,-1-1-1,-5-12 0,0 0-59,5 17-77,11 51-22,2 1 0,1-2 0,35 81 1,-25-77 7,1-2 0,3 0 1,1-1-1,3-2 0,46 53 1,-35-51-1973,2-1 1,60 46 0,-49-51-2306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6.6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943 271 4356,'0'0'7697,"-7"-4"-7554,0-1-118,5 3-17,-1 0 0,0 0 1,0 0-1,0 0 0,0 1 1,-1 0-1,1-1 0,0 1 0,-5-1 1,-57-15 73,-68-8 1,-50-12-41,-77-41 351,47 11-109,210 67-286,0-1 1,1 0 0,-1 0-1,1 0 1,-1 0-1,1 0 1,0 0-1,0-1 1,-4-2-1,0 0 6,1 1 40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07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411 1 3064,'0'0'6332,"-5"5"-6142,-1 2-179,-1-1 0,1 0 0,-1 0 0,0-1 0,0 0 0,-1 0 0,0 0 0,0-1 0,0-1 1,-16 6-1,-3-4 55,0 0 0,0-2 0,0-2 0,-1 0 0,1-1 0,-45-8 0,68 8-40,1 0-1,0-1 1,0 1-1,0-1 1,-1 0-1,1 0 1,0 0-1,-4-2 1,0 0 12,1 1 393,1 1-288,-19-1 2257,25 7-2375,0 0-23,-1 0-5,1 0 1,0 0 0,0 0 0,0-1-1,1 1 1,-1-1 0,1 1-1,0-1 1,4 5 0,11 15-14,14 6 28,-4-2-1,-15-16-776,0 0-1,0 0 0,16 10 1,5 2-2283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27.6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55 4992,'-23'-10'104,"12"0"-8,0-2-148,0 2-896,4-3-776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0.2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274 35 3476,'-2'-3'1112,"-4"-29"8535,-12 320-6332,16-220-2736,8 557 3271,4-459-3348,-10-160-410,0-1 19,-1 8 33,1-13-146,0 0 0,0 0 1,0 0-1,0 0 1,0 0-1,0 0 0,0 0 1,0 0-1,0 0 1,0 0-1,0 0 0,0 0 1,0 0-1,0 0 1,0 0-1,0 0 0,0 0 1,0-1-1,0 1 1,0 0-1,0 0 0,0 0 1,0 0-1,-1 0 1,1 0-1,0 0 0,0 0 1,0 0-1,0 0 1,0 0-1,0 0 0,0 0 1,0 0-1,0 0 1,0 0-1,0 0 0,0 0 1,0 0-1,0 0 1,0 0-1,-1 0 0,1 0 1,0 0-1,0 0 1,0 0-1,0 0 0,0 0 1,0 1-1,0-1 1,0 0-1,0 0 0,0 0 1,0 0-1,0 0 1,0 0-1,0 0 0,0 0 1,0 0-1,0 0 1,0 0-1,0 0 0,0 0 1,0 0-1,0 0 1,0 0-1,0 0 0,0 1 1,0-1-1,-10-25-850,1 0-278,-63-132-4528,47 97 5022,9 19 490,2 3 109,9 20 64,-2 1 0,-10-21 0,10 19 173,6 15 695,-2 1-846,-9-9-4,9 9-21,-1 1-16,-11-5-16,12 6 400,0-2-353,-7-10-11,7 10 38,0 0-48,-9-10-20,9 10-20,3 5-49,0-1 77,-1 1 0,1 0-1,0-1 1,0 1 0,0 0-1,0-1 1,0 1 0,0 0-1,0-1 1,1 1-1,0 2 1,0 2 17,4 13 119,0 0 0,1 0 0,15 34 0,34 52 707,-46-90-691,105 183 908,-111-192-1020,1-2 25,15 17 2635,-15-28-2615,19-31-81,-2-1 0,-1-1 0,15-48 0,-24 61-34,1 1 1,23-37-1,-12 26 33,16-16-596,-36 48-676,20-5-6225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3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202 1 5336,'0'0'1532,"5"2"-105,13 6-183,-18-8-1190,1 0 0,-1 1 0,1-1 0,-1 0 0,0 0 0,1 1 0,-1-1 0,1 0 0,-1 1 0,0-1 0,1 0 0,-1 1 0,0-1-1,0 0 1,1 1 0,-1-1 0,0 1 0,0-1 0,1 1 0,-1 0 0,9 19 549,-2 0 0,0 0 0,-1 1 0,-1-1 0,4 34 0,4 120 1777,-9-101-1302,4 122 754,7 89-60,-7-210-1369,29 129-1,-5-103-342,-30-94-63,-175-112-18744,136 82 18584,-105-89 1491,132 104-961,8 8-264,1 0 0,-1 0 0,1-1 0,-1 1 0,1 0 0,0-1 0,0 1 0,0-1 0,0 1 0,0-1 0,0 0-1,0 1 1,-1-4 0,0 0 166,-1 0 507,1 1-106,1 4-559,1 0 0,-1-1 1,1 1-1,-1-1 0,1 1 0,0-1 0,-1 1 0,1-1 0,0 1 0,-1-1 0,1 1 0,0-1 0,0 1 0,-1-1 0,1 0 0,0 1 0,0-1 0,0 1 0,0-1 0,0 0 0,0 1 0,0-1 0,12 7 1061,35 30-666,-29-21 11,79 71 916,-75-64-1147,1-1 0,1-1 0,1 0-1,48 27 1,-16-21 41,-27-16 112,-25-8-25,0-4-56,1 2-279,-5 0-62,1 0 0,0 0-1,-1-1 1,1 1 0,0 0 0,0-1-1,-1 0 1,1 1 0,-1-1 0,1 0-1,-1 0 1,1 0 0,-1 0-1,1 0 1,-1 0 0,3-2 0,7-7 13,0 0 1,-1-1 0,0 0 0,14-22 0,35-62 35,-33 51-64,78-135-1733,-102 175-140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3.6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0 6529,'0'0'2182,"4"0"-1240,3 1-725,-1 1-1,1-1 1,-1 1 0,0 0 0,1 1 0,-1 0-1,0 0 1,-1 0 0,1 0 0,0 1 0,-1 0-1,0 0 1,0 1 0,8 8 0,5 6 361,0 1 0,20 31 0,-27-34-333,-1 0 1,-1 1-1,0 0 1,-1 1-1,-1-1 1,-1 2-1,7 30 1,-12-44-222,-1-1 0,1 1 0,-1-1 1,0 1-1,-1-1 0,1 1 0,-1-1 0,0 1 0,-1-1 1,1 0-1,-1 0 0,0 0 0,-4 7 0,2-5-28,0 0 0,-1 0 0,-1 0 0,1-1 0,-1 0 0,0 0-1,0-1 1,-8 6 0,-5 2-465,-2-1 1,0-1-1,0-1 0,-1-1 0,-29 8 0,32-11-818,0 0 0,-1-2 0,0 0 0,0-2 0,-33 1 0,18-5-1862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3.7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396 1 8017,'0'0'3092,"-35"31"-1924,8 4-288,5 4-184,-2 2-140,8-3-176,-6 3-144,-3-2-136,-1-2-44,-3 4-56,-5-6-452,-10-2-916,-3-8-1480,3-6-1424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4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460 454 8337,'6'-4'1021,"-3"2"-868,-1 0-56,1 0 0,-1 0 0,1 0-1,0 1 1,0-1 0,0 1 0,0-1-1,0 1 1,0 0 0,1 0 0,-1 0-1,0 1 1,0-1 0,1 1 0,-1 0 0,0 0-1,1 0 1,-1 0 0,0 0 0,1 1-1,-1 0 1,0-1 0,1 1 0,3 2-1,10 7 60,0 0-1,-1 1 0,-1 1 0,28 26 0,-43-38-150,0 1 0,1-1 0,-1 0 0,0 1 0,1-1 0,-1 0 0,0 1 0,0-1 0,1 0 0,-1 1 0,0-1 0,0 1 0,0-1 0,0 0 0,0 1 0,0-1 0,1 1 0,-1-1-1,0 0 1,0 1 0,0-1 0,0 1 0,-1 0 0,-2 26 83,1-23-87,0 0 1,0 0 0,-1-1-1,1 1 1,-1 0 0,0-1 0,0 0-1,0 1 1,0-1 0,-1 0 0,1-1-1,-1 1 1,1-1 0,-1 1-1,-7 2 1,-5 2-139,0-1-1,-25 7 1,37-12 85,-6-1-155,-12-7 22,11 1 9,8 3 160,0-1-1,-1 1 1,1-1-1,1 0 0,-1 0 1,0 0-1,1 0 1,0 0-1,0-1 0,0 1 1,1-1-1,0 1 1,-1-1-1,1 1 0,1-1 1,-1 0-1,1 0 1,0-8-1,5-175-18,-7 179 50,1 7-16,0 1 1,0-1-1,1 0 0,-1 1 1,0-1-1,-1 1 0,1-1 1,0 1-1,-2-2 0,1 2 2,1 0-1,0 0 0,-1 1 0,1-1 1,0 1-1,-1-1 0,1 1 0,-1 0 1,1-1-1,-1 1 0,1 0 0,-1 0 1,1 0-1,-1 0 0,1 0 0,-1 0 1,1 1-1,-2-1 0,-2 2 2,1-1 0,0 1 0,0 0 0,0 0-1,0 0 1,-4 4 0,-1 0 7,0 2-1,1-1 1,0 1 0,-9 11-1,11-11-10,0 1 1,1-1-1,0 1 0,0 0 1,1 1-1,1-1 0,-1 1 1,1-1-1,-1 13 1,3-17 4,0 0 1,0 0 0,1 0 0,0 0 0,0 0 0,1 1 0,-1-1 0,1 0 0,0 0 0,0 0 0,1 0 0,-1 0 0,1-1 0,0 1 0,1 0 0,-1-1 0,1 1 0,0-1 0,5 6 0,0-2 3,1 0 1,1-1-1,-1 0 0,1 0 1,0-1-1,1-1 1,0 1-1,16 4 1,9 2 35,47 7 0,-58-14 54,-21-4 507,-92 0-374,-96-2 205,149-1-126,1-2 0,1-1 0,-44-12 0,67 14-222,1 0-1,0 0 0,0-1 0,0 0 0,-14-10 1,19 12-76,1-1 0,0 0 0,1 1 1,-1-1-1,0 0 0,1 0 0,0 0 1,-1 0-1,1-1 0,1 1 0,-1-1 1,0 1-1,1-1 0,0 0 1,0 1-1,-2-9 0,1-7 2,1-1 0,1 0-1,0 0 1,2 1 0,4-27-1,29-96 9,-8 39-5,-15 55-257,5-28 333,-12 25-5641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554 0 6385,'0'0'2283,"4"7"-1761,11 18-150,-2 0 0,14 33-1,-23-50-337,-1 1 0,0-1-1,-1 1 1,1 0-1,-2 0 1,1 0-1,-1 0 1,0 0 0,-1 0-1,0 0 1,-2 12-1,0-16-59,-3 0-2,-15 15-7,20-20 28,0 0-1,-1 1 1,1-1 0,0 1 0,-1-1-1,1 0 1,0 1 0,-1-1 0,1 0-1,-1 0 1,1 1 0,-1-1-1,1 0 1,0 0 0,-1 1 0,1-1-1,-1 0 1,1 0 0,-1 0 0,1 0-1,-1 0 1,-23 2-494,21-7 257,0-3 173,0 1-1,0-1 0,0 1 1,1-1-1,-3-15 1,5 19 64,-1-1 1,1 1-1,0 0 1,0 0-1,1 0 1,-1 0-1,1 0 1,0 0-1,0 0 1,1 0-1,-1 0 1,1 0-1,-1 0 1,1 1-1,1-1 1,-1 1-1,4-5 1,40-41 1138,-42 49-804,5 0-395,-8 0 131,-1 0 0,0 0 0,0 0 0,0 0 0,0 0-1,1 0 1,-1 0 0,0 0 0,0 0 0,0 0 0,4 2 1533,-4-2-1533,0 0 0,0 0 0,0 0 0,0 0 0,0 1 0,0-1 0,0 0 0,0 0-1,0 0 1,0 0 0,0 1 0,0-1 0,0 0 0,0 0 0,0 0 0,0 0 0,0 1 0,0-1-1,0 0 1,0 0 0,0 0 0,0 0 0,0 1 0,0-1 0,0 0 0,-130 101 1074,23-19-675,87-64-241,1 0 1,1 2-1,0 0 0,2 1 1,1 1-1,-20 35 0,9-6 686,-38 107-1,54-125-451,2 1 0,2 0 0,-4 64 0,6-52-92,-2 46 569,-2 28 480,3-81-1100,-10 70 845,-41 161 0,49-248-1080,-10 41 140,17-60-201,0-1 0,0 1 0,-1 0-1,1 0 1,-1-1 0,0 1-1,0 0 1,0-1 0,0 1-1,-2 3 1,-1 1 15,1-1 1470,3-60-23637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4.6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345 1 9301,'7'18'1708,"-7"5"-140,0-4 872,0 19-1652,-7-3-199,-4-1-149,-11 1-284,-7 0-32,-9 0-104,-2-2-52,-4-5-737,4-3-583,-7-2-616,9-11-776,3-9-876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4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1 7029,'0'0'4804,"26"41"-3876,-1-2-224,-14 5-20,0-3-56,-7 4-56,-8-1-172,-7 1-172,-11-2-88,-7 5-100,-11-7-40,-11-2-496,-12-4-780,-10-6-1096,0-11-1788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5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110 455 7441,'126'-78'2791,"-15"9"-2357,-93 56-416,0 0 0,-2 0 1,26-28-1,-36 34-21,0 1 0,-1-1 0,0 0 0,-1-1 0,1 1 0,-1-1 0,-1 0 0,1 0 0,-2 0 0,1 0 0,-1 0 0,2-11 0,-3-7 2,-5 13 12,-11-14-3,15 26-10,-1 0 0,1 0 1,-1 0-1,1 1 1,-1-1-1,1 0 0,-1 0 1,0 1-1,1-1 0,-1 0 1,0 1-1,0-1 1,0 0-1,0 1 0,-1-1 1,-8-5-1,-1 0 0,0 1 0,-1 0 1,1 1-1,-1 0 0,0 1 1,0 1-1,0-1 0,0 2 0,0 0 1,-18 0-1,14 3-2,-1 0-1,0 1 1,1 1 0,-1 1 0,1 0-1,1 1 1,-1 0 0,-15 10 0,19-10 6,1 1 0,-1 1 0,1 0 1,1 0-1,0 1 0,0 0 1,0 1-1,1 0 0,1 1 0,-12 18 1,16-22 74,1 1 1,0 0-1,0-1 1,0 1-1,1 0 1,1 0-1,-1 0 0,1 1 1,1-1-1,-1 0 1,1 0-1,1 1 1,-1-1-1,2 0 1,-1 0-1,1 0 1,0 0-1,1 0 1,-1 0-1,2-1 1,-1 1-1,5 6 1,10 16 351,2-2 0,1 0 0,47 49 0,-33-39-192,-16-16 110,27 40 0,-44-52-149,-2-4-175,-1 1 0,0-1 0,0 0-1,-1 0 1,0 0 0,-4 10 0,-3-6-13,-4-1-204,0-1 0,-1-1 0,1 0 0,-24 8 0,28-12-766,-1-1 0,0 1-1,1-1 1,-1-1-1,-14 1 1,-1-37-4695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5.8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55 355 5789,'134'-65'4805,"-85"37"-4540,83-63 1,-126 86-266,0-1 1,0 1-1,-1-1 0,0 0 1,0 0-1,-1 0 0,1-1 1,-1 0-1,3-8 0,-4 8-5,0 0 0,0 0-1,-1 0 1,0 0 0,2-13 0,-2 5-11,0 10 0,-12 0-16,5 2 26,0 0 0,0 1 0,-1-1 0,1 1 0,-1 0 0,1 1 0,-1-1 0,0 1 0,1 0 0,-1 0 0,0 1 0,-10 0 0,4 2 0,0 0 0,0 1 1,0 0-1,0 1 0,0 0 0,1 1 0,0 0 0,-15 10 1,-4 5 10,-43 36 0,59-44-6,1 0 1,0 0-1,1 2 0,0-1 1,1 2-1,0-1 0,-14 29 1,22-37 44,0 0-1,1 0 1,0 0 0,0 0 0,0 0-1,1 1 1,0-1 0,0 0 0,0 1-1,1-1 1,0 1 0,1-1 0,-1 1-1,1-1 1,0 1 0,1-1 0,-1 0-1,1 0 1,1 1 0,-1-2 0,1 1-1,0 0 1,0 0 0,6 7 0,0-2 129,1-1 0,0 0 0,0 0 0,1-1 0,0-1 0,19 12 0,81 37 969,-25-14-487,-73-36-611,-1-1 221,0 1-1,16 13 1,-25-18-218,-1 0 0,1 1-1,-1-1 1,1 1 0,-1 0-1,0 0 1,0 0 0,0 0-1,-1 0 1,1 0 0,-1 0-1,1 1 1,-1-1 0,1 5-1,-2-8-41,0 1 0,0-1 0,0 1 1,0-1-1,0 0 0,0 1 0,0-1 0,0 1 0,0-1 0,0 1 0,0-1 0,0 0 0,0 1 0,-1-1 0,1 1 1,0-1-1,0 0 0,0 1 0,-1-1 0,1 1 0,0-1 0,0 0 0,-1 1 0,-6 8-199,-1 1 0,0-2 1,-1 1-1,0-1 0,0-1 0,0 1 0,-1-1 0,0-1 1,-1 0-1,1-1 0,-22 8 0,27-11-490,-7 2 416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6.0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6469,'15'25'1628,"-1"7"-72,-3 9-172,0 9-244,0 12-204,5-6-320,-5 5-224,2-5-228,3 4-32,-5-5-112,-5-5 24,-1-5-72,-5-7-392,-5 1-736,-1-11-704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6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0 223 7713,'3'-34'1007,"11"-70"2189,-8 93-2694,1 4-413,1 0-1,-1 0 1,1 1 0,0 0 0,0 0 0,1 1-1,0 0 1,0 1 0,0 0 0,0 0-1,19-3 1,-12 4-25,1 1-1,0 1 1,0 1-1,0 1 1,0 0-1,0 1 1,0 0 0,0 2-1,-1 0 1,0 1-1,0 1 1,0 0-1,0 1 1,-1 0-1,0 2 1,-1 0-1,0 0 1,0 1-1,17 17 1,-26-22-56,0-1 0,0 1 1,-1 0-1,0 0 0,0 1 0,0-1 0,-1 1 1,0 0-1,0 0 0,0 0 0,-1 0 1,1 1-1,-2-1 0,1 1 0,-1-1 0,0 1 1,0 0-1,-1-1 0,1 1 0,-2 0 0,1-1 1,-1 1-1,0 0 0,0-1 0,-1 1 0,0-1 1,0 0-1,-3 8 0,-5 0-414,0 1-1,0-2 1,-1 1-1,-1-1 1,-1-1-1,1 0 1,-2-1-1,0 0 1,0-1-1,-19 10 1,-49 22-3482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6.7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278 3 7109,'0'0'1237,"5"-1"123,0 0-1212,0 0 1,1 1 0,-1 0 0,0 1-1,1-1 1,-1 1 0,0 0 0,0 0 0,1 1-1,-1-1 1,0 1 0,-1 0 0,1 0-1,0 1 1,0 0 0,-1 0 0,0 0 0,0 0-1,1 0 1,-2 1 0,1 0 0,0 0-1,-1 0 1,3 5 0,0-2-46,-1 0-1,-1 0 1,1 1 0,-1 0-1,-1-1 1,0 2 0,0-1 0,0 0-1,-1 0 1,0 1 0,-1 0-1,1-1 1,-2 1 0,0 17-1,-2-12-59,-2-1 0,1 1 0,-2-1-1,0 1 1,0-1 0,-1-1 0,-1 1-1,0-1 1,0 0 0,-2-1 0,1 0 0,-11 11-1,-6 3-212,0-1-1,-2 0 0,-50 32 0,69-51 56,-15 11-1074,-29 14 1,45-27 631,0 1 1,-1-2-1,1 1 0,0-1 1,-1 0-1,1 0 0,-1-1 1,1 0-1,-12 0 0,-17-6-2390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7.1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1029 1 5112,'6'2'1508,"16"8"-27,-21-9-1420,-1-1 0,1 0 1,-1 0-1,1 1 0,-1-1 0,1 0 0,-1 1 0,1-1 0,-1 0 0,1 1 0,-1-1 0,1 1 0,-1-1 0,0 1 0,1-1 0,-1 1 0,0-1 0,1 1 0,-1 0 0,6 9 188,0 1-1,-1-1 1,0 1 0,-1 0-1,-1 0 1,1 1 0,-2-1-1,1 1 1,-2-1-1,1 13 1,-2-20-191,0 7 37,0-1 0,0 0 0,-1 0 0,-1 0 0,0 0-1,-6 19 1,6-22-57,-14 34 26,14-37-59,-3-7 15,-13-9-15,1-2 1,0 0 0,1-1-1,0-1 1,-14-19-1,-16-14 111,35 41 29,8 6-130,-1 0 0,0 1 0,0-1 1,0 1-1,0 0 0,0-1 0,0 2 0,0-1 1,0 0-1,0 1 0,-1 0 0,1 0 0,0 0 1,0 0-1,0 1 0,0 0 0,0 0 1,0 0-1,0 0 0,0 1 0,0-1 0,0 1 1,0 0-1,-3 3 0,-17 14 139,1 1 1,1 1-1,1 1 1,-25 33-1,-2 2 43,-206 204 291,191-204-2369,-2-3-1,-94 59 1,89-71-1483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7.2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1 303 6769,'62'-27'752,"0"-4"196,-6 2-112,-12-6-460,-4-2-252,0-4-1060,-11-7-1056,-2-7-657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37.6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676 1 6133,'-65'78'2961,"30"-34"-2015,-2-1 0,-69 62-1,65-73-955,-2-2-1,-1-1 1,-64 30-1,103-57-337,3-9-211,-1-5 541,1 0 0,0 0 0,1 0 1,0-1-1,1 1 0,0 0 1,1 0-1,1-1 0,4-17 0,1 2 322,-7 22-197,1 0 685,-9 9-725,-9 5-594,0 1-1,1 1 1,-1 0-1,2 1 1,0 1-1,0 0 1,-20 23-1,-8 7-2630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4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0 4532,'0'0'4105,"-4"3"-3688,-112 113 1163,65-63-1464,-2-2 1,-64 47-1,89-79-116,3 3-223,19-16 80,1-1-714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0.0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1603 479 5192,'-5'2'1599,"-12"3"-68,12-4-273,0-1-489,-47-8 65,47 6-806,0 0-1,0 0 1,1 0 0,-1-1-1,0 1 1,1-1 0,0 0-1,-1-1 1,1 1 0,0-1 0,1 1-1,-1-1 1,1 0 0,0-1-1,0 1 1,0-1 0,0 1-1,1-1 1,-1 0 0,1 0-1,1 0 1,-3-8 0,3 4-25,1 1-1,0-1 1,1 0 0,0 1 0,0-1 0,1 1 0,0-1-1,0 1 1,1 0 0,7-14 0,2-1-13,1 0 0,21-26 1,-26 38 3,0 1 0,1 0 0,0 0 1,1 1-1,0 0 0,1 0 0,0 1 1,0 1-1,0 0 0,18-8 0,-22 13 8,0-1 0,-1 1 0,1 0 0,0 0-1,0 1 1,0 0 0,0 0 0,0 1 0,0 0 0,0 0-1,0 1 1,0-1 0,0 2 0,0-1 0,0 1-1,0 0 1,0 0 0,-1 1 0,1 0 0,-1 0 0,9 6-1,-9-5 10,0 1-1,0 0 1,0 0-1,-1 1 1,0-1-1,0 1 1,0 0-1,-1 0 1,0 1-1,0 0 1,0-1-1,-1 1 1,3 8-1,-5-10 9,1 1 0,-1-1 0,0 1 0,0-1 0,-1 1 0,1 0 0,-1-1 0,-1 1 0,1 0 0,-1-1 0,0 1 0,0-1 0,-1 1 0,1-1 0,-1 0 0,0 1 0,-1-1 0,-4 8 0,-2-2 29,0 1 0,-1-1 0,0 0 0,-1-1 0,0-1 0,-1 1 0,0-2 0,-15 9 0,-108 51 93,89-48-123,-91 25-1,107-38-19,1-1-1,-1-2 0,-1 0 1,-38-2-1,62-2 4,1 0 0,-1-1 1,1 0-1,-1 0 0,1 0 0,0-1 0,0 0 0,-1 0 0,2-1 0,-1 0 1,0 0-1,0 0 0,1-1 0,0 0 0,-8-6 0,8 4-6,0 0 0,0 0-1,0-1 1,1 1 0,0-1 0,0 0-1,1-1 1,0 1 0,0 0-1,1-1 1,-3-15 0,0-13-44,2-1-1,2 1 1,1 0 0,6-43 0,0-35-72,-6 110 103,1 4-42,0 0 60,-1 0 0,1 0-1,0 0 1,0 0-1,-1 0 1,1 0 0,0-1-1,-1 1 1,1 0-1,-1 0 1,1 0 0,0-1-1,-1 1 1,1 0-1,0-1 1,-1 1 0,1-1-1,0 0 1,0 0 0,0 0 0,1 0 0,-1 0 0,0 1 0,0-1 0,1 0 0,-1 1 1,1-1-1,-1 1 0,0-1 0,1 1 0,-1 0 0,3-1 0,23-2 18,-25 3-17,0 0 0,0 0-1,0 0 1,1 1 0,-1-1-1,0 1 1,0-1 0,0 1 0,0 0-1,0 0 1,3 1 0,-3 0-1,0-1 0,-1 1-1,1 0 1,0 0 0,-1 0 0,1 0 0,-1 0 0,1 0 0,-1 0 0,1 3-1,0-1-1,0 1-1,0 0 1,0 0-1,-1-1 0,0 1 1,0 0-1,0 0 0,-1 0 1,0 0-1,0 0 1,0 0-1,0 0 0,-1 1 1,0-2-1,0 1 0,0 0 1,-3 7-1,-5 12 3,-1-1 10,9-18 104,-1-1-166,-6 14 22,6-14 19,1 1 26,-21 45 33,10-33-41,4-7 1,-13 13 6,-32 24-36,7-12 3,26-22 8,15-10 33,-1 1 1,0-2-1,1 1 1,-9 2 0,6-2-8,4-2 11,1 0-16,-9 1-20,10-1 14,-3-2-8,-15-3-12,16 3 94,2-3-62,-1 1-13,2 2-3,1-1 0,-1 1 0,0 0 0,0 0 0,1 0 0,-1-1 0,1 1 0,-1 0 0,1-1 0,0 1 0,-1 0 0,1-1 0,0-1 0,-3-17-7,2 16 64,0 0-29,-3-10-20,2 10-8,2 0-14,-3-14 10,2 14-18,-1-1 30,-1-5-6,1 0 1,-2-20-1,4 23-4,-1 1 1,0-1 0,0 0-1,-1 1 1,-1-7 0,0 5 4,1-1 5,-23-59-25,17 43 18,7 21-11,-1 0 18,-19-33-50,19 31 37,1 2 7,-1 3-23,1 0 19,-1 0 0,1 0-1,0 0 1,-1 0-1,1-1 1,0 1 0,0 0-1,0 0 1,0-1-1,-1-2 1,-1 0-1,-1 0 5,0-1-29,-12-12 13,16 17 13,-1 0-1,1-1 1,0 1-1,-1 0 1,1 0-1,0-1 0,0 1 1,-1 0-1,1-1 1,0 1-1,0 0 1,0-1-1,0 1 1,-1 0-1,1-1 1,0 1-1,0-1 1,0 1-1,0 0 1,0-1-1,0 1 1,0 0-1,0-2 0,0-4-12,1 0-1,1-1 1,-1 1-1,4-10 1,-3 12 15,3 1-13,18-5-13,-22 8 24,1 0 0,0 0 0,-1 1 0,1-1 0,0 0 0,-1 0 0,1 1 0,-1-1 0,1 1 0,0 0 0,-1-1 0,1 1 0,-1 0 0,0 0 0,1 0 0,2 2 0,15 19 1,-17-20-3,36 53 15,-23-30-3,-9-7-6,-3-15 4,-3-1-1,1-1-1,0 0 0,0 0 1,-1 1-1,1-1 0,0 1 1,-1-1-1,1 0 0,-1 1 1,0-1-1,1 4 0,-1-4-2,-1 1 0,1-1 0,0 1 0,-1-1 0,1 1 0,0-1 0,-1 1 0,0-1 0,1 1 0,-1-1 0,-1 3 0,-1 0-3,-4 5 6,-23 12 3,-38 20 0,36-23-18,2 1 0,-36 28 0,57-39 8,-202 189 8,158-130-11,51-63-8,3-1 8,-1-2 8,1 1 1,0-1-1,0 1 0,-1-1 1,1 1-1,0-1 0,0 0 1,1 1-1,-1-1 0,0 0 1,0 0-1,1 0 0,-1 0 1,0 0-1,1 0 1,-1 0-1,1-1 0,-1 1 1,1 0-1,-1-1 0,1 1 1,0-1-1,-1 0 0,1 1 1,0-1-1,1 0 0,10 1-7,-1 0-1,21-3 0,-21 2 19,29-2 19,27-2-19,112 9 1,-176-5 41,-4 4-51,-1-1 0,0 1 0,1-1 0,-1 1 0,0-1 0,-1 1 1,1-1-1,-1 0 0,1 1 0,-1-1 0,0 0 0,0 0 0,-1 0 0,1-1 0,0 1 0,-1 0 0,0-1 0,1 0 0,-1 1 0,0-1 0,0 0 0,-1-1 0,-5 4 0,-9 3-10,-1-1 0,0 0 0,-23 5 1,18-6-26,-20 6 37,0-1 0,-1-2 1,0-2-1,0-3 0,0-1 1,0-2-1,-1-2 0,-62-10 1,65 5 179,39 5-78,0 5 6,-4 3-45,1 0-1,1 1 1,-1 0-1,2 0 1,-1 0-1,1 1 1,0 0-1,1 0 1,0 0-1,0 1 1,1-1-1,0 1 1,1 0-1,0 0 1,-1 13-1,0-9-146,2 0 0,0 0 1,0 0-1,1 0 0,1 1 0,0-1 0,1-1 0,0 1 0,8 21 0,-9-30-1660,6-4-1142,26 4-679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0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23 7689,'-11'-22'5560,"-25"48"-13669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0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187 1 6901,'0'0'1528,"27"35"72,2-6-228,0 3-340,-7-1-128,0 4-164,-11 0-32,-11 0-212,-11 3-200,-7-3-152,-8 4-52,-14-4-52,0 0-112,-12-8-856,1 2-628,0-10-968,13-6-1052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1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1929 0 4408,'0'0'5540,"2"5"-5178,5 14-104,-7-19-251,1 1 1,-1-1-1,0 1 1,0-1 0,0 1-1,0-1 1,0 0-1,0 1 1,0-1-1,0 1 1,0-1 0,0 1-1,0-1 1,0 1-1,0-1 1,0 1-1,0-1 1,0 0 0,0 1-1,0-1 1,-1 1-1,0 3 18,-19 47 157,1-25-137,-6 4-37,1-3-8,19-21-22,1-3 14,-16 9 32,16-9 14,-1-3-9,3 0-27,0 0-1,0 0 1,0 0 0,0 0 0,0-1-1,0 1 1,0-1 0,-3-1-1,2 0-1,0 0-1,0 0 0,1 0 0,-1 0 1,1 0-1,0-1 0,0 1 0,0-1 1,0 0-1,0 1 0,0-1 0,1 0 1,-1 0-1,1 0 0,0-1 0,0 1 1,0 0-1,-1-6 0,0-6-9,0 0 0,2-27 0,0 30 4,-1 3-16,-4-8 12,4 12 196,1 25-134,1-8-29,-1 1 1,-1 0-1,-4 25 0,-7 6 15,9-38-31,2-4-4,0 0 0,1 0 0,-1-1 0,0 1 0,0 0 0,0 0-1,-1 0 1,1-1 0,0 1 0,-1 0 0,1-1 0,-1 1 0,-2 1 0,-1 1 2,3-1-2,-1 0 1,1 0-1,-1 0 1,1-1-1,-1 1 1,0-1 0,-6 4-1,2-1 3,-5 2 6,-10 4-2,16-8 39,3-7-62,-8-11-3,8 5 5,3-10 7,0-14-81,-4-42 1,3 72 89,-4-17 26,4 17-15,-1-1 0,-6-14-11,6 14 48,-2 6 5,-14 1 134,18-1-172,-1-1 0,0 0 1,1 0-1,-1 0 0,1 0 0,-1 0 1,1 1-1,-1-1 0,1 0 0,-1 1 1,1-1-1,-1 0 0,1 1 1,-1-1-1,1 0 0,-1 1 0,1-1 1,0 1-1,-1 0 0,-44 44 519,-3-2 1,0-2-1,-75 46 1,61-54-326,-1-2 0,-2-3 0,-1-3 0,-115 28 0,108-36-192,-131 14-1,166-28-46,1-2-1,0-1 1,-1-3 0,1 0 0,-55-14 0,72 11-189,0 0 0,1-2 0,0 0 0,0-1 0,0-1-1,-26-19 1,31 18-611,1 1 0,0-2 0,1 0 0,0 0 0,0-1 0,2-1 0,-1 0 0,-8-17 0,1-7-2206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1.5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0 195 5861,'78'0'1628,"-2"-7"-144,-10-3-304,1-6-460,-5 1-352,-4-5-160,-7-1-112,-7-2-112,-4-3-908,-6 1-1072,-1-6-876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1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1280 0 6677,'-16'24'1811,"-1"0"1,-42 41-1,-47 35 378,51-54-1382,-84 54 0,-70 28-551,-4 2-572,-157 120-7656,275-183 4570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2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851 1 6301,'0'5'1552,"-1"11"-724,-1 0 0,-1 0-1,-8 26 1,-5 24 277,12-49-853,-1 1 0,-7 17 0,-1 6-70,9-32-160,-10 17-12,-8 4-2,-1-10-41,18-16-89,-19-9-180,15-1 217,1-4 84,1 0 0,0 0 0,1 0 0,1-1 0,-1 0 0,2-1 0,-1 1 0,2-1 0,0 1 0,0-1 0,1 0 0,0 0 0,0-25-1,2 35 14,1 1 0,-1-1-1,-1 0 1,1 0-1,0 1 1,0-1-1,-1 0 1,1 1-1,-1-1 1,0-3-1,-1 1 29,1 0 351,-4 6-214,-15 13 32,0 2 0,0-1 0,2 2 1,0 1-1,-28 37 0,39-47-176,-20 22 52,-2-1 1,-1-1 0,-1-2-1,-66 45 1,-26 2-1372,0-13-3672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3.1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8501,'0'0'4892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3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 6261,'0'0'1562,"1"7"-32,24 241 2861,-6 135-3238,-29-148-935,5-198-745,-1 0 1,-1 0-1,-3 0 0,-16 42 1,11-41-2306,-22 38 0,6-30-418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3.5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589 25 7533,'-18'-25'3688,"-11"40"-2976,7 18-120,-11 2-168,-12 2-212,-1 11-100,-10-1-12,5 5-64,0-5-56,-5 1-572,5-7-584,7-2-584,4-12-624,-7-4-2433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5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192 285 6693,'-11'109'2160,"-34"146"1,22-174-1554,-47 114 0,50-144-538,19-48-53,0 0 0,0 0 0,-1 0 0,1-1 0,-1 1 0,1 0 0,-1-1 0,-2 3 0,0 1 45,0-1 1186,6-9-1138,103-219-751,-32 64-2,107-171 0,-155 291 597,2 1 1,2 1-1,2 1 0,56-50 0,-77 77 40,0 1 0,1 0 1,0 1-1,0 0 1,21-8-1,-28 13 9,0 1 0,0 0 0,0 0 0,0 0 0,0 0 0,1 1 0,-1-1 0,0 1 0,6 1 0,-8-1 2,0 0 0,1 1 0,-1 0 0,1 0 0,-1-1 0,0 1 0,0 1 0,1-1 0,-1 0 0,0 0 0,0 1 0,0-1 0,-1 1 0,1 0 0,0-1 0,3 5 0,-3-2 11,1 1 0,-1-1-1,0 0 1,0 1 0,0-1-1,-1 1 1,1 0 0,-1 0-1,0-1 1,-1 1-1,1 0 1,-1 0 0,0 6-1,-1 4 73,-1 1 0,-7 29 0,2-18-19,-2-1 0,-1 0-1,0-1 1,-2 0 0,-1-1 0,-1 0 0,-1-1 0,-33 38 0,24-33-49,-2-2 1,-1-1 0,-1-1 0,-1-1-1,-63 36 1,91-58-16,-1 0 4,0 1 0,0-1 0,0 0 0,0 1 0,0-1 0,-1 0 0,1-1 0,0 1 0,-1 0 0,1-1 0,0 1 0,-1-1 0,1 1 0,-5-1 0,3-3 44,-13-9-49,13 10-20,1-2 32,-2-8 49,18 25-19,20 30 49,-8-5 15,1-1-1,3-2 0,0-1 0,2-1 1,2-2-1,43 33 0,-47-42-299,0-1 0,2-2 0,0-1 0,1-2-1,0-1 1,38 12 0,-68-26 163,24 7-2091,0-1 0,51 6 0,-42-12-409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3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771 1 5633,'0'0'2359,"-6"2"-1362,-8 4-854,0 1 0,1 1 0,0 0 1,0 1-1,1 0 0,0 1 0,1 0 0,0 1 0,1 0 1,0 1-1,-10 15 0,1 1-103,1 1 0,2 1 0,0 0-1,-12 39 1,23-57-18,2 0 0,0 1-1,0-1 1,1 0 0,0 1-1,1 0 1,1-1-1,0 1 1,0-1 0,5 23-1,-4-28 127,3-2-52,14 16 130,-14-16 895,-2-7-1102,-1-1 0,0 0 0,0 0 0,-1 0 0,1 1 0,0-1 0,-1 0 0,0 0 1,0 0-1,0 0 0,0 0 0,0 0 0,-1 0 0,1 0 0,-1 0 0,-1-4 1,-1-1 14,-1 0 0,0 0 0,-8-12 0,8 14 7,-5-3 97,0 3-85,1 0-1,-2 1 0,1 0 1,-20-7-1,24 10-37,0 0-1,0 1 1,0 0-1,0 0 1,-1 1 0,1-1-1,0 1 1,0 0-1,-1 1 1,1-1-1,0 1 1,0 0 0,-10 4-1,1 1 11,0 1-1,1 1 0,0 0 1,0 0-1,1 2 1,0-1-1,1 2 0,-16 17 1,2 3 82,1 0 1,-23 39 0,25-32-27,2 1 1,2 1-1,-17 51 0,28-68-74,1 0-1,1 1 1,2 0-1,0-1 1,1 1-1,1 0 1,1 0-1,1 0 1,2 0-1,8 41 1,-8-55-217,0 1 0,1-1 0,0 0 0,1 0 0,0 0 0,0-1 0,1 1 1,1-1-1,-1-1 0,1 1 0,1-1 0,-1 0 0,1-1 0,1 0 0,13 9 0,26 6-2935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4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1 3092,'0'0'488,"-5"4"166,-19 14 7526,20-16-7441,-15 5 1739,25-5-2428,18 6-22,0-2-1,1 0 0,-1-2 0,46 2 1,108-5-20,-139-2-15,33 0-82,159-10-3913,-179 4 311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28:45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19 163 3024,'6'-2'285,"10"-2"-112,0-1 0,-1 0 1,28-14-1,9-18 708,-50 35-776,1 0 1,-1 1-1,0-1 0,0 0 0,-1 0 0,1-1 1,0 1-1,2-4 0,-1 0 105,-1 4-135,-1 1 1,0 0-1,0-1 0,0 1 1,0-1-1,0 1 0,0-1 1,-1 1-1,1-1 0,0 0 1,-1 0-1,1 1 0,-1-3 1,1-1 99,1 0 256,-2-20 647,-7 24-754,0 0-279,1 0 1,-1 1 0,1 0-1,-1 0 1,1 1 0,-1-1-1,0 2 1,1-1-1,0 0 1,-1 1 0,1 1-1,0-1 1,0 1 0,0 0-1,0 0 1,1 0-1,-1 1 1,1 0 0,0 0-1,-5 6 1,1-1 90,0 1 0,1 1 0,0-1 0,-8 15 0,14-21-86,0-1 1,0 1-1,0 0 0,1 0 1,-1 0-1,1 0 0,0 1 0,0-1 1,1 0-1,-1 0 0,1 1 1,0-1-1,0 0 0,0 1 1,1-1-1,0 0 0,1 6 0,-1-6-12,1 1-1,0 0 1,1 0-1,-1-1 0,1 1 1,0-1-1,0 0 1,0 0-1,0 0 1,1 0-1,0 0 0,-1-1 1,1 0-1,1 0 1,-1 0-1,0 0 1,1 0-1,-1-1 0,1 0 1,0 0-1,0 0 1,0-1-1,0 0 0,0 0 1,0 0-1,0 0 1,0-1-1,1 0 1,-1 0-1,0 0 0,0-1 1,6-1-1,11-8 7,-19 8-100,0-1 0,0 1 0,0-1 0,0 0 0,-1 0-1,0 0 1,1 0 0,-1 0 0,0 0 0,-1-1 0,4-6 0,-3 4-618,-1 0 0,1 0 0,-1 0 1,0-1-1,0 1 0,-1-8 0,0-15-2741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27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1221 42 6213,'-47'-41'6749,"47"46"-6720,1 8 10,0-1 1,1 0-1,0 0 1,1 0-1,0-1 1,1 1-1,8 18 1,48 78 277,-39-73-227,36 60 37,92 116 0,-138-198-117,-1-2 0,-1 2 0,-1-1 0,1 1 0,5 13 1,-12-22 11,0-3-11,-1 0 1,0 1-1,0-1 0,0 1 0,0-1 0,-1 1 1,1-1-1,0 1 0,-1-1 0,1 1 0,-1 0 0,1 2 1,-10 0 33,-5 0-44,0 0-1,-1-2 1,1 1 0,-1-1-1,1-1 1,-1-1 0,1 0-1,-1-1 1,1-1 0,-18-3-1,-6-5-41,1-1 0,1-2 0,0-2 0,-45-25 0,-128-90-273,159 97 284,25 17 10,-339-227-63,336 220 79,24 19 54,5 10-122,0-1 80,1 0 0,0 0-1,0 0 1,0 0-1,0 0 1,1 0-1,0 0 1,0-1 0,0 1-1,0-1 1,1 0-1,6 5 1,28 32 53,3-2 0,1-2-1,2-2 1,65 40 0,-51-37-34,-53-35 109,-12 0-161,-7 3 76,5-3 83,1 1 1,0 0-1,0 0 0,1 0 0,-1 1 0,-13 11 0,-177 173 1665,180-171-1694,0-1 1,-2-1-1,1 0 0,-2-2 1,-36 21-1,40-27-107,0 0-1,0-1 1,-1-1 0,0-1-1,0 0 1,-1-2 0,-25 3-1,28-9-188,-6-6-257,1-1 0,1-1 0,-1-1 1,-31-25-1,44 31 31,1 1 0,0-2 0,1 1 0,0-1 0,0 0 0,0 0 0,1-1 0,0 1 0,0-1 0,1 0 0,0-1 0,0 1 0,1-1 0,0 0 0,1 0 0,-2-11 0,3-17-3126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27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10485,'0'0'1304,"29"29"2320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29.1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2654 666 5753,'0'0'1144,"5"4"-537,1-1-425,-3-2-129,-1 0 0,0 0 0,0 0-1,0 0 1,0 0 0,0 1 0,-1-1 0,1 1 0,0 0 0,-1-1 0,1 1 0,2 4 0,38 49 300,-39-51-312,0 1-1,0 0 1,-1 0-1,1 1 1,-1-1-1,-1 0 1,3 8-1,-1 0 42,-2-11-72,0-1-1,-1 0 1,1 0 0,-1 1 0,0-1 0,1 0-1,-1 0 1,0 1 0,0-1 0,0 0 0,0 1-1,0-1 1,0 1 0,0-1 0,0 2 0,-2 8 64,2-10-69,0 0 0,0 0 0,0-1 0,-1 1 0,1 0 0,0 0 0,0 0 0,-1 0-1,1-1 1,-1 1 0,1 0 0,-1 0 0,1-1 0,-1 1 0,1 0 0,-1-1 0,-1 2 0,-5 8 106,2-9-49,-14 3-36,18-4-30,1 0 0,-1 1 0,1-1 1,0 0-1,-1 0 0,1 0 1,-1 0-1,1 0 0,0 0 1,-1 0-1,1 0 0,-1 0 1,1 0-1,0-1 0,-1 1 0,1 0 1,-1 0-1,1 0 0,0 0 1,-1 0-1,1-1 0,0 1 1,-1-1-1,-3-1-38,0 0 0,0-1 1,1 1-1,-1-1 0,1 0 1,-1-1-1,1 1 0,0 0 1,-3-6-1,3 4 10,0 0-1,1 0 1,0-1 0,0 1-1,0-1 1,0 0 0,1 0-1,0 0 1,0 1 0,1-1-1,0-10 1,0 13 16,-3 6 31,-51 90 285,36-62-245,8-18-4,-23 15-50,25-22-97,0-1 1,0-1-1,0 0 0,0 0 0,-1 0 0,-10 2 0,7-6-760,-15-6-153,26 6 955,1 0 1,-1-1-1,0 1 0,0 0 1,0 0-1,1-1 1,-1 1-1,0 0 0,1-1 1,-1 1-1,0-1 1,1 1-1,-1-1 0,0 1 1,1-1-1,-1 1 0,1-1 1,-1 0-1,-11-13-223,1 0-1,1 0 0,0 0 1,1-2-1,1 1 1,-10-25-1,6 10 502,2-1 0,-12-59 0,22 86 1493,2 8-1006,38 100 1555,-39-94-1947,-3-5-201,-2 14 489,-3-14-310,-1 1-256,1-1 1,-1-1-1,-1 1 1,1-1 0,0-1-1,-1 1 1,0-2-1,0 1 1,0-1-1,0 0 1,0-1-1,0 0 1,0-1-1,-1 0 1,1 0-1,0-1 1,0 0-1,0 0 1,0-1-1,0-1 1,0 1-1,-15-8 1,5-1-42,1 0 1,1-1-1,0 0 0,1-2 1,1 0-1,0-1 1,1 0-1,0-1 1,1-1-1,-19-32 0,1-6-109,3-2 0,-27-75 0,-14-78 9,14 34 59,52 169 25,0-3-59,6 20 6,1 2 57,135 364 893,27-7 61,-165-366-941,6 11 82,-2 1 1,7 22 0,-12-37-79,1 1 1,-1-1 0,0 1-1,0-1 1,0 1 0,0-1-1,0 1 1,0-1 0,0 1-1,0-1 1,0 1 0,0-1 0,0 1-1,-1-1 1,1 1 0,0-1-1,0 1 1,0-1 0,-1 1-1,1-1 1,-1 1 0,-10 22 87,10-22-91,1 0 0,-1 0 0,1 0 0,-1-1-1,1 1 1,-1 0 0,0-1 0,1 1 0,-1 0 0,0-1 0,1 1-1,-1-1 1,0 1 0,0-1 0,0 1 0,1-1 0,-3 1 0,-20 11 2,-1-1 0,0-1 1,-1-1-1,0-1 0,-42 7 1,13-9-25,-1-3 1,1-2 0,-1-3-1,-91-14 1,-210-65-515,281 56-3,69 23 423,12 5-173,8 3 310,0 1 0,0 1 0,0 0 1,-1 0-1,-1 2 0,1-1 0,-1 2 0,-1-1 0,0 2 0,18 24 0,-27-33-11,0 0 0,-1 0 0,1 0-1,-1 0 1,0 0 0,0 1 0,0-1 0,0 0 0,-1 1 0,1-1 0,-1 1 0,0-1 0,0 1 0,0-1 0,-1 1 0,1-1 0,-1 0 0,0 1 0,0-1 0,0 0-1,0 1 1,0-1 0,-1 0 0,0 0 0,1 0 0,-1 0 0,0 0 0,-1-1 0,1 1 0,-3 2 0,-6 6 4,1-2 0,-2 1 0,1-1-1,-1-1 1,0 0 0,-16 6 0,-1 0-10,-1-1 0,0-1 0,-1-2 0,0-1 0,0-1 0,-1-2 1,0-1-1,-53 0 0,63-5-63,0-1 1,0-1 0,0-1 0,0-2-1,-36-11 1,42 10-43,1 0-1,0-1 1,1-1-1,0 0 1,0-1-1,0 0 1,1-2-1,-16-14 1,23 18 47,0 0 1,0 0-1,0 0 0,1-1 0,0 1 1,0-1-1,1 0 0,-5-12 1,8 16 31,-1 0 1,1 0-1,1 0 0,-1 0 1,0 0-1,1-1 1,0 1-1,0 0 1,1 0-1,-1 0 0,1-1 1,-1 1-1,1 0 1,1 0-1,-1 0 1,1 0-1,-1 0 0,1 1 1,4-8-1,-1 5 9,1-1-1,-1 1 1,1 0-1,0 1 1,1-1 0,-1 1-1,1 0 1,0 1-1,1 0 1,-1 0-1,0 0 1,1 1-1,0 0 1,0 1-1,8-2 1,-6 2 10,-1 0 1,0 1-1,1 0 1,-1 0-1,1 1 1,-1 1-1,1-1 1,-1 2-1,1-1 1,-1 1-1,0 1 1,0-1-1,9 5 1,-13-5 13,-1 0 0,-1 0 1,1 1-1,0-1 1,0 1-1,-1 0 1,0 0-1,1 0 1,-1 0-1,0 0 1,-1 1-1,1 0 0,-1-1 1,1 1-1,-1 0 1,0 0-1,1 5 1,-1-3 8,-1 0 0,0 0 1,0 1-1,0-1 0,-1 1 1,0-1-1,0 0 0,-1 1 0,0-1 1,-2 11-1,-4 4 29,-1 0-1,0-1 0,-1 0 1,-2-1-1,-22 33 1,6-14-93,-1-2 1,-2-2-1,-2 0 1,0-2 0,-3-1-1,0-2 1,-2-2-1,-1-1 1,-1-2 0,-84 38-1,101-53-767,-32 8 0,-17-4-1904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29.3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0 283 6801,'78'-35'52,"20"0"64,9-4-80,10-2 12,15 4-112,3-8-92,1-5-1565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29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1456 1 7761,'0'0'3348,"-51"26"-3132,-27 9-64,-31 19-132,-20 16 8,-18 12 20,-22 17-28,-13 8 44,-9 11-228,-7 12-1328,-4 0-1556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29.8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1202 0 9513,'0'0'4172,"-17"44"-3616,-28 11-196,-28 11-128,-23 11-124,-10 5-24,-19 7-32,-10-3-52,4 3-92,2-10-704,11-3-984,-2-2-1492,13-18-789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30.2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75 6141,'0'0'332,"5"1"-235,73 13 65,-55-8-72,0-2 1,0 0 0,1-2-1,26 0 1,-49-2-69,1 0 0,-1 0 1,0 0-1,0 0 1,0-1-1,0 1 0,1 0 1,-1-1-1,0 1 1,0-1-1,0 1 0,0-1 1,0 1-1,0-1 0,0 0 1,0 0-1,1 0 1,0-2 50,2 1 149,-2-3-33,-1 3-158,0-1-18,1 1 0,-1 0-1,-1 0 1,1 0 0,0-1 0,0 1 0,-1 0 0,1-1 0,-1 1 0,0-1-1,0 1 1,0 0 0,0-1 0,0 1 0,0-1 0,-1 1 0,1-1-1,-1 1 1,0 0 0,1 0 0,-1-1 0,-2-3 0,0 4-7,0-1 0,0 0 0,0 1 0,0-1 1,0 1-1,0 0 0,0 0 0,-1 0 0,1 1 0,-1-1 0,0 1 1,-5-2-1,4 3-5,0-1 0,1 1 0,-1-1-1,0 2 1,1-1 0,-1 0 0,1 1 0,-1 0 0,1 0 0,-1 0 0,1 1 0,-7 2 0,5-1-9,1 0 0,0 1 0,0 0 0,-6 6 0,-25 27 5,6 0 5,24-28-97,-14 28-1158,10-14-509,7-17-334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1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11573,'0'0'4580,"33"0"-4980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6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257 127 8125,'1'-16'1159,"0"-1"1,-1 0 0,-2-19-1,2 31-374,-5 1-595,-11-12-78,5 10-77,6 5-31,1 0-1,-1 0 0,0 0 1,1 0-1,-1 1 0,0 0 1,1 0-1,-1 0 0,0 0 1,1 1-1,-10 2 0,-13 8 23,14-2-36,-8 12 45,-27 33 1,42-45-24,-1 0 0,1 0 0,1 1 0,-1 0 0,2 0-1,-1 0 1,1 0 0,-3 16 0,7-21-1,-1 1 1,1-1-1,0 1 0,1 0 0,0-1 0,0 1 1,0-1-1,0 1 0,3 6 0,-4-12-11,8 11 24,-1-4-23,0-1 0,0 0 0,0-1 0,13 8-1,-16-11 1,0-1-1,0 1 0,-1 0 1,1-1-1,0 0 0,0 0 1,0 0-1,0 0 0,1-1 1,-1 1-1,0-1 0,0 0 1,0 0-1,0-1 0,5 0 1,0-2-7,-1 0 1,0 0 0,0-1 0,0 0-1,-1 0 1,1 0 0,-1-1 0,0-1-1,0 1 1,0-1 0,8-10 0,-2 0-10,-1 0 1,-1-1-1,0 0 0,8-20 1,11-34 30,-22 49 48,1 1 0,12-22 0,-18 39 278,6 152 140,-5-118-553,1-1 1,1 0 0,2 0 0,1-1 0,18 40-1,-24-61-1081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0:30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209 155 6921,'0'0'1938,"3"-4"-1872,9-13-3,-9 13 111,0-1 224,12-14 21,-11 9-81,-8-34 61,0 35-297,0 5-91,0 0 0,0 1 1,0-1-1,0 1 0,-1 0 0,1 0 1,-1 0-1,0 1 0,0-1 0,0 1 1,0 0-1,0 1 0,-1-1 1,1 1-1,0 0 0,-1 1 0,1-1 1,-1 1-1,1 0 0,0 0 1,-1 1-1,1-1 0,-1 1 0,-7 3 1,-16 6 6,1 3 13,5 1-60,19-11-90,-1 3-2205,-15 23-484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4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740 0 9393,'0'0'3577,"4"5"-2876,33 38-32,74 67 0,-96-96-626,-1 0 0,0 1 0,19 28 0,-33-42-42,0-1 1,1 0-1,-1 1 1,0-1 0,0 1-1,1-1 1,-1 0-1,0 1 1,0-1-1,0 1 1,1-1 0,-1 1-1,0-1 1,0 0-1,0 1 1,0-1-1,0 1 1,0-1-1,0 1 1,0-1 0,0 1-1,0 0 1,-3 18-11,3-18 6,0-1 1,-1 0-1,1 1 0,0-1 0,0 1 1,0-1-1,0 0 0,-1 1 0,1-1 1,0 0-1,0 1 0,0-1 0,-1 0 1,1 1-1,0-1 0,-1 0 0,1 1 1,0-1-1,-1 0 0,1 0 0,0 1 1,-1-1-1,1 0 0,-1 0 0,1 0 1,0 0-1,-1 0 0,1 1 0,-1-1 1,1 0-1,0 0 0,-1 0 0,0 0 1,-4 2-18,-16 6-142,1-1-1,-40 8 0,30-10-88,-1-3 0,1 0 1,-1-2-1,0-2 0,1 0 1,-1-2-1,1-1 0,-46-15 0,75 20 225,-1 0 0,0-1-1,0 0 1,1 1-1,-1-1 1,1 0 0,-1 0-1,1 0 1,-1 0-1,1 0 1,-1 0 0,1-1-1,0 1 1,0 0 0,-2-2-1,-1-2-43,0 1-150,8 8-16,4 3 425,0 0 1,-1 1-1,0 0 1,0 1-1,-1 0 1,0 0-1,6 13 1,-7-13 119,-3-5-172,1 0 1,-1 0 0,0 0 0,0 0-1,-1 1 1,1-1 0,-1 0 0,0 1-1,0 0 1,0-1 0,-1 1 0,1-1-1,-1 1 1,0 0 0,-2 8 0,0-6-56,0 0 0,-1 0 0,0 0 0,0-1 1,0 1-1,-1-1 0,0 0 0,0 0 0,-1 0 0,0-1 0,0 0 1,0 1-1,0-2 0,-1 1 0,0-1 0,0 0 0,-12 6 1,-19 7-86,-1-1 0,-1-2 1,-68 14-1,81-23-858,0-1 0,1-1 0,-1-2 0,0 0 0,0-2 0,0-1 1,-26-5-1,10-4-2682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4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 11445,'0'0'3204,"29"-15"-3156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4.8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317 1 5505,'0'0'1452,"3"1"88,13 5-1209,-1 0 0,-1 1-1,1 0 1,-1 1-1,-1 1 1,1 0-1,14 14 1,-25-20-130,-4 0-48,-3 12-65,4-14-87,0-1 0,0 0 0,-1 1 0,1-1-1,0 0 1,0 0 0,0 1 0,0-1 0,0 0 0,-1 0 0,1 1 0,0-1 0,0 0 0,0 0 0,-1 1 0,1-1 0,0 0 0,0 0 0,0 0 0,-1 0 0,1 1 0,0-1-1,-1 0 1,1 0 0,0 0 0,0 0 0,-1 0 0,1 0 0,0 0 0,-1 0 0,-12 4 1,-1 0 0,1-1 0,-1-1 1,0 0-1,0-1 0,0-1 0,0 0 0,-27-4 0,31 3 3,-1-1 1,1 0-1,0-1 0,0 0 0,0 0 0,0-1 0,1-1 0,-1 0 1,1 0-1,0 0 0,0-1 0,-13-12 0,20 15 62,-2 1 64,-11-6 108,14 7-193,1 1 1,-1-1-1,0 1 0,0 0 0,0-1 0,0 1 1,1 0-1,-1 0 0,0 0 0,0 0 1,0 0-1,0 0 0,0 0 0,0 0 0,0 0 1,1 0-1,-1 0 0,0 0 0,0 1 1,0-1-1,0 0 0,0 1 0,1-1 0,-1 0 1,0 1-1,0-1 0,1 1 0,-2 0 1,-11 16 324,1 0 0,1 1 1,1 0-1,0 1 1,1 0-1,1 1 1,1-1-1,1 1 0,0 1 1,-3 29-1,7-6 136,1 0-1,3 0 1,1 0-1,3 0 1,1-1-1,2 0 1,21 60-1,41 85-1749,-38-104-4139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5.0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 9625,'0'0'2848,"-11"32"-1700,6 18-216,10 20-384,2 10-204,10 9-156,10 6-120,-5-3-68,7-3-712,-7-4-524,1-11-740,-6-11-1168,-6-9-1029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5.4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480 167 6933,'-2'-9'285,"-1"-1"0,1 1 0,1-1 0,0 1 0,0-1 0,1 0 0,0 1 1,0-1-1,1 0 0,3-10 0,1 12-108,-1 3-163,0 1 0,1 0 0,-1 0 0,1 0 0,0 0 0,10-5 0,-12 8 19,0 0 1,-1-1-1,1 1 1,0 0-1,0 1 1,0-1-1,0 0 1,0 1-1,0 0 1,0 0-1,0 0 1,0 0-1,0 0 1,0 0-1,-1 1 1,1-1-1,0 1 1,0 0-1,0 0 1,0 0 0,2 2-1,17 9 388,-21-11-395,0-1 0,-1 0 1,1 1-1,0-1 0,-1 1 1,1-1-1,-1 0 0,1 1 1,-1-1-1,1 1 0,-1 0 1,1-1-1,-1 1 0,0-1 1,1 1-1,-1 0 0,1 0 1,2 5 43,0 0 0,-1-1 0,1 1 0,-1 0 0,-1 1 1,1-1-1,-1 0 0,0 0 0,0 1 0,-1-1 0,0 0 0,0 1 0,0-1 1,-1 0-1,0 1 0,0-1 0,0 0 0,-1 0 0,0 0 0,0 0 0,-7 11 1,-1-1 81,-1-1 1,-1 0 0,0 0-1,-18 15 1,-62 47 442,-185 110 15,158-114-2742,102-63 1538,7-5-2306,-20 6-992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5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10585,'0'0'2676,"29"-9"-1508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5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52 9797,'0'0'3580,"-22"-22"-5016,0-7-4632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6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 7589,'0'0'1700,"-11"41"-424,11 4-276,11 3-52,1 8-252,5 5-332,-1 8-168,2 1-100,-7 4-60,-7 4-108,-4-4-640,-11 2-972,-4-9-1696,-3-14-489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6.1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192 1 7737,'0'0'3484,"-23"22"-3104,8 3-148,-7 0-104,-3 8-84,-1 2-408,-14 0-1360,0-4-1556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6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7097,'1'-6'1282,"4"-19"-166,-4 19 559,6 6-1452,18 0-69,-19 0-23,1 8 61,47 58 189,-53-66-375,-1 1 1,1-1-1,-1 1 0,0-1 1,1 1-1,-1-1 0,0 1 1,1 0-1,-1-1 0,0 1 1,0-1-1,1 1 0,-1 0 1,0-1-1,0 1 0,0 0 1,0-1-1,0 1 0,0 0 1,0-1-1,0 2 0,0 70 202,-3-59-146,-7 14-35,8-21-8,0 0-22,-4 13 15,15-29-9,7-11-27,6-5-33,49-42 0,-36 36 77,-34 30-17,1 0-1,0 1 1,0-1 0,0 1 0,0-1 0,0 1-1,0 0 1,0 0 0,0 0 0,1 0 0,-1 0-1,0 0 1,4 0 0,3-2 4,19-5 43,-17 10 44,11 7 23,-21-9-112,-1 1 0,1-1 0,-1 0 0,1 0 0,-1 1 0,1-1 0,-1 1 0,1-1 0,-1 0 0,1 1 0,-1-1 0,1 1 0,-1-1 0,1 1 0,-1-1 0,0 1 0,1-1 0,-1 1 0,0 0 1,1 0-1,5 12 34,0 1 1,0-1 0,-1 1 0,-1 1 0,5 28 0,-4-10 9,0 62 1,-5-57-687,7-46 427,110-144-69,27-32 446,-121 158-31,-19 21 56,2 5 180,14 2 246,-20-2-599,0 0 0,1 0 0,-1 0 0,1 1 0,-1-1 0,0 0 0,1 0 1,-1 0-1,0 0 0,1 0 0,-1 0 0,0 1 0,1-1 0,-1 0 0,0 0 0,0 1 0,1-1 0,-1 0 0,0 0 1,0 1-1,1-1 0,-1 0 0,0 0 0,0 1 0,0-1 0,0 0 0,1 1 0,-1-1 0,0 0 0,0 1 0,0-1 1,0 1-1,0-1 0,0 0 0,0 1 0,0-1 0,8 24 274,-1 0 0,-2 1 0,0 0 0,2 32 0,-2 106-1152,-5-157-1095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6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486 122 7213,'0'0'3739,"-6"3"-3675,-13 8-50,1 1 0,1 1 0,-1 1 0,2 0 0,0 1 0,-14 17 0,22-22-2,-1 0-1,2 1 1,-1 0-1,2 1 1,-1-1-1,2 1 1,-1 1-1,2-1 1,0 1-1,0-1 1,-3 23-1,7-27-2,1 0-1,-1 0 1,1 1-1,1-1 1,-1 0-1,1 0 1,1 0-1,4 11 0,3 3 36,18 30-1,-17-32 113,-10-19-133,-1 0 0,0 0 0,0 0 0,0 0 0,0 0-1,1-1 1,-1 1 0,0 0 0,-1 0 0,1 0 0,0 0 0,0 0 0,0 0 0,0 0 0,-1 0-1,1 0 1,0-1 0,-1 1 0,1 0 0,-1 0 0,1 0 0,-1 0 0,-5 5 244,-2-1-128,0-1 0,0-1-1,0 0 1,0 0 0,-1 0 0,0-1-1,1 0 1,-1-1 0,0 0 0,-17-1-1,19 0-36,0 0 0,0-1 0,-1 0 0,1-1 0,0 0 0,1 0 0,-1 0 0,0-1 0,0 0-1,1 0 1,0 0 0,0-1 0,0 0 0,-10-9 0,5 1-13,0 1-1,2-2 1,-1 1 0,2-1 0,-1-1-1,2 0 1,0 0 0,1 0-1,0-1 1,1 0 0,1 0 0,-6-31-1,8 28-80,1-1 0,0 0 1,1 1-1,1-1 0,1 0 0,0 1 0,1 0 0,2-1 0,-1 1 0,13-28 0,-2 16-1732,28-42 1,-35 59 444,10-19-3296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7.0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379 0 8721,'7'5'263,"1"1"1,-2 0 0,1 0 0,0 0-1,-1 1 1,-1-1 0,9 13-1,-3 1-135,0 1-1,-1 0 0,-2 0 1,0 1-1,-1 0 0,-1 0 1,-1 1-1,-1 0 0,-1 0 1,0 38-1,-3-59-122,0 0 0,0 0 0,0 0 0,0 0-1,-1 0 1,1-1 0,-1 1 0,1 0 0,-2 4 0,0-1 2,2-5-6,0 0-1,0 1 1,0-1-1,0 0 1,0 0-1,0 1 1,0-1-1,0 0 1,0 0-1,0 1 1,-1-1 0,1 0-1,0 0 1,0 0-1,0 1 1,0-1-1,0 0 1,-1 0-1,1 0 1,0 0-1,0 1 1,0-1-1,-1 0 1,1 0-1,0 0 1,0 0 0,0 0-1,-1 0 1,1 1-1,0-1 1,0 0-1,-1 0 1,1 0-1,0 0 1,0 0-1,-1 0 1,1 0-1,0 0 1,-1 0-1,-6 1 11,1-1 0,-1 0-1,0 0 1,0 0-1,0-1 1,0 1 0,0-2-1,0 1 1,1-1-1,-1 0 1,1-1 0,-1 1-1,1-1 1,0 0-1,0-1 1,-7-4-1,-61-43 1488,70 48-1445,0 1 0,-1-1-1,0 1 1,1 1 0,-1-1 0,0 1 0,0-1 0,0 1-1,0 1 1,0-1 0,0 1 0,0 0 0,0 0 0,0 0-1,0 1 1,0 0 0,0 0 0,0 0 0,0 0 0,0 1-1,0 0 1,1 0 0,-9 5 0,-1 2 20,0 0 0,0 1 0,1 0 1,0 1-1,-18 20 0,21-18-366,-1-1 1,2 2 0,0-1-1,0 1 1,1 1 0,1 0-1,1 0 1,0 0 0,-5 19-1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7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554 0 10813,'-18'32'1696,"-11"0"144,-4 3-456,-12 2-667,-6 2-329,-11 5-488,-5 7-877,-13 5-839,-4 6-1632,0-2-1717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8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1887 288 5581,'0'0'2505,"0"3"-1940,0 6-352,-2 0 0,1-1 0,-1 1 0,-1 0 0,1-1-1,-1 0 1,-1 0 0,0 0 0,0 0 0,0-1 0,-1 1 0,0-1-1,-1 0 1,1 0 0,-1-1 0,-14 11 0,0 0-55,0-1 0,-1-2 0,0 0 0,-43 19 0,23-15-108,-1-1 0,-54 13 0,72-24-40,0-2 0,0 0 0,0-1 1,-1-2-1,-45-2 0,63 1-10,0-1 1,1 0-1,-1 0 0,0 0 0,0-1 0,1 0 0,-1 0 1,1-1-1,-1 0 0,1 0 0,0-1 0,0 1 0,1-1 1,-1-1-1,1 1 0,0-1 0,0 0 0,0 0 1,1 0-1,-1-1 0,1 1 0,-3-8 0,-6-15-18,1 0-1,1-1 0,2 0 0,-7-37 1,-12-123-131,10 53 120,14 117 22,3 16-8,1 5-5,3 28-56,0 4 111,11 81 52,-8-76-5,2 59 1,-8-67-38,1-17-31,0-1 0,-2 1 0,0 0 0,0-1 0,-1 1 0,-1-1 0,-4 15 0,-3-2 48,10-25-60,0-1 1,0 1-1,-1-1 1,1 1-1,0 0 1,0-1-1,-1 1 1,1-1-1,-1 1 1,1-1-1,0 1 1,-1-1 0,1 0-1,-1 1 1,1-1-1,-1 1 1,1-1-1,-1 0 1,0 0-1,0 1 1,-10 6-2,0 0-1,0-1 1,-1-1 0,1 0 0,-1 0 0,-15 3 0,21-7-3,0 0-1,0 0 1,0 0 0,0-1-1,0 0 1,0 0 0,0-1 0,0 0-1,0 0 1,0 0 0,0-1-1,0 0 1,0 0 0,1 0-1,-1-1 1,1 1 0,-6-5-1,0-2-35,0 0-1,1-1 1,0 0 0,0 0-1,1-1 1,1-1-1,-10-16 1,17 27 37,-2-3 0,0 10-116,-14 41 145,11-27 61,-2 1 1,0-1-1,-2 0 1,0-1-1,-1 0 1,-17 23-1,16-29-71,0 0-1,-1-1 1,-1-1-1,1 0 1,-28 16-1,29-21-17,0 0-1,0 0 0,-1-1 0,1 0 0,-1-1 1,0-1-1,-1 0 0,-18 1 0,27-4-26,-1 0 0,0 0 0,0-1 0,0 0-1,0 0 1,1 0 0,-7-3 0,3-3-300,4 2 284,1 0 1,0-1-1,0 0 1,0 0-1,1-1 1,-1 1-1,2-1 1,-1 1-1,1-1 1,0 0-1,0 0 1,1 0-1,0 0 1,0 0-1,0 0 1,1 0-1,0 0 1,1-1-1,0 1 1,0 0-1,0 0 1,5-12-1,3-5-30,-2 15 40,16-6-11,-23 15 43,0-1-1,1 1 0,-1 0 1,0-1-1,1 1 1,-1 0-1,0 0 0,1 0 1,-1-1-1,1 1 1,-1 0-1,1 0 1,-1 0-1,0 0 0,1 0 1,-1 0-1,1 0 1,-1 0-1,1 0 0,-1 0 1,1 0-1,-1 0 1,1 0-1,18 2-1,-19-2 7,1 0 0,-1 0-1,0 0 1,1 0-1,-1 0 1,0 0-1,1 1 1,-1-1-1,0 0 1,0 0-1,1 0 1,-1 0-1,0 0 1,0 0-1,1 1 1,-1-1 0,0 0-1,0 0 1,1 0-1,-1 1 1,0-1-1,0 0 1,0 0-1,1 0 1,-1 1-1,0-1 1,0 0-1,0 1 1,0-1 0,0 0-1,0 0 1,1 1-1,2 6 111,0 0 1,-1 0-1,0 0 0,0 0 0,0 0 0,-1 0 1,0 0-1,0 1 0,-1-1 0,0 0 0,0 1 1,-1-1-1,0 0 0,0 1 0,0-1 0,-6 13 1,0-3-48,-2-1 1,0 0 0,-1 0 0,0-1-1,-1 0 1,-1-1 0,0 0 0,-1-1-1,-1 0 1,-18 13 0,16-15-458,1-1 1,-2 0-1,1-1 1,-21 7-1,23-11-565,0 0 0,-1-1 0,1-1 0,-1 0-1,-23 1 1,-12-5-2508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8.8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89 6205,'29'-12'2800,"5"-4"-2312,-1-1-228,2 5-100,-8 3-64,13-5-2500,-11 6-557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9.0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447 0 5084,'0'0'1789,"-29"32"99,11-6 540,-9 11-1740,-13 5-252,-6-4-208,1 0-136,-10 3-124,-8 0-608,1-2-1040,0-8-1464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9.3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503 1 6253,'0'0'4672,"-22"28"-4640,-34 14 16,-24 9 12,-15 9-592,-23 4-1680,-13 6-1277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9.7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140 532 5585,'-3'5'1195,"-9"16"-78,9-10-252,3 9-341,3-10-205,9 8-104,-3-12-63,1-2-137,1 0 0,0-2 0,0 1 0,0-1 0,0-1 0,1 0 0,-1-1 0,0 0 0,0 0 0,1-1 0,12-4 0,-18 4 1703,-13-1-1593,-23-7-99,0 1 0,0 1 0,-38-2 1,-4-2 89,62 6 33,5 0-126,0 0 0,1 1 0,0-2-1,0 1 1,0 0 0,1-1 0,-1 0 0,1 1 0,1-1-1,-1 0 1,1-1 0,0 1 0,0 0 0,1-1 0,-1-7-1,2-5-26,1 1 0,1 0-1,0 0 1,2 0 0,0 0-1,9-26 1,49-100-691,-47 111-938,2 0 0,35-52 0,-23 51-965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19.9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181 629 8289,'-29'-12'2960,"-5"-21"-2044,5-2-336,7-2-180,0-11-140,4-9-112,7-7-32,0 0-32,7 2-48,8 4-68,7 11-28,0 6-92,7 8-304,15 6-4764,-4 17 2331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0.4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316 0 5525,'0'0'1101,"-3"6"-159,-8 15-199,8-16 1481,0 1-2120,-89 166 117,74-134-209,2 1 0,-19 66-1,29-80-9,1 0-1,1 0 0,2 0 0,0 1 1,4 40-1,3 43 431,-5-103 1470,-4-6-1900,1 0 0,-1 0 0,0-1 0,0 1 0,1-1 0,-1 0 0,0 0 0,1 0 0,-1-1 0,1 1 0,0-1 0,-1 0 0,1 0 0,0 0 0,0 0 0,0-1 0,0 1 0,1-1 0,-1 0 0,1 0 0,-1 0 0,1 0 0,0 0 0,0 0 1,-2-5-1,-2-6-32,1-1 0,1 0 1,0 0-1,-4-28 1,6 31 9,-4-31-64,2-1 0,3-66 0,17-88-2215,-9 153-14,3 4-981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7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130 699 5248,'-2'6'1283,"-19"51"911,19-52-1201,-2 0-63,-9 17-137,10-17 583,-3-1-713,-19 17 3021,21-28-3378,-4-7-265,1 0 1,1-1-1,0 1 1,1-1-1,1 0 1,0-1-1,1 1 1,0-1-1,1 0 1,1 1-1,1-1 0,1-17 1,33-352-167,-17 224-680,-16 109-962,-1 48 515,-20 53-5151,0 7 2986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0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351 242 5833,'-24'-18'820,"24"18"-801,0 0-1,-1-1 0,1 1 1,-1 0-1,1 0 0,0-1 1,-1 1-1,1 0 0,0-1 0,0 1 1,-1 0-1,1-1 0,0 1 1,0-1-1,-1 1 0,1 0 1,0-1-1,0 1 0,0-1 1,0 1-1,0 0 0,0-1 1,-1 1-1,1-1 0,-1-6-5,0-1 0,0 1-1,0 0 1,1 0 0,0 0-1,1 0 1,-1-1-1,1 1 1,1 0 0,-1 0-1,1 0 1,1 1 0,-1-1-1,1 0 1,0 1 0,1-1-1,-1 1 1,1 0 0,0 0-1,1 1 1,-1-1-1,1 1 1,1 0 0,-1 0-1,11-7 1,-8 7-13,0 0 0,0 0 1,0 1-1,1 0 0,0 1 0,0 0 0,0 0 0,0 1 1,0 0-1,18-2 0,-25 4-4,-1 0 1,1 0-1,-1 0 1,1 0-1,-1 1 1,0-1-1,1 0 0,-1 0 1,0 1-1,1-1 1,-1 1-1,0-1 1,1 1-1,-1 0 1,2 0-1,0 2 7,2-2 63,-1 3-47,12 11 133,-12-11 526,-4 1-285,0 14-16,-3-9-62,-13 13-26,-1 0 0,-1-1 0,-39 36 1,-77 56 130,97-83-369,-178 142-1,191-156-274,19-13-636,-1-1-1033,-22 15-832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1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 7461,'0'0'3388,"16"-19"-1684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1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23 7737,'0'0'1508,"-18"-22"992,25 53-2500,-3 14 8,7 9 80,7 6-24,-7 7-16,0 0-24,0 6 20,-4 4-44,-7-5-760,0 1-1092,-7-6-1240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1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824 0 5997,'0'0'5348,"-3"6"-4639,-7 7-576,-1 0 1,0-1 0,0 0 0,-2-1-1,1 0 1,-1-1 0,-1 0-1,0-2 1,-17 10 0,-17 6 0,-83 28 1,99-40-59,-2-2-1,1-2 1,-1 0-1,0-3 1,-1-1 0,-56 0-1,34-7 133,-56-9 0,107 11-192,1 0-692,-17-5-601,16 4-1083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1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8001,'0'0'5572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2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462 0 5136,'0'0'4901,"-15"4"-4689,-14 17 124,7 14 52,-14 4-172,-8 8-96,-1 1-48,-13 3 28,10-1-156,-15-2-1024,12-7-1632,0-9-901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2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26 8841,'0'0'720,"0"-25"404,0 50-1044,0 16-8,7 0 20,4 7-56,0 9 16,-6-3 28,1 0-32,5-7-228,-4-2-1628,-7-3-1676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3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620 337 5661,'0'0'810,"-4"6"76,-10 17-208,13-22-646,0 1 1,0-1 0,0 0 0,0 0-1,1 1 1,-1-1 0,1 0 0,-1 1-1,1-1 1,-1 0 0,1 1-1,0-1 1,0 1 0,-1-1 0,1 1-1,0-1 1,0 1 0,1 1 0,-1 1 53,-1 1 107,-2 2-72,-8 19-37,1-14-5,-12 8-186,-1-1-1,-26 16 0,35-31-418,-17 3-242,16-7-198,-15-7 15,16 1 178,-12-13 375,19 14 319,3-1 211,-14-23 3732,11 28-6077,4 1 2225,1 0 1,0-1 0,0 0 0,-1 1 0,1-1 0,0 0 0,-2-2 0,-3 0 19,1 1 403,-1 5-69,-18 8 10,19-8-12,0-1-79,0 2-155,5-3-8,-1 0 0,0 0 0,0 0 0,0 0 1,0 0-1,0 0 0,0-1 0,-1 1 0,1-1 0,0 1 0,0-1 0,-3 0 0,-1 2 95,4-2-87,0 1 0,0-1-1,0 1 1,0-1-1,0 0 1,0 0 0,0 0-1,0 0 1,0 0-1,0 0 1,0-1-1,-3 0 1,-28-4 679,27-1-496,1 0-235,-3-3 22,1-1-1,-1 1 0,2-1 0,-1 0 0,1-1 0,1 0 0,-7-16 1,4-4-66,2-1 0,1 0 0,1 1 1,0-41-1,0 5-217,3 59-5,0-1 0,0 0 0,-6-15 0,-2-2-2885,0 0-242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3.5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10517,'0'0'3456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3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99 7401,'0'0'952,"-24"-35"248,24 0-940,28 7-248,12 41-1580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7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69 8221,'0'0'3537,"5"-5"-2966,17-12-164,37-20-1,-57 36-376,0 0 0,-1 0 1,1 0-1,0 0 0,0 0 0,0 1 0,0-1 1,0 1-1,0-1 0,0 1 0,0 0 1,0 0-1,3 0 0,1 0 62,-5-1-77,-1 1 0,1 0 1,-1 0-1,1 0 1,0 0-1,-1 0 0,1 0 1,-1 0-1,1 0 1,-1 0-1,1 0 0,0 0 1,-1 0-1,1 0 1,-1 1-1,1-1 0,-1 0 1,2 1-1,2 1 70,-3 0-53,1-1 1,-1 0 0,1-1-1,-1 1 1,1 0 0,0 0 0,-1-1-1,1 1 1,0-1 0,0 1-1,-1-1 1,3 1 0,0 6 193,28 59 48,-32-65-270,1 0 0,-1-1 0,0 1 0,0 0 0,0-1-1,0 1 1,0 0 0,1-1 0,-1 1 0,0 0 0,0-1 0,-1 1 0,1 0 0,0-1 0,0 1 0,0 0 0,0-1 0,-1 2 0,-20 68-120,21-69 80,-1 0 0,1-1 0,0 1 0,-1 0 0,1 0 0,-1 0 0,1-1 0,-1 1 0,1 0 0,-1-1 0,1 1 0,-1 0 0,0-1 1,1 1-1,-1-1 0,0 1 0,-1 0 0,-8 6-531,0 1-1,0-1 1,-1-1 0,0 0 0,-1-1 0,1 0 0,-1-1 0,0 0 0,0 0 0,-1-2-1,-16 3 1,-29-4-2894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4.0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398 1 7893,'0'0'1000,"5"10"-375,0-3-499,24 42 363,-2 0 0,-3 2 0,25 71 0,-44-103-452,0 0 0,-1 1 1,-1-1-1,-1 1 0,0 34 0,-3-41-13,-1 1 0,0-1 0,0 0 1,-1 0-1,-1 0 0,0-1 0,-1 1 1,0-1-1,-12 19 0,9-20-18,0-1 1,-1 0-1,0 0 0,0-1 0,-1 0 0,0 0 1,-1-2-1,0 1 0,0-1 0,-1-1 1,0 0-1,0 0 0,0-1 0,0-1 1,-1 0-1,-22 3 0,22-5 28,1 0 0,0-1 0,-1-1-1,1 0 1,0-1 0,-1 0 0,1-1 0,-14-3 0,18 2 27,-1 0 0,1 0 1,0-1-1,0 0 0,0 0 1,0-1-1,1 0 0,-1 0 1,1-1-1,1 0 1,-12-11-1,8 3-25,1 1 1,0-1-1,1-1 1,1 0-1,0 0 1,1 0-1,0-1 1,1 0-1,1 0 0,1 0 1,0-1-1,1 1 1,1-1-1,0 1 1,2-1-1,2-25 1,0 18-375,2 1 0,0-1-1,1 1 1,1 0 0,1 0 0,1 1 0,1 0 0,1 1 0,1 0 0,29-38 0,-13 26-3054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4.2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8037,'0'0'3924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4.7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514 0 6745,'-1'7'1016,"-2"18"-162,5-12-285,5 10-239,-5-17-129,0-1-86,9 16-65,-9-16-38,-5-26-2354,0 6 2906,0 0-1,-2 1 1,-7-20 63,6 40-601,-100 118 1099,-3 3-137,85-103-779,-2-1 0,0-1-1,-1-1 1,-2-2 0,-42 23 0,70-41-137,-1 0 1,0 0-1,-1 0 0,1 0 1,0-1-1,0 1 0,0 0 1,0-1-1,-1 0 0,1 1 1,0-1-1,-5 0 0,1 0 87,-1 1 224,2-9-160,-1-2-213,1 0 0,1 0 0,-1-1 0,2 0 0,-1 0 0,2 0 0,-1 0 0,2-1 0,-1 1 0,1-1 0,1 1 0,0-1 0,1 1 0,0-1 0,5-16 0,1-3-468,2 1-1,1 0 0,23-47 1,-28 66-2099,4-17-1700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4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0 12049,'0'0'2204,"18"45"-1948,4 3-80,0 2-44,-11 7-4,1 3-8,-12 8-16,-12-2-72,-10 0-272,-7 2-476,-11-8-440,3-13-644,-10-9-1124,9-16-461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5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829 1 4824,'30'8'800,"-19"-2"113,-4-1-627,-5-4-190,0 0 0,1 1 1,-1-1-1,0 1 0,0 0 1,0 0-1,-1-1 0,1 1 1,0 1-1,-1-1 0,1 0 0,1 4 1,1 0 14,5 7 86,-1-1 0,11 26 0,-17-33-166,0 0 1,0 1-1,-1 0 0,1-1 1,-1 1-1,0 0 0,-1 0 1,1-1-1,-1 1 0,0 0 1,-1 0-1,-1 11 0,-21 44 175,15-52-196,-16 9-117,12-12-118,-13-1-42,24-4 254,1-1-1,-1 0 1,1 0-1,0 0 1,-1 0-1,1 0 0,-1 0 1,1 0-1,-1 0 1,1 0-1,-1 0 1,1 0-1,-1 0 0,1 0 1,-1 0-1,1 0 1,-1 0-1,1-1 1,-1 1-1,1 0 0,0 0 1,-1 0-1,1-1 1,-1 0-1,-6-3-27,1 0 0,1-1 0,-1 1 0,1-2-1,-1 1 1,2 0 0,-1-1 0,0 0 0,1 0 0,0 0-1,1-1 1,-1 1 0,1-1 0,1 0 0,-1 0 0,1 0 0,0 0-1,1-1 1,-1 1 0,1-8 0,0 2 48,1 0 0,0 0 0,1 0 0,0 0 0,1 0 0,1 1 0,0-1 0,0 0-1,7-12 1,-9 20 369,-9 6-374,0 1 0,0 0-1,0 0 1,0 1 0,0 0 0,1 1 0,-1-1 0,1 2 0,-12 7 0,18-11-3,-73 51-71,62-39 38,2 1 80,2 0-1,-10 20 0,14-27 9,2 0-1,-1 1 1,1-1 0,0 0 0,0 1-1,1-1 1,0 1 0,0-1-1,1 9 1,3 8 95,-3-23-144,0-1 0,0 1 0,0-1 0,0 1 1,0-1-1,1 1 0,-1-1 0,0 1 0,0-1 0,1 1 1,-1-1-1,0 0 0,0 1 0,1-1 0,-1 1 0,0-1 1,1 0-1,-1 1 0,0-1 0,1 0 0,-1 0 0,1 1 0,8 5 21,-1 0-1,1 0 0,0-1 0,1 0 0,-1-1 0,1 0 0,15 4 0,6 0 25,46 5 2267,-83-9-2226,-4 3-76,-1 0 1,1-1-1,-2-1 0,1 0 0,-1 0 0,1-1 0,-1 0 0,0-1 0,-1-1 0,1 0 0,0-1 1,-16 1-1,17-2-5,0-1 0,0 0 0,0 0 0,1-1 1,-1 0-1,1-1 0,-1 0 0,1-1 0,0 0 1,1 0-1,-1-1 0,1 0 0,-1-1 0,1 0 1,-9-9-1,-16-21 57,1-1 0,-49-76 0,63 85 52,-43-66 308,59 90-364,1 8-203,-7 18 160,1 0 1,1 1 0,1-1-1,1 1 1,-4 45 0,-6 27 14,6-57-353,0-1 0,-3 0 0,-1 0 0,-1-1 0,-27 47 0,9-40-2568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6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465 104 3648,'-10'-7'298,"7"4"-118,0 1-1,0 0 0,0 0 0,-1 1 0,1-1 0,-1 1 0,-4-2 0,-14-5 127,0 1 0,0 1-1,-1 1 1,-38-4 0,49 12-177,-60 26 296,71-28-389,0-1 0,0 1 1,0-1-1,0 1 0,0-1 0,1 1 0,-1 0 1,0-1-1,0 1 0,1 0 0,-1-1 1,0 1-1,1 0 0,-1 0 0,0 1 0,-18 27 386,2 0-1,1 1 1,1 1-1,2 1 1,-13 44-1,5 4-225,4 0-1,4 1 1,-7 158-1,20-227-132,1 0-1,0-1 0,0 1 0,1-1 1,0 0-1,8 22 0,-8-28-42,0-1 0,1 0 0,-1 1 0,1-1 0,-1 0 0,1 0 0,0 0 0,1-1 0,-1 1 0,1-1 0,-1 0 0,1 0 0,0 0 0,0 0 0,1-1 0,-1 1 0,0-1 0,1 0 0,6 1 0,2 0-11,1 0 0,-1-1-1,1-1 1,-1-1 0,1 0 0,0 0 0,-1-1 0,1-1 0,16-4 0,2-3 2,1-1 1,52-24 0,-44 15-12,-2-2 0,0-1 0,63-51 0,-79 55 1,-1-2-1,-1-1 1,-1 0-1,-1-1 0,0-2 1,27-47-1,-30 40 6,-1 0 0,-2-1-1,-1-1 1,-2 0 0,7-37-1,-12 44 81,-1 0 1,-2 0-1,-1 0 0,-1 0 0,-1 0 0,-1 0 0,-7-35 1,5 47-32,0 0 0,-1 0 0,-8-17 0,12 30-54,1 1 0,0-1 1,0 1-1,-1-1 0,1 1 1,-1-1-1,1 1 0,0-1 1,-1 1-1,1-1 1,-1 1-1,1-1 0,-1 1 1,1 0-1,-1-1 0,0 1 1,1 0-1,-1-1 0,1 1 1,-1 0-1,-1-1 1,-10-4-8,0 1 1,-1 0 0,0 1 0,0 0 0,0 0 0,0 2-1,0 0 1,0 0 0,-1 1 0,-12 2 0,-4 6-1051,1 1 0,0 2 0,-35 17 0,58-24-1617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7.2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2480 5392,'0'0'1432,"-2"-5"-663,-5-17-2,7 22-742,0-1 0,0 1 0,-1 0-1,1-1 1,0 1 0,0-1 0,0 1 0,0 0 0,0-1 0,0 1-1,0-1 1,0 1 0,0 0 0,0-1 0,0 1 0,0-1-1,0 1 1,0 0 0,0-1 0,1 1 0,-1 0 0,0-1 0,0 1-1,0 0 1,1-1 0,-1 1 0,0 0 0,0-1 0,1 0 0,181-246 3173,-118 164-3072,-18 22-68,186-231 14,335-300-23,-230 271-65,-250 236 431,109-137 0,-185 210-272,11-19 522,-7 6-395,-14 24-249,0 0 0,0-1 0,0 1 0,0-1 0,0 0 0,-1 1 0,1-1 0,0 0 0,-1 1 0,0-1 0,1 0 1,-1 1-1,0-1 0,0 0 0,0-2 0,0-1 24,1 0 26,-1-1-34,0-18-60,-3 13-18,-8-9 3,8 14-15,-2 0-25,-1-1 33,-14-25-321,7 9 173,2 6 93,2 0 0,0-1 0,1 0 0,0 0 0,-4-20 0,9 15-245,1 1-1,1-42 1,1 42-624,0 17 128,6-24-4442,-5 23 2866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8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30 2544,'0'0'592,"0"5"-63,1 11-141,-1-3-170,1 0-1,-2 1 1,0-1 0,0 0-1,-4 14 1,4-19-121,0-5-57,1 0-1,-1 0 1,0 0 0,1 0-1,-1 0 1,-1 0 0,1 0-1,0 0 1,-2 2 0,-12 24 4715,12-36-4582,-4-11-154,1-1 0,1 0 0,1 0 0,0-1 0,2 1-1,0-1 1,1-27 0,1 23-180,7 25 166,19 7 6,0 1 0,-1 1 0,39 22 0,-34-17 19,0-1 0,49 16 0,46-2-2341,-92-26-655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29.2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845 220 4260,'0'0'2137,"-8"0"-1289,-16 0-424,-129 5 935,130-3-1187,-1 2 0,0 0 0,1 1 0,-37 15 0,28-7 65,1 1 0,0 2 0,-30 21-1,43-24-96,0 1-1,1 1 1,1 0-1,0 1 1,-25 34-1,9-5-39,3 1-1,2 1 1,2 1-1,2 1 1,2 1-1,2 1 1,-21 97-1,37-132-32,0 0 0,2 0 0,-1 0 0,2 0 0,0 0 0,1 0 0,1 0 0,0 0-1,6 19 1,-5-26-33,1 0-1,-1 0 1,2 0-1,-1 0 0,1-1 1,0 0-1,1 0 1,0 0-1,1 0 0,-1-1 1,1 0-1,1-1 1,-1 0-1,1 0 0,0 0 1,12 6-1,2-2-21,-1-1 0,1-1-1,1-1 1,-1-1 0,1 0 0,0-2-1,27 1 1,5-2 30,105-7 0,-90-3-33,127-30 0,-153 26-10,-1-3 0,-1-1 0,79-42 0,-101 46 11,0-2 0,-1 0 0,-1-2 1,0 0-1,30-33 0,-37 35-7,-1 0 1,0-1-1,-1 1 1,-1-2-1,0 1 0,-1-1 1,-1-1-1,0 1 1,4-21-1,-6 12-9,0 0 0,-2 0 0,-1 0 0,-1 0 0,-1 0 0,-7-41 0,-2 12 7,-34-98-1,26 102 22,-2 1 0,-41-71 0,46 93-30,-2 0 0,-2 1 0,0 1 0,-1 0 0,-38-33 0,45 46 3,0 2 1,0-1-1,0 2 1,-1-1 0,-1 2-1,1 0 1,-19-5 0,24 9 1,-1 0 1,0 1-1,0 1 1,1 0-1,-1 0 1,0 1 0,0 0-1,0 1 1,0 0-1,0 1 1,0-1-1,-15 7 1,14-5-7,-1 1 0,1 0 0,0 1 0,0 0 0,0 1 0,1 0 0,0 1 0,0 0 0,1 1 0,-9 8 0,-15 19-439,14-12-258,14-17-572,-6 23-6133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0.3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2911 4896,'36'-15'957,"-1"-2"-1,0-2 0,-1-1 1,-1-2-1,-1-1 0,55-52 0,-64 51-825,-1-1 0,-1-1-1,-1 0 1,-1-2 0,27-55-1,56-160-72,-100 238-57,138-460 190,-84 187 551,-50 227-649,-2-1 0,-2 0 0,-7-75 0,-2 78-19,-2 0-1,-2 1 1,-2 0-1,-31-77 1,4 38 101,-73-120 0,23 49-131,59 109-83,15 22 44,13 23 16,0-1-14,-29-44-101,1 2-48,19 29-41,1-2 0,-10-20 1,6 9-98,-56-107-199,71 136 480,-1 0 0,0 1 0,0-1 0,1 1 0,-1-1 0,0 0 0,0 1 0,-1 0 0,1-1 0,0 1 0,-2-2 1,0 0-4,0-1 17,2 12-406,-3 73 403,12 125 0,0-23 68,-8-178-62,1-1-30,4 9 576,-3-22-370,-3-39-305,0 23 132,13-373-124,-9 374 89,-2 19-16,4 11-199,40 50 229,-35-41 9,1 0 1,0-1-1,2 0 0,-1-1 1,2 0-1,25 19 0,-24-24 11,-1-1-1,1 0 1,0-1-1,1 0 1,24 4-1,77 8-940,-108-17 682,-7-1 3,-1 1 0,1-1 0,0 0-1,0 0 1,0 0 0,-1 0 0,1 0-1,0-1 1,0 1 0,-1 0 0,1-1 0,0 0-1,-1 1 1,1-1 0,2-1 0,1-1-698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1170 0 5573,'0'0'2236,"3"3"-1690,7 10-210,0-1 0,-1 1 0,0 1-1,-1 0 1,-1 0 0,0 1-1,-1-1 1,7 30 0,-1 2 517,8 85 0,-16-103-492,-2 2 1,-1-1 0,-3 37 0,1-56-196,-1 1-1,0-1 1,-1 0-1,0 0 1,0-1 0,-1 1-1,0-1 1,-1 0-1,0 0 1,0 0 0,-1 0-1,-13 14 1,6-11 3,-1 0 0,0-1 0,-1 0 0,0-1 0,0-1 0,-1 0-1,-1-1 1,1-1 0,-1 0 0,-18 4 0,-10 0 73,-1-1 0,-80 6-1,39-12-54,0-3-1,-127-16 1,-167-44-1979,334 51 1026,41 6-927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1.2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11 2828,'0'0'2320,"-7"1"-2232,-37 8 56,37-7-140,-27 1 113,5-3-23,21 0 1138,3-4-1063,-23-17 2699,22 26-3091,-6 6 221,0 0-1,-12 17 1,18-13 16,-26 177-17,20-145-2437,3-10-493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5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1102 26 6013,'0'0'1227,"0"-4"-266,0-18 1888,5 24-2525,0-1-239,-4-1-63,1 1-1,-1-1 1,1 0-1,-1 1 0,1-1 1,-1 1-1,0 0 1,1-1-1,-1 1 0,0 0 1,1 0-1,-1 0 0,0 0 1,0 0-1,0 0 1,0 0-1,0 0 0,1 1 1,260 297 1647,-255-289-1632,10 15 6,-6-3 6,-11-21-48,0-1-1,0 0 1,0 0 0,0 0 0,0 1-1,1-1 1,-1 0 0,0 0 0,0 1-1,0-1 1,0 0 0,0 0 0,0 0-1,0 1 1,0-1 0,0 0 0,0 0-1,0 1 1,0-1 0,-1 0 0,1 0-1,0 0 1,0 1 0,0-1 0,0 0-1,0 0 1,0 0 0,0 1 0,-1-1 0,1 0-1,0 0 1,0 0 0,0 0 0,0 1-1,-1-1 1,1 0 0,0 0 0,0 0-1,0 0 1,-1 0 0,1 0 0,0 0-1,0 0 1,0 0 0,-1 0 0,1 1-1,0-1 1,0 0 0,-1 0 0,1 0-1,0 0 1,0-1 0,-1 1 0,-19 9 5,-1-1 0,-1-2 0,1 0 0,-1-1 0,0-1 0,-1-1 0,1-1 0,-33-1 0,39-1-66,-1-1 0,1-1 0,-1 0 0,1-2 0,0 1-1,0-2 1,0 0 0,1-1 0,-1 0 0,2-2 0,-1 0-1,-16-11 1,22 11 7,0 0-1,1-1 1,0 0 0,0-1-1,1 0 1,1 0-1,-1 0 1,-7-20-1,3 2-5,10 21 46,-1 2-35,4 4 0,0 1 49,1 0 0,-1 0 0,0-1 1,0 0-1,0 1 0,0-1 0,0 0 1,0 0-1,0 0 0,3-2 0,0 0-3,-4 3 1,0-1-1,-1 1 1,1 0-1,-1 0 1,1 0-1,0-1 1,-1 1-1,1 0 1,0 0-1,-1 0 1,1 0-1,0 0 1,-1 0 0,1 0-1,0 0 1,-1 0-1,1 1 1,0-1-1,6 1 0,-4-1 5,0 0 0,-1 0 0,1 1 0,-1 0 0,1-1 0,-1 1-1,1 0 1,-1 0 0,0 0 0,4 3 0,21 9-22,-20-10 18,-2 3 21,14 18-14,-14-19 9,-7 1 20,-6 14-18,8-19-18,0-1 1,0 1 0,0 0-1,-1-1 1,1 1 0,0-1-1,0 1 1,-1-1 0,1 0-1,0 1 1,-1-1 0,1 1-1,-1-1 1,1 1 0,0-1-1,-1 0 1,1 1 0,-1-1-1,1 0 1,-1 0 0,0 1-1,-10 6 5,-1-1 0,0 0 0,0 0 0,0-2 0,0 1-1,-23 4 1,12-7-11,-1-2 0,1 0 0,-38-5 0,52 4 1,0-1-1,0 0 0,0-1 1,1 0-1,-1 0 0,-12-7 1,12 6 6,-7-5-15,0-1-1,1 0 1,-19-17 0,-29-20-47,56 43 61,1 0 0,-1 1 0,0 0 1,0 0-1,-1 1 0,1-1 0,-14-1 0,14 3 0,1 1 1,0-1-1,0 1 0,0 1 1,0-1-1,0 1 0,0 0 1,0 0-1,0 1 0,0 0 0,1 0 1,-1 0-1,0 1 0,1-1 1,0 1-1,-1 1 0,1-1 1,1 1-1,-7 5 0,-8 13 22,12-10-29,5 0 39,0 0-1,1 0 0,0 0 1,1 1-1,0-1 0,3 14 0,3-14 89,2-3-78,9 13 42,0-2 1,38 33-1,-15-19 10,-13-13-65,-21-15 136,0-1-74,16 16 74,-16-16 382,-13-1-535,-8 3 24,0-1 0,0-1-1,0 0 1,-1 0 0,0-2 0,0 0 0,0-1 0,0 0-1,0-1 1,0-1 0,-1-1 0,1 0 0,0-1-1,0-1 1,-18-5 0,17 3 36,0 0 0,0-1 0,0-1-1,1 0 1,0-1 0,0-1 0,1-1 0,0 0 0,1-1-1,0 0 1,1-1 0,0-1 0,-21-26 0,30 33-64,0 0 0,0 0 0,1 0 0,0 0 0,0 0 0,1-1 0,0 1 0,0-1 0,0 1 0,1-1 0,0 0 0,0-12 0,1 11-50,1 0-1,0 0 1,1 0 0,0 0-1,1 0 1,-1 0 0,1 0-1,1 1 1,8-15 0,22-28-2768,-24 42 1083,14-5-667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6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7997,'44'22'1648,"-4"-7"-348,5-9-448,-5-8-436,0-2-220,4-5-120,-4-7-24,0-6-1088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6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8913,'0'0'1356,"0"-25"768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7.0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338 794 8665,'0'0'3029,"-4"-5"-2505,3 3-484,-2-2-1,-1 0 0,2-1 0,-1 1 0,0-1 0,1 0 1,0 0-1,0 1 0,0-2 0,1 1 0,-1 0 0,1 0 0,1 0 0,-1-1 0,1 1 1,0 0-1,0-1 0,1-8 0,6-6-48,1 1 1,17-30-1,-24 47 7,0 1-1,0-1 1,0 0 0,1 1 0,-1-1 0,0 1 0,0-1-1,1 1 1,-1-1 0,1 1 0,0 0 0,-1 0-1,4-2 1,0 0-1,0-1-6,1 0 0,-1 0 1,1 0-1,0 1 0,0 0 1,1 0-1,-1 0 0,1 1 0,-1 0 1,1 0-1,0 1 0,-1 0 1,1 0-1,0 1 0,8-1 1,7 3-12,-1 1 1,0 0-1,29 9 1,-8-2-21,77 12-139,-114-21 170,-10 2 17,-10 7 3,-1 0 0,0-1-1,-1-1 1,1-1 0,-2-1 0,1 0 0,-1-1-1,0-1 1,-21 3 0,11-3 164,0-2 0,0 0 1,0-2-1,0-1 0,-38-7 1,55 6 81,1-1 1,-1 0 0,1-1 0,0-1 0,-10-5 0,13 7-168,4 2-19,0 0 0,1-1 0,-1 1-1,0-1 1,1 1 0,-1-1 0,1 0 0,-1 0 0,-2-3 0,0 0 50,2 3-69,1 1 0,-1-1 0,1 0-1,-1-1 1,1 1 0,0 0 0,0 0 0,0-1 0,0 0-1,-2-4 1,-1-3 42,-5-5-10,1-1 1,1 0 0,0-1-1,-9-32 1,-11-72-100,17 67-39,8 41 19,-5-29-240,-3 0 0,-25-65-1,9 45-1001,25 57 496,-36-7-9286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7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7261,'0'0'3104,"22"3"-832,7 12-3036,-11 14-4848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8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1688 252 8673,'-28'-21'1151,"19"11"-371,5 3-659,0 0 0,0 0 0,1 0 0,0-1-1,-3-14 1,5 18-102,0 0 1,1 0-1,-1 0 1,1 0-1,0 0 0,0 0 1,0 0-1,1 1 0,-1-1 1,1 0-1,0 0 1,0 0-1,1 0 0,-1 1 1,1-1-1,0 0 0,0 1 1,2-4-1,1-1-15,-3 5-2,0 0-1,-1 0 0,2 0 1,-1 0-1,0 1 0,1-1 0,-1 1 1,6-4-1,48-34-10,-44 36 15,-5 2-4,-2 1-7,-1 0 1,0 0-1,1 0 0,0 1 1,-1 0-1,1 0 0,-1 0 0,1 0 1,-1 1-1,1-1 0,-1 1 1,8 3-1,15 7 12,-21-9-30,-1 4 38,15 14 41,-20-19-54,0-1-1,1 0 1,-1 1-1,0-1 0,1 0 1,-1 1-1,0-1 1,1 0-1,-1 1 1,0-1-1,0 1 0,1-1 1,-1 1-1,0-1 1,0 1-1,0-1 0,0 1 1,0-1-1,0 0 1,0 1-1,0-1 0,0 1 1,0-1-1,0 1 1,0 3 3,0 1 0,-1-1-1,1 0 1,-1-1 0,0 1 0,0 0 0,-1 0 0,1 0 0,-1 0 0,1-1-1,-1 1 1,-1-1 0,1 0 0,0 1 0,-4 2 0,0 0 0,0 0 0,-1 0 1,0-1-1,0 0 0,0 0 0,-14 6 1,-2-1-2,0-2 0,0 0 0,0-2 0,-35 6 0,41-9-2,-34 3-93,45-10 15,-18-8 7,24 12 64,-1-1 0,0 1 0,0-1 0,1 1-1,-1 0 1,0-1 0,1 0 0,-1 1 0,0-1 0,1 1 0,-1-1 0,1 0-1,-1 1 1,1-1 0,-1-1 0,-5-7-15,0 1 17,1 0 0,0 0 1,0-1-1,1 0 0,0 0 1,1 0-1,0 0 0,-3-16 0,2-1 163,0 31-127,-11 19-12,12-18 17,-3-1-40,1 3-1,3-6 0,1 1 0,-1-1 0,0 0-1,0 0 1,-1 1 0,1-1-1,0 0 1,-1-1 0,1 1-1,-1 0 1,-2 1 0,-3 2-42,5-2-10,0-1 1,0 1-1,-1-1 0,1 0 1,-1-1-1,1 1 0,-6 1 1,-18 8-278,14-8 0,-14-3-26,15-3 9,-11-8 35,18 9 110,1-3 118,-11-14 113,12 14 67,3 11-36,5 33 90,0-14-75,-4-19-40,0 0 29,2 17 40,-3-17 134,-4 0-171,-14 15-58,18-20-5,-1-1 0,1 1-1,-1 0 1,1-1 0,-1 1-1,1-1 1,-1 1 0,0-1-1,1 1 1,-1-1 0,0 0 0,1 1-1,-1-1 1,0 0 0,1 1-1,-2-1 1,-25 10 59,26-9-56,-1 0 0,1-1 0,-1 1 0,1-1 0,-1 1 0,0-1 0,1 1 0,-1-1 0,0 0 0,1 0 0,-1 0 0,0 0 0,1 0 0,-1 0 0,-3-1 0,0 0 12,-7-3 25,-22-16-17,15 5 151,1-2 1,1 0-1,-28-35 1,30 35 183,12 12-226,-5 8-109,-20 7 239,0 3 0,1 0 1,-36 24-1,27-15 96,-52 23 0,37-25-298,0-3 1,-1-2-1,-92 14 1,101-23-41,-1-3 1,1-1-1,-1-2 0,-86-13 1,113 10-17,1-1 0,-21-8 1,27 4-67,-31-42-896,40 50 900,1-1 0,0 1 0,-1-1 0,1 1 0,0-1 0,-1 1 0,1-1 0,0 1 0,0-1 0,0 1 0,-1-1 0,1 1 0,0-1 0,0 1 0,0-1 0,0 0 0,0 1 0,0-1 0,0 1 0,0-2 0,1-33-2050,3-1-1032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8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1 118 7429,'55'9'1792,"8"-5"-400,-1-8-600,0-9-436,0-2-180,-6-1-68,-9-6-932,-3-7-1912,-15-2-1313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8.5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7181,'40'-9'980,"-2"-1"-512,9-2-260,-3 2-120,-11-3-1516,7 1-1585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9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1054 435 6401,'0'0'2931,"5"3"-2889,19 13 38,-16-17-78,21-3 20,-17 0 11,8-9-48,-12 4 7,-3 4 12,-3 3 0,-1 0-1,1 0 1,-1 0 0,1 0-1,-1 0 1,0-1-1,0 1 1,0 0-1,0-1 1,0 1-1,1-4 1,5-17 98,-5 17 242,-1 1 153,3-16-39,-3 16 262,-11 6-660,0 1 0,0 1 0,1 0 0,-1 0 0,0 1 0,1 0 0,0 0-1,-11 8 1,4-4 1,-56 29 58,-79 27 0,123-53-184,-1-3-1,0 0 0,-1-2 1,0-1-1,-58 2 0,86-7 24,0 0 0,0 0 0,-1 0 0,1 0 0,0-1 0,-1 1 0,1 0 0,0-1 0,0 0 0,0 0 0,0 1 0,-4-3 0,0-1-84,-7-2-298,8 1 371,0 0 1,0 0-1,0 0 1,0 0 0,1-1-1,0 1 1,0-1-1,1 0 1,-1 0-1,1-1 1,1 1 0,-1-1-1,1 1 1,0-1-1,1 0 1,-1 0-1,1 0 1,0-7 0,3 2 3,0 0 0,0 0 0,1 0 0,1 0 0,7-19 0,-10 31 48,-1-1-1,0 0 0,1 1 1,-1-1-1,0 1 0,1-1 1,-1 0-1,1 1 0,-1-1 1,1 1-1,-1-1 0,1 1 1,-1 0-1,1-1 0,-1 1 1,1-1-1,1 1 0,5-6-5,24-12 21,19-4 4,-42 20-11,-2 0 285,-4 8 64,-1-3-316,0 1 0,0 0 0,0-1 1,0 1-1,-1 0 0,1-1 1,-1 1-1,0 0 0,0 0 0,-1-1 1,1 1-1,-1 0 0,1-1 0,-1 1 1,0 0-1,-1-1 0,1 1 1,-1-1-1,1 0 0,-1 1 0,0-1 1,0 0-1,0 0 0,-1 0 0,1-1 1,-5 5-1,-17 14 4,-1 0 0,-2-2 0,0 0 0,-46 23 0,53-33-31,5-2 11,-1-1 1,1 0 0,-1-2-1,0 1 1,-27 2 0,43-7-25,-1 0 1,1 0 0,-1 1 0,1-1-1,0 0 1,-1 0 0,1 0-1,0 0 1,-1 0 0,1 0-1,-1 0 1,1 0 0,0 0-1,-1-1 1,1 1 0,0 0-1,-1 0 1,1 0 0,-1 0 0,1 0-1,0-1 1,-1 1 0,1 0-1,0 0 1,0-1 0,-1 1-1,1-1 1,-20-14-16,20 15 13,0 0 1,-1 0-1,1-1 0,-1 1 1,1 0-1,0 0 1,-1-1-1,1 1 1,0 0-1,-1-1 0,1 1 1,0-1-1,0 1 1,-1 0-1,1-1 1,0 1-1,0-1 0,0 1 1,0-1-1,0 1 1,-1-1-1,0-3-3,0 3 4,1 0 0,-1 0 0,0 0 0,1-1 0,0 1 0,-1 0-1,1 0 1,0-1 0,0 1 0,-1 0 0,1-1 0,0 1 0,0 0 0,1-1 0,-1 1 0,0 0 0,1-3 0,1-1-5,2-14-45,-11 22 146,-35 19 50,5-2 411,-1-2 0,-71 23 0,104-40 1594,0-8-1912,1 0-223,-1 0 0,1-1 0,1 1 0,-1-1 0,1 0 0,1 0 0,-1 0 1,1 0-1,1-1 0,0 1 0,0 0 0,0-1 0,2-14 0,20-90-16,2-12-27,-21 107-797,0-1 1,-1 0 0,-1 0 0,-4-25 0,2 34-1763,-8-14-718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8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1324 1 8709,'31'0'5193,"-34"6"-5100,-5 7-42,-1 1 1,0-2-1,-1 1 0,0-1 1,0 0-1,-2-1 1,1-1-1,-1 0 1,-16 10-1,-23 13 107,-56 27 0,97-55-156,-105 52-105,-158 53 0,-133 14-3326,267-89 785,8-8-480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9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8889,'0'0'5092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39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7101,'40'19'1680,"-18"-9"1948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0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367 288 8729,'-5'-5'91,"-1"0"1,2-1 0,-1 0 0,1 0-1,0 0 1,0-1 0,0 1-1,1-1 1,0 0 0,1 0-1,-1 0 1,1 0 0,1 0-1,-1-1 1,1 1 0,1-1 0,-1 1-1,1 0 1,0-1 0,1 1-1,0-1 1,0 1 0,1 0-1,2-10 1,-1 7-65,-2 6-25,1 0 0,-1 0 0,0 0 0,1 0 0,0 0 0,0 0 0,0 0 0,0 1 0,1-1 0,0 1 0,-1-1 0,1 1 0,0 0 0,5-3 0,-3 0-4,-3 4-2,0 0-1,0 0 1,-1 0-1,2 0 1,-1 1 0,0-1-1,0 1 1,0-1-1,1 1 1,-1 0-1,6-2 1,17-8-50,-12 9 58,13 5-5,-19-3-5,31 66 206,-38-66-190,1 1-1,-1-1 1,0 1-1,0-1 1,0 1 0,0-1-1,1 1 1,-1 0-1,0-1 1,0 1-1,0-1 1,0 1-1,0 0 1,-1-1-1,1 1 1,0-1-1,0 1 1,0-1-1,-1 2 1,-1 5 30,0 1 0,-1-1 0,0 0 0,-1 0 0,0 0 0,0 0 0,0 0 0,-1-1 1,1 0-1,-2 0 0,1 0 0,-1-1 0,-9 8 0,-4 0-61,-1-1-1,0-1 1,-1-1 0,0-1 0,0 0 0,-1-2-1,0-1 1,0 0 0,-1-2 0,1 0 0,-1-2-1,0 0 1,-41-3 0,51-4-925,6 1 474,-1-1-1,1 1 1,0-2 0,1 1-1,0-1 1,-1 1 0,2-2-1,-6-6 1,-9-26-2396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0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5100,'0'0'3077,"40"-6"-921,0 41-1504,-6 0-344,-16 4-80,-3 2-108,-4 0-92,0 7 12,-11-4-516,-4 7-1020,-7 3-1048,-11 3-237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1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806 190 4532,'21'-106'7176,"-25"133"-7166,-5 6 44,6-23-45,2-6-4,0-1-1,-1 0 1,1 1-1,-1-1 0,0 0 1,0 0-1,0 0 0,0 0 1,-4 4-1,-13 16-43,14-17-77,-2-1-33,-20 14-90,26-18 215,0 0 0,-1 0-1,1 1 1,-1-1-1,1 0 1,-1 0-1,0-1 1,1 1 0,-1 0-1,0-1 1,0 1-1,1-1 1,-1 1 0,0-1-1,-2 0 1,-2 1-52,6-1 66,-1 0 0,1 0 0,-1 1 0,1-1 0,-1 0 0,1 0 0,0 0 0,-1 0 0,1 0 0,-1 0 0,1 0 0,-1 0 0,1 0 0,-1 0 0,1 0-1,0 0 1,-1 0 0,1-1 0,-1 1 0,1 0 0,-1 0 0,1 0 0,0-1 0,-1 1 0,-5-2-59,3 1 54,1 1 1,0-1 0,0 0 0,0 0-1,0 0 1,0 0 0,0-1-1,0 1 1,0 0 0,0-1 0,-2-2-1,-30-26 157,12 10 56,16 14 440,1 2-472,-19-16-80,18 16-51,0 2 16,-16-5-28,11 7-50,5 0 24,5 0 3,-1 0 1,0 0-1,0 0 1,0 0 0,0 0-1,1 1 1,-1-1 0,0 1-1,0-1 1,1 1-1,-1 0 1,1 0 0,-1 0-1,-2 2 1,-30 17-8,-34 39 10,58-46-37,5-5 25,-1 0 12,1 0 0,0 1 0,1 0 0,0-1-1,0 1 1,-4 18 0,-3 18 28,3-18-15,6-20 38,1-1 90,-1 1-16,-1 18 1469,-6-21-1409,-12 7-15,-38 13 0,57-23-118,-1 0 0,0-1 0,0 1 0,0 0 0,1-1-1,-1 0 1,0 0 0,0 0 0,0 0 0,0 0 0,-5-1-1,-4-1 99,-22-2 306,33 4-438,1-1 0,-1 1 0,0 0 0,0 0 0,1 0 0,-1-1 0,0 1 0,0 0-1,1 0 1,-1-1 0,0 1 0,1-1 0,-1 1 0,0-1 0,1 1 0,-1-1 0,0 0-1,-10-9 41,1 0 1,0 0-1,0-1 0,1 0 0,0-1 0,1 0 0,1 0 0,-7-15 0,8 11-29,0-1 0,2 0 0,0 0 0,1 0 1,0 0-1,2-1 0,0 1 0,1-1 0,3-24 0,-2 32-158,1 1 1,0-1-1,1 0 0,0 1 0,0 0 0,1 0 0,1 0 0,5-9 1,-7 13-268,2-1-1,-1 1 1,1 0 0,-1 0 0,1 0 0,1 0 0,-1 1 0,1 0 0,0 0 0,-1 1 0,2-1 0,8-2 0,22-6-2776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1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 7817,'62'19'1564,"0"-17"-316,5-8-600,6-7-348,7 1-300,5-4-1496,-1-3-2460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2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1958 204 6177,'0'0'1997,"-6"5"-855,-74 73 1603,56-52-2254,-1-1 0,-45 34 1,45-43-432,0-1 1,-1-2 0,0 0 0,-47 14 0,24-12-7,-93 13 1,120-25-41,-1 0 0,1-2 0,-1-1 0,1 0 0,-1-2 0,-31-6 0,43 6-9,1-1 0,-1-1 0,1 1-1,0-2 1,0 1 0,1-1 0,-1-1-1,1 1 1,0-2 0,1 1 0,0-1 0,0-1-1,0 1 1,1-1 0,-10-14 0,3 0-2,2 0 0,0 0 1,-11-31-1,-19-75-3,21 60 45,15 41-23,3 13 35,0-1 1,-1 1 0,-5-14-1,7 23-94,2 11-104,5 33 142,1 1 62,-2 1 0,-3 71 0,-5-51 238,-1-49-136,1-3-125,-15 24 100,-1-6-96,9-16-21,-46 24-8,46-33-87,-11-2-60,22 0 122,-1 0 1,1 0-1,-1 0 1,1 0-1,-1 0 1,1 0-1,-1 0 1,1 0-1,-1 0 1,1 0-1,-1 0 1,1 0-1,-1-1 0,1 1 1,-1 0-1,1 0 1,0-1-1,-1 1 1,1 0-1,-1-1 1,1 1-1,-6-3-61,4 2 48,0 0 0,1 0-1,-1-1 1,0 1 0,1 0-1,-1 0 1,0-1 0,1 1 0,0-1-1,-1 0 1,1 1 0,-2-4-1,-25-42-138,26 43 130,0 8-136,-16 50 248,15-48-74,1 1 0,-1-1 0,-1 1 0,1-1 1,-1 0-1,0 0 0,-1-1 0,1 1 1,-1-1-1,0 0 0,0 0 0,-1-1 0,-8 7 1,-4 0 4,-1-1 0,-38 15 0,25-13-107,-1-1 1,0-1 0,-1-2 0,0-2 0,-1-1 0,-63 1 0,94-12-141,1 4 225,1-1 1,0 0-1,0 0 0,0 0 0,0 0 0,0-1 1,0 1-1,1 0 0,0-1 0,-1 1 0,2-1 1,-1 1-1,0-1 0,0 0 0,1 1 0,0-1 1,0 0-1,0 1 0,0-1 0,1 0 1,-1 1-1,1-1 0,0 1 0,0-1 0,3-5 1,0 3 4,0 0 1,1 0-1,0 1 1,0 0 0,0 0-1,0 0 1,1 1 0,0-1-1,0 1 1,0 1 0,8-4-1,-6 3-6,0 0-1,1 1 1,-1 0 0,1 1-1,0 0 1,0 0 0,18-1-1,-18 6-10,9 7 50,-14-8 13,-4 6 36,0-1-42,0 0 1,-1-1 0,1 1-1,-2 0 1,1 0 0,-1-1-1,0 1 1,0-1 0,0 0-1,-1 1 1,0-1 0,-1 0-1,1 0 1,-7 7 0,-6 3-4,0-1 1,-1 0 0,0-2 0,-1 0-1,-1 0 1,-38 18 0,6-9-2563,-78 25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2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1 124 4488,'44'-15'1469,"-4"-1"-221,0-1-492,0 1-348,-7 4-188,7-3-92,-6 1-60,-1-5-824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2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469 0 6021,'0'0'1552,"-17"35"1448,1 4-2024,-2-4-332,-4-4-172,-7 2-220,-11-2-180,-4 7-4,-12-3-248,-2-3-592,-4-3-760,7-4-1288,4-6-357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3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436 1 4492,'0'0'3821,"11"35"-2881,-22 2-124,-14 5-324,-2 9-236,-19 5-72,-3 2-116,-9 2-36,-9 7-460,-6-4-1312,-18 0-1384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887 0 8301,'0'0'4042,"-5"5"-3532,-4 7-276,0 0 0,1 1 1,-11 22-1,-15 23 182,19-39-369,0 0 0,-2 0 1,0-2-1,-1 0 0,-1-1 0,-1-1 1,-42 25-1,22-18-63,-1-2 1,-1-2 0,-62 18 0,84-30-30,0-1 0,0-1-1,-1-1 1,-34 1 0,53-3 13,0-1-1,0 0 1,1 0-1,-1 0 0,0-1 1,0 1-1,0 0 1,1-1-1,-1 1 1,0-1-1,0 1 0,1-1 1,-1 0-1,-2-1 1,-1-1-60,5 3 86,0 0-1,-1 0 1,1 0-1,0 0 0,-1 0 1,1 0-1,0 0 1,0-1-1,-1 1 1,1 0-1,0 0 1,0 0-1,-1 0 0,1 0 1,0-1-1,0 1 1,0 0-1,-1 0 1,1 0-1,0-1 1,0 1-1,0 0 0,0 0 1,-1 0-1,1-1 1,0 1-1,0 0 1,0-1-1,0 1 0,0 0 1,0 0-1,0-1 1,0 1-1,0 0 1,0 0-1,0-1 1,-1-3-13,1 0 1,0 1-1,0-1 1,0 0 0,0 0-1,0 1 1,1-1 0,0 0-1,0 0 1,0 1 0,0-1-1,0 1 1,1-1 0,0 1-1,3-6 1,0 3 7,-1 1 1,1-1-1,0 1 1,0 1-1,1-1 1,-1 1-1,13-8 1,-3 4 14,0 1 1,0 1-1,1 0 0,-1 1 1,1 0-1,27-3 1,-32 9 64,9 7 30,-10-1 62,-8-4-127,1 1 1,-1 0 0,0 0 0,0 0 0,0 0 0,0 0 0,-1 0 0,1 0-1,-1 0 1,0 1 0,-1-1 0,1 0 0,-1 1 0,0-1 0,0 1 0,0-1-1,0 1 1,-1-1 0,0 0 0,0 1 0,0-1 0,-3 6 0,-2 4 9,0 0 1,-1-1 0,-1 0-1,0-1 1,0 0 0,-1 0-1,-1-1 1,0 0 0,-1 0-1,-19 14 1,-6 1-186,-1 0 0,-49 23 0,50-31-1609,-76 27-1,97-43-654,-15-5-315,22 2 123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3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8357,'0'0'3244,"22"41"-3208,-4 13 100,0 10-32,-7-1-72,5 7 88,-5-3-88,0-1-16,2-2 44,-13-7-372,-7-6-1272,-4-1-1692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3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1 7705,'0'0'4120,"-11"35"-3760,-4-4-72,-21 10-204,-2-2-240,-2-8-656,0-8-844,7-5-1220,0-1-533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3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9921,'0'0'3288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4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860 0 6621,'0'0'1274,"-1"6"-224,-1 8-501,2 0 0,1 24 0,1 0-237,-5-27-210,-21 42-21,23-52-87,0 1-1,1-1 1,-1 1 0,0-1 0,0 1-1,0-1 1,0 1 0,0-1-1,0 0 1,-1 0 0,1 1-1,0-1 1,-1 0 0,1 0 0,-3 1-1,0 1-30,-1 1-154,1-1 17,-12 7-44,12-7-104,3-5-31,0 0 322,1 0 1,-1 1 0,0-1-1,0 0 1,0 0 0,0 1-1,-1-1 1,-2-2 0,-4-7-12,4 1 24,0 0-1,1 0 1,-3-10-1,-3-12 118,7 28 120,1-1 6,-4-11-107,4 12-36,-1 8-66,-16 43 85,15-38-32,2-8-65,1 1 0,-1 0 0,1-1 1,-1 1-1,0-1 0,0 1 0,1-1 0,-1 0 0,0 1 0,0-1 0,0 0 0,-1 0 0,0 2 0,-6 5 48,-15 15-8,16-15-36,6-7-3,-1 1 0,1 0-1,-1-1 1,0 1 0,1-1 0,-1 1-1,0-1 1,0 0 0,0 0-1,0 0 1,0 0 0,-4 1 0,-2 0 6,1 1 0,-1-2 1,0 1-1,1-1 0,-12 0 1,16-5 23,-12-12 13,11 11 55,1 1 37,-9-14-20,9 14-44,4 10-26,3 10 78,-1 1 0,-1 0 0,-1 23 0,-1-33-61,0 0 0,-1 0 0,0 0 0,0 0 0,-1 0-1,0-1 1,0 1 0,-1 0 0,0-1 0,0 1 0,-7 10-1,0-5-25,0-1 0,0 0-1,-1 0 1,0-1-1,-1-1 1,0 0-1,-1-1 1,0 0 0,0-1-1,-18 8 1,3-5 153,0 0-1,-1-2 1,0-1 0,-37 5 0,57-11-80,1 0 1,-1-1-1,0 0 1,1 0-1,-1-1 1,0 0-1,1 0 1,-1-1-1,-8-3 0,12 3-57,0 0 0,1 0 0,-1-1 0,1 1-1,0-1 1,0 0 0,0 0 0,0-1-1,0 1 1,1-1 0,-1 0 0,1 0-1,0 0 1,0 0 0,1-1 0,-4-6-1,2 0-35,0 0-1,1 0 0,0 0 0,1-1 0,0 1 0,1-1 1,0 0-1,1 0 0,0 1 0,1-1 0,2-14 0,0 9-85,1 0-1,1 0 1,0 1-1,1 0 1,0 0-1,1 0 0,11-15 1,-14 24-689,2 1-1,-1 0 1,1 1 0,-1-1 0,2 1-1,-1 0 1,11-6 0,17-10-3366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4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10789,'0'0'3700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5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1 233 9961,'51'-20'1292,"5"-5"-304,12 0-416,6-8-248,4 2-188,-10-4-440,-5 6-1616,-19-6-2600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5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11525,'0'0'2220,"7"-22"-2088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5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1 8529,'-7'29'1288,"7"-1"-224,-11 1-216,-6 6-248,1-4-228,-13 8-144,-4-1-116,-1 0-76,-6-6-72,0-1-408,0 1-2528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5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312 276 7901,'-6'-32'1155,"2"9"-495,1 1-1,-1-26 0,4 39-629,1 1 0,0-1 0,0 1 0,0-1 0,1 1-1,1 0 1,-1 0 0,1 0 0,6-10 0,-6 10-25,-3 7-8,1-1 0,-1 0 0,1 1 0,0-1 0,0 1 0,0-1 0,0 1 0,0-1 0,1 1 0,-1 0 0,0-1 0,0 1 0,1 0-1,2-2 1,21-12-37,2 4 8,-27 11 31,1 0 1,-1 0-1,0 0 1,1 0-1,-1-1 1,0 1-1,1 0 0,-1 0 1,0 0-1,1 0 1,-1 0-1,1 0 1,-1 0-1,0 0 1,1 0-1,-1 0 1,0 0-1,1 1 1,-1-1-1,0 0 1,1 0-1,-1 0 1,0 0-1,1 0 0,-1 1 1,0-1-1,1 0 1,-1 1-1,20 11 17,-20-11-16,1-1 1,-1 0-1,1 0 1,-1 1 0,0-1-1,1 1 1,-1-1-1,1 0 1,-1 1-1,0-1 1,1 1 0,-1-1-1,0 1 1,1-1-1,-1 1 1,0 0-1,0-1 1,1 1 0,-1-1-1,0 2 1,1 0-2,6 19 23,8 38 1,-14-51-3,0-1 0,0 1 0,-1 0 0,1-1 0,-2 1 0,1 0 0,-1 0 0,-1-1 0,-4 15 0,-22 31 104,17-43-52,8-8-68,-74 41 43,66-37-27,-1-1 1,1-1-1,-1 0 1,0-1-1,-24 4 1,15-5 409,-1-2 0,-29-3 1,32 2-218,14 0-59,0 3-87,-17 7-49,11-1 24,0 6-34,1 0 0,1 1 0,0 0 0,0 1 1,-11 31-1,18-39-3,1 0 0,-1 0 0,1 0 0,0 11 0,1-18-5,0 0 0,0 0 0,0 0 0,0 0 0,0 0 0,0 0 0,0 0 0,0 0 0,0 0 0,0 0 0,1 0 0,-1 0 0,1 0 0,-1 0 0,0 0 0,1 0 0,0 0 0,-1 0 0,1-1 0,0 2 0,0-1-6,-1-1 1,1 1 0,-1-1-1,0 1 1,1-1 0,-1 1-1,0-1 1,1 1 0,-1-1-1,0 1 1,0 0 0,1-1-1,-1 1 1,0-1 0,0 1-1,0 0 1,0-1 0,0 1-1,0 0 1,0 0 0,6 4-586,18 14-742,-24-18 1200,1-1 0,-1 1 0,1-1 0,-1 1-1,1-1 1,-1 0 0,1 1 0,0-1 0,-1 0 0,1 1 0,-1-1-1,1 0 1,0 0 0,-1 0 0,1 1 0,0-1 0,-1 0 0,2 0 0,29 3-3559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6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28 8641,'0'0'1104,"-7"-27"672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33 7625,'2'-4'1491,"9"-20"2245,-6 23-3469,15-2 26,-15 3-58,-1 6-17,1 1-199,-1 0 1,0 0-1,0 0 0,-1 0 1,1 1-1,-2 0 1,1-1-1,-1 1 1,0 0-1,-1 0 1,0 0-1,0 0 0,-1 1 1,0-1-1,0 0 1,-1 0-1,0 0 1,0 0-1,-1 0 1,0 0-1,0 0 1,-6 10-1,-1-2-417,0 0 0,-2 0-1,0-1 1,-1 0 0,0-1 0,-1-1 0,-1 0-1,0 0 1,0-2 0,-1 0 0,-1 0 0,-18 8 0,-48 22-2909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6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1 137 7045,'33'-6'1508,"3"-9"-448,-3-5-488,11 1-304,7 0-132,-11-3-56,-6 3-608,-1 3-5265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6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 8837,'0'0'3780,"-7"50"-3764,3 7 44,4 10-60,0 3-24,0 0-668,-7 2-456,-4 4-344,-7-8-1492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7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808 81 3700,'0'0'1886,"4"6"-1817,16 19-63,-14-12-188,4 19 3052,-16-35-2514,-18-7-181,18 7-72,0 4-39,-34 8 62,1 3 0,0 1 0,-44 21 0,31-12 669,-56 16-1,-172 17 2108,231-49-1523,49-6-1371,-1 0-1,1 0 1,0 0 0,-1 0 0,1 0 0,0 0 0,-1 0 0,1 0 0,0-1-1,-1 1 1,1 0 0,0 0 0,-1 0 0,1 0 0,0-1 0,-1 1-1,1 0 1,0 0 0,0 0 0,-1-1 0,1 1 0,0 0 0,0-1 0,-1 1-1,1 0 1,0 0 0,0-1 0,0 1 0,0-1 0,-6-6-112,0-1 0,1 0 0,1 0 0,-1 0 0,1 0 1,1-1-1,-1 1 0,1-1 0,-2-14 0,-4-21-2303,-1 0 1,-17-45-1,11 38-759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7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1 200 6201,'0'0'2836,"35"-12"-1788,14-3-320,14-5-232,10-5-252,14 0-128,-3-1-20,-6 1-120,-9 2-52,-14 8-1444,-15 1-1760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1:47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10321,'0'0'4494,"4"3"-4329,1 1-132,-4-2-25,1-1 1,-1 0-1,1 0 1,-1 1-1,1-1 1,0 0-1,-1 0 1,1 0-1,0 0 0,0-1 1,0 1-1,2 0 1,14 5 47,-14-5 111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09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1071 8181,'0'-3'1336,"-3"-3"-1052,-1 0 0,1 1 0,-1 0-1,0 0 1,0 0 0,0 0 0,-1 0 0,0 1 0,-9-7 0,-25-25 465,38 34-719,-1 1 1,0-1-1,1 0 1,-1 0-1,1 0 0,0-1 1,0 1-1,-1 0 1,1 0-1,1-1 1,-1 1-1,0-1 0,1 1 1,-1-3-1,1 0-20,1 1-1,0 0 1,1 0-1,-1 0 1,1 0-1,-1 0 1,1 0-1,0 0 1,1 1-1,-1-1 1,1 1-1,-1-1 1,1 1-1,4-3 1,-5 3-3,10-10-10,1 0 0,0 0 0,1 2 1,0-1-1,1 2 0,23-13 1,-31 19-6,1 0 1,-1 1 0,1 0 0,0 1-1,0-1 1,1 2 0,-1-1-1,0 1 1,0 0 0,1 1 0,-1 0-1,1 0 1,-1 1 0,0 0-1,1 0 1,9 4 0,-5-1-1,-1 2-1,1 0 1,-1 0 0,0 1-1,16 11 1,-26-16 9,0 0-1,1 0 1,-1 0 0,0 0 0,0 0 0,0 0-1,0 1 1,-1-1 0,1 0 0,2 6-1,3 4 12,13 16 31,-19-28-39,-1 1 0,1-1 0,-1 1-1,1-1 1,-1 1 0,0 0 0,1-1-1,-1 1 1,0 0 0,0-1 0,1 1-1,-1 0 1,0-1 0,0 1 0,0 0-1,0 1 1,0 61 227,0-62-228,0-1 0,0 1 0,0 0 0,0-1 0,0 1 0,0-1 0,-1 1 0,1-1 0,0 1 0,0-1 0,0 1 0,-1-1 0,1 0 0,0 1 0,-1-1 0,1 1 0,0-1 0,-1 0 0,1 1 1,-1-1-1,1 1 0,-1-1 0,1 0 0,-13 10 5,1-1 1,-1-1-1,0 0 1,-1 0-1,1-2 1,-1 0 0,-1 0-1,1-1 1,-1-1-1,0 0 1,-26 2-1,22-4 90,1-1 0,0-1-1,0-1 1,0 0-1,-1-1 1,1-1 0,1-1-1,-1 0 1,-30-13-1,38 9 217,-1-4-250,1-1 0,1-1 0,0 1 0,1-2 0,1 1 0,0-1 0,1 0 0,1 0 0,-7-27 0,-1-22-76,-5-72 1,14 99 39,1 13-32,-50-315-131,48 320-22,0 0 0,-1 0 0,-2 0 0,0 1 0,-11-20 0,13 28-376,0 1 0,-1 0 0,0 1 0,0 0-1,-1 0 1,0 0 0,0 1 0,-1 1 0,0-1-1,-17-9 1,-9 2-3095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09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943 1 8801,'0'51'2016,"-22"15"-272,-25 11-456,-2 9-204,-13 5-216,-7 8-380,-9-7-151,-2-7-197,-4 2-80,-7-11-52,2-6-152,15-10-741,1-9-847,4-13-1096,14-10-1204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0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1534 1 6209,'5'0'1775,"3"0"-1412,0 0 0,-1 1 0,1 0-1,0 1 1,-1 0 0,1 0 0,-1 0 0,0 1-1,0 0 1,12 8 0,0 0 78,-2 0 0,1 2 0,15 14 0,-14-9-46,-15-14-94,0 1-119,12 14-58,-12-14-83,-21 9-68,4-2-33,5-8-54,0-1 1,1 1-1,-1-2 1,-1 1 0,1-1-1,0 0 1,-1-1-1,1 0 1,-10 0 0,5-1-84,1 0 0,0-1 0,-1 0 0,1-1 1,-15-4-1,18 0-179,8 5 361,-2-3-21,0 0 0,-1 0 0,1 0 1,1 0-1,-1 0 0,0 0 0,1-1 0,0 0 1,0 1-1,1-1 0,-1 0 0,1 0 1,0 0-1,0 0 0,1 0 0,-1-7 0,6-21-55,2 4 17,-5 25 63,-2 2 7,1 1 0,-1-1 0,1 0 1,0 1-1,0-1 0,0 1 0,0-1 0,0 0 0,0 1 0,0 0 0,0-1 1,3-1 1451,-9 8-1255,5-4-190,-9 10 48,-1-1 0,0 0 1,0-1-1,-1 0 0,-19 12 0,8-11-64,0-1-1,-1-1 0,0-1 0,0-1 1,-1-1-1,1-1 0,-1-1 1,0-1-1,0-1 0,-30-3 1,47 1-97,1 0 1,0-1-1,-1 0 1,1 0-1,0 0 1,-9-5-1,15 6 113,-8-6-300,5 4 230,2 3 50,0-1 1,0 0-1,0 0 1,0-1-1,0 1 1,0 0 0,0 0-1,1 0 1,-1-1-1,0 1 1,1 0 0,-1-1-1,1 1 1,-1 0-1,1-1 1,0 1-1,-1-2 1,-2-17-60,3 16 221,0 8 115,-1 4-184,0-1 0,0 1 1,-1-1-1,0 0 1,0 1-1,-1-1 0,0 0 1,0 0-1,0-1 0,-1 1 1,0-1-1,-1 0 0,1 0 1,-1 0-1,0 0 0,0-1 1,-1 0-1,-10 8 1,0-2-101,-1-1 0,0 0 0,-1-1 0,0 0 1,0-2-1,-1 0 0,0-1 0,0-1 0,-33 4 1,51-9-16,0 1 1,0-1 0,0 0 0,-1 0-1,1 0 1,0 0 0,0 0 0,0 0-1,0 0 1,0 0 0,0-1 0,-1 1 0,1 0-1,0-1 1,0 1 0,0-1 0,-1 0-1,-1-1-99,-1 1-262,-1-17-60,1 8 403,3 7 33,1-1 0,0 1 0,0-1 0,0 1 0,1-1 0,-1 1 0,1-1 0,-1 1 1,1-1-1,0 1 0,3-6 0,-2 4-23,3 3 46,12-6 18,-12 6 135,0 8-37,14 17 117,-19-22-212,1-1 0,0 1 0,-1-1 0,1 1 0,-1 0 0,0-1 0,1 1 0,-1 0 0,0-1 0,1 1 0,-1 0 0,0 0 0,0-1 0,1 1 0,-1 0 0,0 1 0,5 58 890,-5-59-899,0 0 0,0-1 0,0 1 0,0-1 0,0 1 0,0 0 0,0-1-1,0 1 1,-1 0 0,1-1 0,0 1 0,-1-1 0,1 1 0,0-1 0,-1 1 0,1-1 0,0 1 0,-1-1 0,1 1 0,-2 0 0,-12 15 7,0-1 0,-2-1 1,0 0-1,0-1 0,-1-1 1,-1 0-1,0-1 0,-1-2 1,0 1-1,0-2 0,-1-1 1,0 0-1,0-1 0,-26 3 1,17-5-55,28-4 33,1 0-1,-1 0 1,1 0-1,-1 0 0,1 0 1,-1 0-1,0 0 1,1 0-1,-1 0 1,1 0-1,-1 0 1,1 0-1,-1-1 1,1 1-1,-1 0 0,1 0 1,-1-1-1,1 1 1,0 0-1,-1 0 1,0-1-1,-2-1-7,-1-1 1,1 1-1,0-1 0,0 1 0,0-1 1,0 0-1,-3-4 0,4 5 6,1 0-1,0 0 1,1 0 0,-1 1 0,0-1-1,0 0 1,1-1 0,-1 1 0,1 0-1,0 0 1,0 0 0,0 0 0,0 0-1,0 0 1,0 0 0,0 0 0,1 0-1,-1 0 1,2-4 0,-1 0-3,1 0-1,1 0 1,-1 0 0,1 0 0,-1 1 0,2-1-1,-1 1 1,1 0 0,-1 0 0,1 0-1,1 1 1,-1-1 0,1 1 0,9-7 0,-9 7 19,-3 3 10,-1 0 1,1 0 0,-1 0-1,1 0 1,0 0-1,0 0 1,0 0 0,-1 0-1,4 0 1,-3 8 326,0-3-304,0-1 0,0 1 0,-1-1 0,0 1 0,0 0-1,0 0 1,0 0 0,0-1 0,-1 1 0,0 0 0,0 0 0,0 0 0,0 0 0,-1 0 0,1 0 0,-1 0 0,0 0 0,0-1 0,0 1 0,-1 0-1,1-1 1,-1 1 0,0-1 0,0 1 0,0-1 0,-1 0 0,-2 4 0,-13 9-22,1 0 1,-2-1-1,0-1 0,-37 21 1,-92 37-1035,90-46 144,-86 37-3691,86-40 1300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1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294 1 7005,'0'0'5531,"6"5"-5369,17 18-57,-21-22-102,-1 0-1,1 0 1,-1 0 0,0 1-1,0-1 1,1 0 0,-1 1-1,0-1 1,0 1 0,0-1-1,-1 1 1,1 0 0,0-1-1,-1 1 1,1 0 0,0 2-1,0 1 3,0-3-22,0-1 0,-1 0 0,1 0 1,-1 1-1,1-1 0,-1 0 0,1 1 1,-1-1-1,0 1 0,0-1 0,0 0 1,0 1-1,0-1 0,0 1 0,0-1 1,0 0-1,0 1 0,-1 1 0,0 1-127,-2 8-704,-7 13-320,1-11-492,-7 3 286,-2 0-1,-36 27 1,-55 30-362,40-29 1773,66-42 81,-1-1 1,1 1-1,0-1 1,-1 1 0,1 0-1,-4 6 1,1-2 101,0-2 519,3 1 61,-12 26 730,23-30-1308,5 2-195,0-1 1,1 0-1,18 1 1,-18-8-472,24-15-1055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1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864 1 5553,'0'0'3475,"-5"4"-2157,-155 134 2224,7-4-2527,90-85-922,4-2-339,-1-2 1,-93 52-1,136-89-117,-12 8-1738,-1-2 0,-59 20 0,43-23-1480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2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12 5749,'30'-11'2764,"3"22"-1664,-7 10-12,-1 12-152,-5 3-156,-15 10-180,-5 6-16,-5 4-68,-8 3-172,-12-1-168,-8 3-104,-5-4-32,-7-2-64,-6-5-632,-2-3-712,-5-10-1340,-5-6-1240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1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5228,'40'-2'1837,"-2"4"-145,8 4-496,5 1-556,-2-4-260,9 1-176,-7-4-124,0-4-92,-13-6-428,-9 2-1388,0 1-1324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2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730 284 8429,'-6'-2'1065,"0"0"-763,4 1-188,0 0 1,0 0 0,0 0 0,0 1-1,0-1 1,0 1 0,0-1 0,0 1-1,-4 0 1,5-6 179,-1 1-283,0-1-1,1 0 1,0 1 0,0-1 0,1 0-1,-1 0 1,1 0 0,1 0-1,-1 1 1,1-1 0,0 0 0,4-11-1,-2 8-11,1-1-1,0 1 1,1 0-1,0 0 0,0 0 1,1 1-1,9-10 1,-7 9-5,0 0 1,1 0 0,1 1 0,-1 0-1,1 1 1,1 0 0,-1 0-1,1 1 1,1 1 0,-1 0 0,1 0-1,-1 1 1,15-3 0,-18 6 5,1-1 0,0 1 1,-1 1-1,1-1 0,0 2 1,0-1-1,-1 1 1,1 0-1,0 1 0,-1 0 1,0 0-1,1 1 0,-1 0 1,0 1-1,0 0 0,0 0 1,-1 0-1,8 7 0,-13-10 2,0 1 0,-1-1 0,1 1 0,0-1-1,-1 1 1,1 0 0,-1 0 0,0 0 0,1 0-1,-1 0 1,1 3 0,1 1 2,-2-6-3,-1 1 0,0-1 1,0 0-1,1 1 1,-1-1-1,0 1 0,1-1 1,-1 1-1,0-1 1,0 0-1,0 1 0,0-1 1,0 1-1,1-1 1,-1 1-1,0-1 0,0 1 1,0-1-1,0 1 0,0-1 1,0 1-1,-1-1 1,1 1-1,-3 23 74,3-24-73,0 1 1,0-1 0,0 1 0,0 0 0,0-1-1,-1 1 1,1-1 0,0 1 0,0-1-1,-1 1 1,1-1 0,0 1 0,-1-1 0,1 1-1,0-1 1,-1 1 0,1-1 0,-1 1-1,1-1 1,-1 0 0,1 1 0,-1-1 0,1 0-1,-1 1 1,-20 14 18,-1-1 0,0-1 0,-1 0 0,-1-2 0,0-1 0,0 0-1,-33 7 1,23-9-14,1-1 1,-1-2-1,-1-1 0,1-2 0,-46-2 0,71-1-2,0 0 1,-1-1-1,1 0 0,0 0 1,0-1-1,1 0 0,-1-1 1,0 0-1,-13-9 0,20 12 1,1 0 0,-1 0 0,0-1 1,1 1-1,-1 0 0,1-1 0,-1 1 0,1-1 0,0 0 0,-1 0 0,1 1 0,0-1 0,0 0 0,0-2 0,-3-4 0,-7-12-15,9 16-23,6 0-11,10-13 19,-5 12-4,10-2-1,-18 6 33,0 1-1,0 0 0,1-1 1,-1 1-1,0 0 1,0 0-1,0 0 0,0 0 1,0 0-1,1 0 0,-1 0 1,0 0-1,0 0 1,0 1-1,0-1 0,0 0 1,0 1-1,0-1 0,0 1 1,2 0-1,-1 0 18,3 0 137,-1 4 204,-2-2-296,0-1-1,0 0 1,-1 1-1,1 0 1,0-1-1,-1 1 1,0 0-1,0 0 0,0 0 1,0 0-1,0 0 1,0 0-1,-1 0 1,1 0-1,-1 0 0,0 0 1,0 1-1,0-1 1,-1 0-1,1 0 1,-1 0-1,1 0 1,-1 0-1,0 0 0,0 0 1,-3 5-1,-2 0 9,0 0 0,-1 0 0,0-1 0,0 0 0,0 0 0,-1 0-1,0-1 1,-13 7 0,-5 2-25,-44 19 1,31-18-329,-1-3-1,-1-1 1,0-1 0,-1-3 0,-68 5 0,98-13-698,0 0 1,0 0-1,0-2 1,-16-2-1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2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8949,'0'0'3012,"18"-12"-1540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2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 0 4912,'0'0'1441,"33"10"-13,-4 11-104,4 8-256,-11 4-36,1 2-160,-12 0-108,-5-2-212,-6 9-80,-6 3 40,-10 0-212,-19-2-156,-3 2-112,-24 3-348,-7-4-908,-5 1-1368,-10-8-1728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3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434 1 6153,'0'0'5251,"-5"4"-4803,-4 9 76,-1 1-1,-11 23 1,-13 19 183,13-28-825,-2 0 0,-1-1 0,-1-2-1,-45 37 1,30-32-2319,-49 28 0,27-24-1364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3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0 4896,'0'0'1257,"-17"41"-141,-1 7-256,7 16-120,0 9-144,0 12-156,-1 8-212,1-4-132,0 3 0,0 3-60,4-10-772,-4 1-2176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3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352 622 5665,'0'0'2979,"0"4"-2605,0 11 26,0-11-48,-5 0-130,-5 4-20,0 0 1,-1-1-1,0 0 0,0-1 1,-1 0-1,1-1 1,-1 0-1,0-1 1,-1 0-1,1-1 1,-1 0-1,1-1 1,-1-1-1,-21 0 1,28-2 59,1 0 1,0-1 0,0 1 0,0-1 0,0-1 0,0 1 0,0-1 0,-6-4 0,8 4-193,-1 0 0,0 0 1,1-1-1,0 1 1,0-1-1,0 0 0,0 0 1,1 0-1,-1 0 1,-2-6-1,-13-48 169,14 43-200,-5-28 21,2-1 0,2 0 1,1-68-1,2 39-6,0-7-43,-7-84-594,8 146-603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4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8249,'11'23'3944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4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509 1 8053,'0'0'1727,"-1"5"-1412,1 0-230,0 0 0,0 0-1,0 1 1,1-1 0,0 0 0,0 0-1,0 0 1,1 0 0,0 0 0,3 7 0,32 56 276,-23-44-268,41 65 202,-31-52-202,-1 1 1,-2 1 0,-1 0 0,17 53 0,-34-84-91,-1 0 1,0 1 0,-1-1 0,0 0-1,0 1 1,-1-1 0,0 1-1,0-1 1,-1 0 0,0 1-1,-1-1 1,1 0 0,-2 0 0,1 0-1,-1 0 1,0 0 0,-1 0-1,0-1 1,0 0 0,0 0-1,-1 0 1,0 0 0,-1-1 0,1 1-1,-1-1 1,0-1 0,-1 1-1,0-1 1,0 0 0,-7 3-1,2 0 5,1-2 0,-2 0 0,1 0 0,-1-1 0,1-1 0,-1 0 0,-1 0 0,1-1 0,0-1 0,-1-1 0,1 0 0,-21-1 0,32 0 10,0 0 0,-1 0 1,1-1-1,-1 1 0,1-1 1,0 1-1,-1-1 0,1 0 0,0 0 1,0 0-1,-4-3 0,0 0 46,-1 2 116,1-4-44,-16-15-54,17 15-58,11 10-140,25 17 116,-24-14 4,0 0 0,0 0 0,6 8 0,-10-10-3,1 1 1,-1-1 0,0 1 0,0 0 0,0-1 0,-1 1 0,0 0-1,0 1 1,1 6 0,-3-13-4,0 1 0,0-1 1,0 1-1,0-1 0,0 1 0,0-1 0,0 1 0,0-1 0,0 1 0,0-1 1,0 0-1,0 1 0,0-1 0,-1 1 0,1-1 0,0 1 0,0-1 1,0 0-1,-1 1 0,1-1 0,0 1 0,0-1 0,-1 0 0,1 1 0,-1-1 1,-5 8-42,-1-1 1,-1 1-1,1-2 1,-1 1-1,0-1 1,0 0 0,-1-1-1,0 0 1,0 0-1,0-1 1,-1 0-1,-9 2 1,8-3 0,0 0 1,0-1 0,0 0-1,-1-1 1,1 0-1,0-1 1,-1 0-1,1-1 1,0 0 0,-21-5-1,20-1-145,6 0 162,0 0 0,0-1 0,1 0 0,0 1 0,1-2 0,-1 1 0,2 0-1,-1-1 1,1 0 0,0 0 0,1 0 0,0 0 0,1 0 0,-1 0 0,1-11-1,1 4-7,1 0 0,0 0-1,1 0 1,8-29-1,25-61-134,-28 88 133,1 1-1,1 0 1,1 1 0,0 0-1,16-19 1,-26 34 34,1 0-1,0 0 1,0 0 0,-1 0-1,1 0 1,0 0-1,0 1 1,0-1 0,0 0-1,0 0 1,0 1 0,1-1-1,-1 1 1,0-1 0,0 1-1,0-1 1,1 1-1,-1 0 1,2-1 0,0 0 0,2-1 36,-3 9-5,0-2-25,-1 0-1,0 0 0,0 0 0,0 0 1,-1-1-1,0 1 0,0 0 0,0 0 1,0 0-1,-1 0 0,0 0 0,0 0 0,0 0 1,0-1-1,-1 1 0,0 0 0,0-1 1,0 1-1,-1-1 0,1 0 0,-6 6 1,2-2 2,-27 22 31,16-16 44,-1-1 1,0-1-1,-1-1 1,-1-1-1,-28 11 1,46-20-6,0-1 1,1 1-1,-1-1 1,1 1-1,-1-1 1,1 0-1,-1 0 1,0 0-1,1 1 1,-1-2-1,0 1 1,1 0-1,-2-1 1,-2 1 168,2-1-165,0 1 1,1-1-1,-1 0 1,1 1-1,-1-1 1,1 0-1,0-1 1,-1 1-1,1 0 1,0-1-1,0 1 1,0-1-1,0 0 1,0 1-1,0-1 1,0 0-1,0 0 1,1-1 0,-1 1-1,1 0 1,0 0-1,-1-3 1,0 3-17,-2-6-8,0-1 1,0 1 0,1-1-1,0 0 1,1 0-1,0 0 1,-2-12 0,-2-70 68,6 74-94,-2-90-225,13-115 0,-11 216-124,1 0-1,-1 0 1,-1 0-1,1 1 1,-3-10 0,0-7-3896,-1-4 837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5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773 1 5909,'0'0'5282,"-1"6"-5197,-3 1-77,0 1 0,0-1 0,0 1 0,-1-1 0,0 0 0,-1-1 0,1 1-1,-1-1 1,0 0 0,-1-1 0,-9 8 0,-18 10-88,-38 21 0,54-33 6,-37 20-837,0-2-1,-76 27 1,111-50 506,-39 7 1,46-13 174,-9-6 21,22 6 204,-1 0 0,1 0 0,0 0 0,-1 0 1,1-1-1,-1 1 0,1 0 0,0 0 0,-1 0 0,1 0 0,0-1 0,-1 1 0,1 0 0,0 0 0,-1-1 0,1 1 0,0 0 0,0-1 0,-1 1 0,1 0 0,0-1 0,0 1 0,0 0 0,-1-1 0,1 1 0,0 0 1,0-1-1,0 1 0,0-1 0,-6-10 296,1-1 0,0 0 0,1 0 1,1-1-1,0 1 0,0-1 1,1 1-1,0-18 0,-2 35-163,-49 77 49,40-68-680,-35 26-1230,-14 6-1084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450 277 7057,'0'0'3797,"-5"-6"-3639,2 3-139,0-1-12,0 1 0,0-1-1,1 0 1,-1 0 0,1 0 0,0 0-1,0 0 1,0 0 0,0-1 0,1 1-1,0-1 1,-2-7 0,4 3-8,0 0 0,0 0 0,1 0 1,0 0-1,1 0 0,0 0 0,0 1 0,1-1 0,0 1 1,0 0-1,10-13 0,-5 8-22,1 1-1,1 0 1,0 1 0,0 0 0,24-18 0,-35 29 22,1 0 0,-1 0 0,0 0 0,0-1 0,1 1 0,-1 0 0,0 0 0,0 0 0,0 0 0,1 0 0,-1 0 0,0 0 0,0-1 0,1 1 0,-1 0 0,0 0 0,0 0 0,1 0 0,-1 0 0,0 0 0,1 0 0,-1 0 0,0 0 0,0 1 0,1-1 0,-1 0 0,0 0 0,0 0 0,1 0 0,16 5-27,-17-5 26,1 0 1,-1 0 0,1 0-1,-1 1 1,1-1 0,-1 0 0,0 0-1,1 1 1,-1-1 0,1 0-1,-1 1 1,0-1 0,1 0-1,-1 1 1,0-1 0,1 0 0,-1 1-1,0-1 1,1 1 0,-1-1-1,0 1 1,5 6 5,-1 0 0,0 0 0,0 0 0,0 1 0,-1-1-1,0 1 1,-1 0 0,0 0 0,0 0 0,-1 0 0,0 0 0,0 0 0,-1 1 0,0-1 0,0 0-1,-1 0 1,0 0 0,0 0 0,-1 0 0,-4 13 0,-1-7 30,0-1 0,-10 16 0,15-25-13,-9 8 87,-3-1-15,0 0 1,0-1-1,-1-1 1,0 0-1,-1-2 1,0 1-1,0-2 1,-1 0 0,-18 4-1,-10-3 182,-63 3 0,-23 1-95,119-6-168,5 1-12,5-4 1,-1-1 0,1 1 0,-1 0 0,0 0 0,1-1 0,-1 0 0,0 1 0,0-1 0,-3 1 0,0 5 35,-36 66 1,39-58-22,7 113-2972,-3-120 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5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1178 0 9077,'0'0'3098,"-4"7"-3108,-3 8 4,1 0 0,1 0 0,0 1 1,0 0-1,2 0 0,0 0 0,1 0 0,-1 26 0,13 143 53,0-7 90,-11-152-112,-1 1 0,-2 0-1,-1-1 1,0 0-1,-18 47 1,17-58 1,-1-1 1,0 0-1,0 0 1,-2-1-1,0 0 0,0 0 1,-1-1-1,-1 0 1,0-1-1,0 0 1,-17 11-1,4-6 17,-1-1-1,-1-1 1,0-1 0,-1-2-1,0-1 1,-1-1 0,-42 8-1,37-11 120,0-1-1,0-2 0,0-1 1,0-2-1,0-1 1,-43-8-1,53 4-72,0-1 1,0-1-1,1-1 0,0-2 1,0 0-1,1-1 0,1 0 1,0-2-1,1-1 0,0 0 1,1-1-1,0-1 0,1-1 1,-25-33-1,26 29-42,1-1-1,1 0 0,0-1 1,2-1-1,1 0 1,1 0-1,1-1 1,1 0-1,1-1 0,1 0 1,1 0-1,2 0 1,-1-27-1,5 40-157,0-1 0,1 1-1,1 0 1,0 1 0,0-1 0,1 0-1,1 1 1,0 0 0,1 0 0,0 0-1,1 1 1,0 0 0,0 0 0,13-12-1,-12 13-441,1 1 0,0 1 0,0 0 0,1 0 0,0 1 0,0 0 0,0 0 0,1 2 0,0-1 0,1 1 0,-1 1 0,1 0 0,0 0 0,0 1 0,17-1 0,-23 3 140,-1 1 1,1 0 0,0 1 0,9 1 0,14 9-1252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5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4456,'0'35'6537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7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271 0 4084,'0'0'5283,"1"7"-4755,0 11-119,-1 0 1,0 0-1,-1 0 1,-1-1-1,-7 29 1,-32 91 625,29-102-960,4-11-113,-2 0-1,0-1 1,-2-1 0,0 0 0,-18 24-1,15-27-944,0-1 0,-1 0 0,-20 17 0,-8 0-2808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7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1532 1 5821,'0'0'1569,"0"6"-1119,3 42-173,-2 1 0,-2-1 1,-13 82-1,14-128-280,0-1 1,0 1-1,-1-1 1,1 1-1,-1 0 1,1-1-1,-1 1 1,1-1-1,-1 0 1,0 1 0,0-1-1,0 0 1,0 1-1,0-1 1,0 0-1,-1 1 1,-1 2-46,0 1-338,-3-2-1180,-16 11 733,22-13 810,-1-1 0,1 0 0,0 0 0,0 1 0,-1-1 0,1 0 0,0 0 0,-1 0 0,1 1 0,0-1 0,-1 0 1,1 0-1,-1 0 0,1 0 0,0 0 0,-1 0 0,1 0 0,0 0 0,-1 0 0,1 0 0,0 0 0,-1 0 0,1 0 0,-1 0 0,1 0 0,0 0 0,-1 0 0,1-1 0,-20-4-425,12-1 197,-29-39 860,33 40 216,-2 4-702,-16-3-4,22 4-113,-1 0 0,1 0-1,0 0 1,-1 0-1,1 0 1,-1 0 0,1 0-1,-1 0 1,1 0 0,-1 0-1,1 0 1,-1 0 0,1 0-1,0 0 1,-1 0 0,1 0-1,-1 1 1,1-1-1,0 0 1,-1 0 0,1 1-1,-1-1 1,1 0 0,0 0-1,-1 1 1,-13 11 155,1 1 0,0 0 0,1 1 0,0 0-1,2 1 1,-1 0 0,2 1 0,-14 29 0,22-43-149,1 0 1,-1 0-1,0 0 1,0 0-1,0 0 0,0-1 1,-1 1-1,1 0 0,-3 2 1,0 0-5,1 0-17,-1-3-939,-20-2 735,19-1 373,-1-1 0,1 1-1,0-1 1,0 0 0,0 0 0,1-1 0,-1 0-1,-4-5 1,7 8-191,-2-3 161,-1 1-1,1 0 0,-1 0 0,1 0 0,-1 0 1,0 1-1,0 0 0,0 0 0,0 0 1,-1 1-1,1 0 0,-9-1 0,-1 1 165,-1 0-1,-28 4 0,30-2-71,-174 18 1344,-119 7-326,250-25-1094,1-2 0,-1-3 1,-81-15-1,122 16-143,0-1-1,1-1 1,-1 0 0,1-1 0,-17-10-1,27 14-307,1-1-1,-1 0 0,1 0 1,0 0-1,0-1 0,0 1 1,0-1-1,1 0 0,-1 0 1,1 0-1,0 0 1,0-1-1,1 1 0,-1-1 1,1 0-1,0 0 0,0 0 1,1 0-1,-2-8 0,2-13-3635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8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7637,'40'27'1912,"-7"-19"-448,7-8-552,5-8-508,6-11-172,6-14-384,-8 2-1652,2-14-2256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8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0 106 6961,'0'0'2720,"47"-13"-1948,9-3-408,1-3-128,3 3-180,3-3-160,-17 7-1648,-8 2-1524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19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1289 613 2380,'0'0'552,"2"5"-78,0 3-167,0 1 0,0-1 0,1 15 0,-3-19 132,-1 3-1,-2 6-153,0 0 0,-6 17 0,7-26 70,0 0 22,0 0-100,-5 13 3821,3-17-3765,-10 0-178,13 0-153,1 0-1,0 0 1,-1 0 0,1 0 0,0 0-1,-1 0 1,1-1 0,0 1-1,0 0 1,-1 0 0,1 0-1,0 0 1,0 0 0,-1 0-1,1-1 1,0 1 0,0 0-1,-1 0 1,1 0 0,0-1 0,0 1-1,0 0 1,-1 0 0,1-1-1,0 1 1,0 0 0,0 0-1,0-1 1,0 1 0,-1 0-1,1-1 1,0 1 0,0-1-1,-11-22-11,0-1-1,2-1 0,1 0 0,0 0 0,2-1 0,-4-35 0,9 55 9,-20-118-106,-8-214-1,33 297 114,-3 21-13,-1 6-18,0 11-2,7 71-232,-4-10 275,5 141 54,-8-144-44,-13 88-1,10-129-22,0-1-1,-1 0 1,0 0-1,-1 0 1,-1-1-1,0 1 0,-1-1 1,0 0-1,-1-1 1,0 0-1,-1 0 1,-16 15-1,14-15-180,0-2 0,-1 1 0,0-1 0,0-1 0,-1 0 0,0-1 0,-1-1-1,1 0 1,-1 0 0,0-2 0,-16 4 0,28-7 115,0-1 1,0 1 0,0-1-1,0 0 1,-1 0 0,1 0-1,0 0 1,0 0-1,0 0 1,0 0 0,0-1-1,0 1 1,0-1 0,-2-1-1,-2 0-87,5 2 128,0 0 0,1 0 0,-1 0 0,0 0 1,1 0-1,-1-1 0,0 1 0,1 0 0,-1 0 0,1-1 0,-1 1 1,0 0-1,1-1 0,-1 1 0,1-1 0,-1 1 0,1-1 1,-1 0-1,-8-7-47,0 0 1,1-1-1,0 0 1,1 0-1,0-1 1,-11-20-1,17 28 65,0 0 0,0 0-1,0 0 1,0-1 0,1 1 0,0 0-1,-1 0 1,1-1 0,0 1 0,0-5 0,0 0-8,-1 1 618,0 12-502,-14 49 155,14-50-188,-2 2-16,-9 19-47,9-20 63,2-6-69,-1 1 0,1-1-1,0 0 1,0 1 0,0-1-1,0 1 1,0 0-1,-1-1 1,1 1 0,0 0-1,0-1 1,1 1-1,-2 1 1,1-1-36,0 0 0,0 0-1,0 0 1,0-1 0,0 1 0,0 0-1,0 0 1,0-1 0,0 1 0,0-1-1,-1 1 1,1-1 0,0 0 0,-2 1-1,-1-7-128,-18-23 38,17 18 86,0 1-1,1 0 1,-6-21 0,9 27 1,3 10 154,1 1-72,5 24 161,-7-25-171,0-2-21,0 0 1,0 0-1,-1 0 0,0 0 0,1 0 1,-1 0-1,0 0 0,-1 0 0,1 0 1,-1 0-1,0-1 0,0 1 0,0 0 1,0 0-1,-3 5 0,-33 51 51,26-49-55,-21 13-43,-4-1 46,26-17 1,8-5-1,-1 1 0,1-1 0,-1 1 0,0-1 0,1 0 0,-1 0 0,0 0 0,0-1 0,0 1 0,0-1 0,-5 1 0,-15 1 90,18-2-102,1-5-57,-12-16 1,11 16-24,10 12 336,5 7-115,-2 0-1,1 1 1,-2 0 0,0 0-1,-1 1 1,8 32-1,-11-38-84,-2 1-1,1-1 1,-1 0-1,-1 1 1,0-1-1,-1 0 0,1 1 1,-2-1-1,0 0 1,0 0-1,-1 0 1,0 0-1,-7 15 1,1-9-27,0 0 0,-2-1 0,0-1 0,0 1 1,-2-2-1,1 0 0,-16 13 0,9-11 6,0-1 0,-1-1-1,0 0 1,-44 19 0,31-18 116,18-12 158,-19-2 38,33 0-327,0 1 0,0-1-1,0-1 1,0 1 0,0 0-1,0 0 1,0 0 0,0 0-1,0-1 1,0 1 0,0-1-1,0 1 1,0-1 0,0 1-1,0-1 1,-1 0 0,-7-6 4,0 1 1,0-1-1,0-1 1,1 0-1,0 0 1,1 0-1,-1-1 1,2 0-1,-1-1 1,1 1 0,1-1-1,0 0 1,-6-18-1,5 5-34,1 0 0,1 0 0,1-1 0,2 1 0,0-1 0,1 0 0,5-35-1,2 13-992,2 1 0,28-85-1,-9 59-1583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20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9921,'18'12'3452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20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891 1 5044,'0'0'3043,"-3"6"-2409,-30 41-400,-1-1 0,-3-2 1,-1-1-1,-48 40 0,0-10-219,-110 73 0,133-107-293,-1-2-1,-129 53 0,139-69-1952,50-20 1053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20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2896,'7'8'343,"-5"-7"-215,-1 1-1,1-1 1,-1 1-1,1-1 1,-1 0-1,1 0 1,0 1-1,-1-1 1,1 0-1,0-1 1,0 1-1,0 0 1,3 0-1,14 5 699,-14-5-292,-5-1-506,1 0-1,-1 0 1,1 0-1,-1 0 1,1-1-1,-1 1 1,1 0 0,-1 0-1,1 0 1,-1 0-1,1 0 1,-1 0-1,1 0 1,-1 1 0,1-1-1,-1 0 1,1 0-1,-1 0 1,1 0 0,-1 1-1,1-1 1,-1 0-1,1 0 1,0 1-1,-1 0-129,1-1 0,-1 0-1,1 1 1,-1-1-1,1 0 1,-1 0-1,1 1 1,-1-1 0,1 0-1,-1 0 1,1 0-1,-1 0 1,1 0-1,-1 0 1,1 0-1,-1 0 1,1 0 0,-1 0-1,1 0 1,-1 0-1,1 0 1,-1 0-1,1 0 1,0-1-1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3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1139 0 6405,'0'0'4815,"-1"5"-4730,-28 183 887,25-177-866,1-3-82,2-5-11,-1 0 0,1 0-1,-1 0 1,0 0 0,0 0 0,0 0-1,-4 4 1,-11 14 67,13-16 0,-1-1-23,-17 11-31,16-11 31,2-10-136,-13-15 66,13 15 395,0 11-288,-7 10 27,1 1 1,0 0 0,1 0-1,1 1 1,-9 26 0,6-17 65,-3-5-134,2 1-10,9-17 10,-2-2-15,-17 9-124,22-11 71,-1-1 0,1 0 0,-1 1 0,1-1 0,-1 0 0,1 0 0,-1 0 0,1 1 0,-1-1 0,1 0 0,-1 0 0,1 0 0,-1 0 1,1 0-1,-1 0 0,1 0 0,-1 0 0,1 0 0,-1 0 0,0 0 0,-21-3-527,22 3 517,-1 0 1,1 0-1,-1 0 0,1 0 0,-1 0 1,1 0-1,0-1 0,-1 1 0,1 0 1,-1 0-1,1 0 0,0-1 0,-1 1 0,1 0 1,-1 0-1,1-1 0,0 1 0,-1 0 1,1 0-1,0-1 0,0 1 0,-1-1 0,1 1 1,0 0-1,-1-1 0,-8-12-68,1-1-1,0 1 1,0-2 0,1 1-1,1-1 1,1 0-1,0 0 1,1 0 0,0-1-1,1 0 1,1 1-1,0-26 1,2 36 254,0 0 82,0-14-26,0 14 215,-1 11-398,-4 22 159,-2 29-1,7-51-156,-1-1 12,-1 0-21,-2 15 280,-3-21-295,-18-4-67,25 5 48,-1 0 1,0 0 0,1 0-1,-1 0 1,1 0-1,-1-1 1,1 1 0,0 0-1,-1 0 1,1 0-1,-1-1 1,1 1-1,-1 0 1,1-1 0,-1 1-1,1 0 1,0-1-1,-1 1 1,1 0 0,0-1-1,-1 1 1,1-1-1,0 0 1,-8-7-29,2-1 1,-1 0-1,1 0 1,1-1-1,0 0 1,0 0-1,1 0 1,0 0-1,1-1 1,-3-12 0,6 17 146,-2 13-20,-23 94 170,20-74-189,4-26-70,1 0 0,0-1 1,0 1-1,0 0 0,0-1 0,-1 1 1,1 0-1,0-1 0,0 1 0,-1-1 1,1 1-1,-1 0 0,1-1 1,0 1-1,-1-1 0,1 1 0,-2 0 1,-29 34 98,14-16-89,13-14 4,2-5-12,-1 0 1,1 1 0,0-1 0,0 1 0,0-1-1,0 1 1,0 0 0,0-1 0,0 1 0,1 0-1,-4 2 1,0 0 4,5-3-12,-1 0 0,1 1 1,-1-1-1,1 0 0,-1 0 1,1 0-1,-1 1 0,1-1 0,-1 0 1,0 0-1,1 0 0,-1 0 1,1 0-1,-1 0 0,1 0 0,-1 0 1,1-1-1,-1 1 0,1 0 1,-2 0-1,-20-7-161,22 7 156,-1 0 0,1 0 0,-1-1-1,1 1 1,-1 0 0,1 0 0,-1 0 0,1-1 0,-1 1 0,1 0 0,0-1 0,-1 1 0,1 0 0,-1-1 0,1 1 0,0-1 0,-1 1 0,1-1 0,0 1 0,-1 0 0,1-1 0,0 0 0,-13-22-18,2 0 1,1 0-1,1-1 0,-9-32 0,13 45 4,4 10 74,1-1-1,-1 1 1,0 0-1,1-1 1,-1 1 0,1-1-1,-1 1 1,1-1-1,0 0 1,-1-1 0,-4 7-61,-8 7 10,1 0 1,0 2 0,1-1 0,1 1 0,0 1 0,0 0 0,2 0 0,-14 30 0,14-26-8,1 1 1,1 0 0,0 0 0,2 0-1,0 0 1,1 1 0,0 25 0,8-1 148,1-46-153,15-6 10,-20 8 0,-1 0-1,0 0 1,1 0-1,-1 0 1,0 0-1,0 0 1,1 0-1,-1 0 1,0 0-1,1-1 0,-1 1 1,0 0-1,0 0 1,1 0-1,-1 0 1,0-1-1,0 1 1,0 0-1,1 0 1,-1-1-1,0 1 1,0 0-1,0 0 1,0-1-1,0 1 1,1 0-1,-1-1 1,0 1-1,0 0 0,0 0 1,0-1-1,0 1 1,0 0-1,0-1 1,0 1-1,0 0 1,0-1-1,1-8 16,1 1 5,-1 1 1,-1-1-1,1 1 1,-1-1-1,0 0 1,-1 1-1,1-1 1,-2 1-1,1-1 1,-3-7-1,-5-7 77,7 17 32,-4 1-116,-26-13-32,27 15 18,1 1 0,-1 1 0,1-1 1,-1 1-1,-5-1 0,-4 4 31,-15 10-15,15-3-36,0 4 119,1 1 0,1 0 0,0 1 0,1 1 0,1 0 1,0 0-1,1 1 0,1 0 0,1 1 0,-9 32 0,10-18 295,1-1 0,2 0 0,1 1 0,1 0 0,2-1 0,1 1 0,12 56 0,-9-65-196,64 299 905,-68-319-1109,0 0 0,0 0-1,0 0 1,1 0-1,0 0 1,0 0-1,2 3 1,1 1-27,-2-1-168,1 1-272,9 23-209,-10-23-105,4-6-2432,18 9 1263,-24-11 1824,-1 0 0,1 1 0,-1-1 0,1 0 0,0 0 0,-1 0 0,1 0 0,-1 1 0,1-1 0,0 0 0,-1 0 0,1 0 0,0 0 0,-1 0 0,1-1 0,0 1 0,-1 0 0,1 0 0,-1 0 0,1 0 0,0-1 0,0 1 0,41-13-3767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0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98 8509,'0'0'1599,"4"-6"-1099,13-19-136,-7 14-43,2 2-186,1 1 1,0 0-1,0 1 0,1 0 1,18-6-1,-30 12-96,1 1 1,-1-1-1,0 1 0,1-1 0,-1 1 1,0 0-1,1 0 0,-1 0 1,0 0-1,1 0 0,2 1 0,1 0 53,1-1 675,-3 8-611,15 23-58,-19-30-93,1-1-1,-1 1 1,1 0-1,-1-1 0,1 1 1,-1 0-1,0 0 1,0 0-1,1 0 1,-1-1-1,0 1 0,0 0 1,0 0-1,0 0 1,0 0-1,0 1 1,0 3-8,0-1 1,0 1 0,-1 0-1,0-1 1,0 1 0,-1 4 0,-1-2-73,-1 0 0,0 0 0,-7 11 0,10-17 17,1 0-1,-1 0 1,0 0-1,0 0 1,0 0-1,0 0 1,1 0 0,-1-1-1,0 1 1,0 0-1,-1-1 1,1 1-1,0 0 1,0-1-1,-1 1 1,-2 1-53,-23 11-2258,-53 19 1,22-19-890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21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4160,'0'0'1477,"33"22"1219,14-12-2016,4-10-320,-6-10-188,6 0-104,-7-8-308,1-5-2080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3:21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8661,'0'0'3088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3.4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66 8645,'0'0'-52,"-11"-31"-264,-5-4-4965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4.3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868 96 5481,'-3'-6'974,"-7"-20"120,7 20-30,-4 0-218,-7-2-506,0-1-1,-27-11 1,34 17-251,-1 1-1,1-1 1,-1 1 0,1 1 0,-1 0 0,0 0-1,1 0 1,-1 1 0,-12 1 0,4 2 61,0 1-1,0 0 1,1 1 0,-1 1 0,1 0 0,-19 12 0,-81 56 204,68-39-237,2 2 1,1 3-1,1 1 0,3 1 0,2 3 1,-42 61-1,64-81-24,2 0 0,1 1 0,1 1 0,1 0 0,1 0 0,2 1 0,1 0 0,0 1 0,-1 29 0,7-44-52,1 1 0,0 0-1,1-1 1,1 1 0,0-1-1,1 1 1,1-1 0,8 21-1,-8-24-3,2 0-1,0 0 0,0-1 0,1 0 1,0 0-1,1-1 0,0 0 0,0 0 1,1-1-1,0 0 0,16 10 0,-3-4 18,0-2 0,1 0-1,1-2 1,0 0-1,1-2 1,0 0 0,0-2-1,0-1 1,39 3-1,-17-5 38,0-2-1,0-2 1,0-3 0,63-11-1,-69 6-58,1-1 1,-1-2-1,-1-1 0,0-3 0,-1-1 1,-1-2-1,68-46 0,-86 51-16,-1 0 0,0-2-1,-2-1 1,0 0 0,0-1 0,-2 0-1,0-2 1,-2 0 0,0 0 0,-1-1-1,-1-1 1,-1 0 0,0 0 0,-2-1-1,7-30 1,-11 28 2,0 0-1,-2 0 1,0 0-1,-2 0 1,-1 0-1,0 0 1,-2 0-1,-11-41 0,10 50-1,-1 1 0,0 0 0,-2 1-1,0-1 1,0 1 0,-1 0 0,-1 1-1,0 0 1,-1 0 0,0 1 0,-1 1-1,-1-1 1,0 2 0,-22-17 0,18 18-12,0 0 1,0 0-1,-1 2 1,0 0-1,0 1 1,-1 0-1,-35-5 1,27 8 22,1 1-1,-1 2 1,0 0-1,-50 8 1,8 7-250,1 2 0,1 4-1,-75 34 1,138-54 27,0 0-1,0 0 1,0 0-1,1 0 1,-1 1-1,1-1 1,-1 1-1,1 0 1,-3 2-1,-1 1-297,1-1-1265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5.6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3203 5400,'0'0'5618,"1"-6"-5196,1-1-339,0 0 1,1 1-1,-1-1 1,2 1-1,-1-1 1,1 1-1,-1 0 1,2 0-1,-1 1 1,11-11-1,9-7 138,30-22-1,-15 13-69,22-22-54,-2-3 1,-3-3-1,-3-2 0,80-122 1,79-184-39,-156 252 68,56-162 1,-85 180 21,-3-1 1,10-114-1,3-7-136,-5-33 47,-32 215 0,-1 0-1,-2 0 1,-2 0 0,-11-44-1,8 46-74,2 12 17,-1 1 1,-19-43-1,-2-5 15,18 33-1,3 22-26,-11-23-12,15 32 21,-7-13-3,1-1 1,1 1-1,-5-25 0,12 42 3,1 0-1,-1 0 0,0 1 0,0-1 0,0 0 1,0 0-1,0 1 0,-1-1 0,-2-3 1,-10-23-18,-12-51 45,10 36-2,15 40-10,-1 0-19,-5-13 8,5 13-14,0 0 2,1-1 7,-10-16-7,-1 4 11,9 13-13,4 6-78,-1 0 88,0 1 1,0-1-1,0 0 0,0 0 1,0 1-1,-1-1 0,1 0 1,0 0-1,-2 4 1,-1 4-1,-9 149-75,7-133 56,0 4 20,0-8 8,4-17 71,3-12-92,5-32-3,-1 1-1,1-53 0,-1 10 3,-2 30-22,-3 47 45,3 4-19,-1 2 11,1-1 1,0 0-1,-1 1 0,1-1 0,-1 1 0,0 0 0,0 0 0,0 1 0,0-1 0,5 5 0,-1-1 2,49 33 17,0-2-1,119 55 1,-83-52-364,-87-38-775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7.0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858 76 3960,'0'-4'1503,"0"-17"4218,2 26-5634,87 258 905,-55-170-885,-16-45-73,19 64 66,-32-93-88,13 30 0,-18-47-10,1-1 1,0 0 0,-1 0-1,1 1 1,-1-1-1,0 0 1,1 1 0,-1-1-1,0 1 1,0-1-1,0 1 1,0-1 0,0 0-1,0 1 1,0-1-1,0 1 1,-1 1 0,0 1 7,1-4-9,0 1 0,0-1 0,0 0-1,0 1 1,0-1 0,0 0 0,0 0 0,0 1-1,0-1 1,0 0 0,0 1 0,0-1 0,0 0 0,-1 0-1,1 1 1,0-1 0,0 0 0,0 1 0,0-1-1,0 0 1,-1 0 0,1 0 0,0 1 0,0-1-1,-1 0 1,1 0 0,0 0 0,0 1 0,-1-1-1,1 0 1,0 0 0,0 0 0,-1 0 0,1 0 0,0 0-1,-1 0 1,-5 3 2,1 0 0,-1 0 0,0-1 0,0 0 1,0-1-1,0 1 0,0-1 0,0 0 0,-1-1 0,1 1 0,0-1 0,-1 0 0,1-1 0,0 0 0,-10-2 0,2-2-54,0-1 0,1-1-1,0 0 1,0 0-1,1-2 1,0 1 0,0-1-1,1-1 1,0 0-1,1-1 1,0 0-1,1-1 1,0 0 0,-8-15-1,-8-16-130,2-2 0,-31-84 0,20 37 99,-55-137 18,87 225 81,-1 10 35,-1 3-24,1 0 0,0 0 0,1 1 0,0-1 1,0 1-1,1 0 0,0-1 0,1 1 0,0 0 1,1 0-1,0-1 0,3 14 0,5 23 116,18 55 0,-26-98-138,30 83 107,3 9-35,-30-81-63,-1 0 0,0 0-1,-1 0 1,1 22 0,-7-24 20,1-5-24,2-4-9,0 0 0,-1-1-1,1 1 1,-1-1 0,1 0 0,-1 1-1,0-1 1,0 0 0,0 0 0,0 0-1,-3 2 1,-17 17 2,10-13 23,1-3-46,-1-1 0,1 0 0,-16 2 0,26-6 16,0 0-1,1 0 0,-1 1 1,1-1-1,-1 0 0,1-1 1,-1 1-1,0 0 0,1 0 1,-1 0-1,1 0 0,-1 0 1,1 0-1,-1-1 0,1 1 1,-1 0-1,1-1 0,-1 1 1,1 0-1,-1-1 0,0 1 1,-7-6-37,1 0 0,-1 0 0,1-1 0,1 0 0,-1 0 0,1-1 0,-10-15 0,6 7-13,1-1 0,1-1-1,-13-34 1,14 28 53,5 19-35,2 11 54,1 33-14,8 24 39,-10-51-32,-10 26 40,4-13-36,0-13 17,-17 18-1,19-29-15,-18 3-31,18-3-16,-1-8 23,1 1 0,0-1 1,0 0-1,0-1 0,1 1 0,0-1 0,1 0 0,-1 0 0,-1-9 1,-3-12-27,-4-36 0,9 49 11,-3-17 27,-4-1-26,1 5 30,4 17-6,-7-11 18,10 17 116,-2 13-91,-9 23 13,2-1-1,0 1 1,3 1-1,-7 35 1,13-48-191,-2 0-1,0 0 1,-1 0 0,-1 0-1,-1-1 1,0 0 0,-1 0-1,-1-1 1,-16 22 0,12-25-2291,-33 25-1056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7.1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1 182 7921,'58'-13'636,"4"-7"-392,-7-1-84,-4-2-92,5-5-884,-9-7-1164,2-7-637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7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802 0 5561,'-44'42'1512,"-7"15"-228,-5 9-372,-6 21-368,-7 10-204,-15 12-196,-12 8 68,-11-3-308,-6 4-1228,-7-7-1392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7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225 1 6369,'0'0'892,"-16"41"504,-1 7-640,-1-7-252,7 0-224,-12 0-68,1 4-140,4-1-4,-4-3-40,0 1-68,6-4-208,-24 6-3372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8.1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1154 1 4824,'0'0'3158,"-3"8"-2933,-15 44-53,-17 124-107,33-168-72,-5-5-1701,-2 1 1824,5-3-36,0 1-1,0-1 0,1 1 0,-1 0 0,0 1 0,1-1 1,-1 1-1,-3 3 0,-36 28 444,-85 62 950,90-74-1307,0-1 1,-1-2-1,-1-1 1,-1-2-1,0-3 1,-1 0 0,-1-3-1,1-2 1,-2-1-1,1-2 1,-69-2-1,73-5-163,-1-1-1,1-2 0,0-1 0,0-3 1,-65-22-1,96 28-1408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1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841 40 5248,'0'0'3655,"-2"6"-2888,0 0-567,1-3-126,0-1 1,1 1 0,-1 0-1,0-1 1,1 1-1,0-1 1,0 1-1,0 0 1,0 3 0,-1 2 16,1-6-57,-1 1 0,1 0 0,0 0-1,0 0 1,0 0 0,1 0 0,-1-1 0,1 1 0,0 3 0,4 18 80,-3-18 24,4-3-118,19 9 9,-19-9 10,1-6 3,18-11-18,-24 13-21,-1 1 0,1 0-1,-1-1 1,1 1 0,0 0 0,-1-1-1,1 1 1,-1-1 0,1 1-1,-1-1 1,1 1 0,-1-1-1,0 1 1,1-1 0,-1 1 0,0-1-1,1 0 1,-1 1 0,0-1-1,1-1 1,3-11 143,-1 0 0,0-1 0,0 0 1,-1 1-1,0-26 0,-2 34 232,-5 0-133,-12-14-105,13 14-68,-2 5-33,-2 1-35,0 0 0,-1 0 0,1 1 0,0 0 0,1 0 0,-1 1 0,0 0 0,1 0 0,-1 1 0,1 0 1,0 0-1,0 1 0,1 0 0,-1 0 0,1 1 0,-7 7 0,-11 14 91,1 1 1,-29 46-1,26-36 103,-16 24 119,9-12-6,-2-1 1,-3-1 0,-46 45 0,43-55-116,-63 43 0,85-68-41,-1-1 0,0 0 0,-1-2 0,0 0 0,-40 11 1,47-19 102,-16-4 22,29 2-272,1 0 1,-1 0-1,0 0 0,1 0 1,-1 0-1,1 0 1,-1-1-1,0 1 1,1 0-1,-1 0 1,1 0-1,-1-1 1,1 1-1,-1 0 1,0-1-1,1 1 1,-1 0-1,1-1 1,-1 1-1,1-1 1,0 1-1,-1-1 1,1 1-1,-1-1 1,-5-7 5,0 0 1,1-1-1,0 1 1,0-1-1,1 0 1,0-1-1,1 1 1,0 0-1,0-1 1,1 0-1,0 0 1,1 0-1,0-14 1,0 1-13,2 0 0,0 0-1,2 0 1,1 0 0,0 1 0,11-31 0,58-131-1138,-40 110-532,-19 42 44,-5 15-1120,8-16-797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8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1 124 7969,'58'10'1000,"-3"-16"-520,1-10-312,-5-13-524,-4-6-1360,-3-13-1313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18.5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0 125 9929,'0'0'712,"62"-25"-572,5-7-156,6 0-1204,1-3-1756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1621 257 4820,'0'0'5706,"-2"-7"-5584,1 0-120,-2 1 0,1 0-1,0 0 1,-1 0-1,0 0 1,-1 0 0,1 1-1,-1-1 1,0 1 0,-1 0-1,1 0 1,-1 1-1,0-1 1,0 1 0,-9-6-1,-14-5 0,0 1 0,-1 1 0,-1 2 0,-32-8 0,-126-23-6,-180 1 270,287 38-97,-1 5 1,-124 17-1,190-17-124,1 2 0,0 0 0,0 1 0,1 0 0,-1 2 0,1-1 0,0 2 0,1 0 0,0 0 0,0 1 0,-19 18 0,15-10 27,1 0-1,0 2 1,1 0-1,2 1 1,-1 0-1,-17 40 1,5 0 181,2 1-1,3 2 1,3 0 0,3 1-1,2 0 1,-7 122 0,19-150-100,1-1 0,1 1 1,2 0-1,9 37 0,-8-56-112,0 0-1,2 0 1,0-1-1,0 0 1,2 0-1,0 0 1,1-1-1,0 0 0,1-1 1,15 17-1,-4-11-18,1-1 0,0 0 0,1-2 0,1 0 0,0-2 0,2-1 0,-1-1 0,2-1 0,41 13 0,-16-10 12,0-2 0,1-2 0,0-3 0,68 2-1,-45-8-34,0-3 0,116-18 0,-142 11 1,-1-3 0,0-1 0,-1-3 0,86-39-1,-114 44-10,0-2-1,-1 0 0,0-1 1,-1 0-1,-1-2 1,0 0-1,-1-1 0,-1-1 1,18-24-1,-18 18-15,-1 0 1,-1 0 0,-1-1-1,-1-1 1,-2 0-1,0 0 1,8-42-1,-6 13-54,-3-1 0,2-97 0,-10 119 74,-2 1-1,-1-1 1,-2 1 0,-1 0-1,-2 0 1,-13-35 0,15 53 6,0 0 0,-2 0 0,-17-25 0,12 26-41,2 4-65,-1 1 0,-1 0 0,1 0 0,-1 1-1,-1 1 1,1 0 0,-1 1 0,0 1 0,0 0 0,-16-2 0,0 4-866,24 2-547,0 0-765,-19 0-625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1.6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25 2204,'0'0'52,"-29"-2"-228,7-2-76,-14-6-200,9 2-172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2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5501 0 2516,'0'0'5520,"1"5"-4701,6 12-462,1-1-1,0 0 0,16 24 0,40 50-11,-36-53-174,-17-23-87,35 48 663,77 137 0,-76-97-363,-5 2-1,-4 2 1,-5 1 0,27 156 0,47 525 628,-102-715-1005,-3 0 0,-3 0 1,-4 0-1,-3 0 0,-31 130 1,3-85-22,-5-2 1,-60 119 0,71-171 9,-171 327 7,175-350-7,-2 0 0,-1-2 0,-2-2 0,-2-1 0,-1-1-1,-76 59 1,64-63 9,-2-1-1,-1-2 0,-72 29 1,46-25-25,-269 106 6,262-111-3,0-2 0,-112 17-1,-297 5 7,348-36-29,-387 21 55,-1-29-107,-408-78-360,435 26 300,2 4 112,145 7 29,42-12-35,309 49-3,1 0 19,-14-3 16,14 3-30,4-7-3479,0 7 3458,1 1-1,0-1 0,0 1 1,-1-1-1,1 1 1,-1 0-1,1-1 1,-1 0-25,0 1 0,1-1 0,-1 0 0,0 0 0,1 1 1,-1-1-1,1 0 0,0 0 0,-1 0 0,1 1 0,0-1 1,-1 0-1,1 0 0,0 0 0,0 0 0,0 0 0,0 0 1,0 0-1,0 0 0,0 0 0,0 0 0,0-1 0,-1-19-998,0 10 196,1-1 1,0 1 0,2-19 0,3 2-651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2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616 0 5961,'14'0'460,"-6"0"2505,-5 7-2119,-1-4-796,-1 0-1,0 0 1,0 0-1,0 1 1,0-1-1,0 0 0,-1 1 1,0-1-1,1 1 1,-1-1-1,0 1 1,-1-1-1,1 0 1,-1 1-1,1-1 1,-1 1-1,0-1 0,0 0 1,0 0-1,-1 0 1,1 1-1,-1-1 1,0-1-1,0 1 1,0 0-1,0 0 1,-3 2-1,-7 8 36,-1-1 1,-1 0-1,0 0 1,-1-1-1,0-1 1,0-1-1,-19 8 1,-1 0-13,-1-3 0,-47 13 0,45-16-35,-1-2 0,0-2 0,-1-1-1,0-2 1,1-2 0,-61-5 0,95 3 569,53 30 175,-10-5-455,187 95 556,-129-70-775,93 50-1630,-185-98 43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3.7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394 395 6145,'37'10'4451,"-34"-8"-3742,2 25 288,-3-24-953,-1 0 0,-1 0 0,1 0 1,0 0-1,-1 0 0,0 0 0,0 0 0,0 0 0,0 0 1,0 4-1,-3 1 16,1-1-1,-1 0 1,0 1 0,0-1 0,-1-1 0,1 1 0,-2 0-1,1-1 1,-1 0 0,0 0 0,0 0 0,-1-1 0,-9 8-1,-7 4-30,0-1 1,-35 18-1,44-26-29,1-1 1,-1-1-1,0-1 1,0 0 0,0 0-1,-1-1 1,0-1-1,0 0 1,0-1 0,0-1-1,-15 0 1,19-5-23,4 0 24,1 0 1,0-1-1,0 1 1,0-1-1,1 0 0,-1-1 1,1 1-1,1-1 1,-1 0-1,1 0 1,0 0-1,0 0 0,-3-13 1,-2-21 3,2 0 0,-2-73-1,7 90-5,-1-199-6,2 127-10,-2 63 542,1 17-1484,0 0-4727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3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154 23 6521,'0'0'1980,"-1"5"-78,-1 0-1338,-2 14 2554,10-20-3074,21-6-43,-1 0 1,0-2 0,32-17-1,-54 25 371,-2 6-201,5 14-36,-6-19-132,-1 0 1,0 1 0,0-1 0,0 0-1,0 1 1,0-1 0,0 1-1,1-1 1,-1 0 0,0 1-1,0-1 1,0 0 0,0 1 0,0-1-1,0 1 1,-1-1 0,1 0-1,0 1 1,0-1 0,0 0-1,0 1 1,0-1 0,0 1 0,-1-1-1,1 0 1,0 1 0,-5 6-109,1 0 0,-1-1 0,0 0 0,-1 0 1,0 0-1,0 0 0,0-1 0,0 0 0,-1 0 1,0-1-1,0 1 0,0-2 0,0 1 0,-8 2 1,-8 3-1295,0-2 1,0 0 0,-43 6 0,-2-5-1866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4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 38 6961,'0'0'5356,"-4"1"-5245,-11 6-78,11-5-47,6-6-13,2-13 5,-3 13 2,3 0 34,11-11 19,-12 11 421,1 7-124,1 1-223,-1 0 0,0 0 0,0 0 0,0 1-1,-1-1 1,1 1 0,-1 0 0,4 9 0,-4-7-70,-1 0 0,0 1-1,0-1 1,-1 1 0,0-1 0,0 1 0,-1 0 0,1-1 0,-2 1 0,1 0 0,-1-1 0,-2 9 0,0-6 4,-1 1-1,1-1 1,-2 0 0,1 0-1,-1 0 1,-1-1 0,-13 18-1,10-16-310,-1 0-1,0 0 1,-1-1-1,0-1 0,-21 14 1,22-16-497,-1-1 0,0-1 0,0 0 1,0 0-1,-1-1 0,-19 5 0,-5-5-1990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4.5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371 1 8425,'0'0'1556,"18"6"1368,-11 25-1852,-7 7-116,-7 1 4,-4 6-203,-7-4-361,-8 3-196,-14 1-112,-7-4-496,3-4-733,-19-4-559,-3-6-1108,-8 0-1336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1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1020 1 8365,'-6'4'1377,"-89"96"1402,7-6-1573,-153 110-512,200-175-693,-1-1 0,-1-3 0,-1-1 0,-55 21 0,93-43-110,-21-2-675,26 0 777,1 1 1,0-1 0,0 0 0,0 0 0,0 0 0,-1 0 0,1 0 0,0 0 0,0 0 0,0 0 0,0 0-1,-1 0 1,1 0 0,0 0 0,0 0 0,0 0 0,0 0 0,-1 0 0,1 0 0,0 0 0,0 0-1,0 0 1,0-1 0,0 1 0,-1 0 0,1 0 0,0 0 0,0 0 0,0 0 0,0 0 0,0 0 0,0-1-1,-1 1 1,1 0 0,0 0 0,0 0 0,0 0 0,0 0 0,0-1 0,0 1 0,0 0 0,0 0 0,0 0-1,0 0 1,0-1 0,0 1 0,0 0 0,0 0 0,0 0 0,0 0 0,0-1 0,0 1 0,0 0-1,0 0 1,0 0 0,0-1 0,1-4-18,-1 0 0,1 0 0,0 0 0,1 0-1,-1 1 1,1-1 0,0 0 0,0 0 0,1 1-1,-1 0 1,1-1 0,0 1 0,0 0 0,1 0 0,-1 1-1,5-5 1,10-8-1,1 1 0,23-15 0,-41 30 23,9-7 0,20-10-9,34-6 14,-59 22 33,0 22 183,0-6-126,-5-8-60,-1 0 1,1 0 0,-1 0 0,0 0 0,-1-1 0,0 1 0,0 0 0,0-1 0,-1 1 0,1-1 0,-2 0 0,1 0 0,-1 0 0,-6 8 0,-9 10 72,-44 41 0,56-58-91,-52 47-405,-1-3 0,-3-2 0,-111 66 0,170-113-120,1 0-1,-1 0 1,1 0 0,-1-1-1,1 1 1,-8 1 0,3-1-427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4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98 6773,'0'0'3415,"2"3"-2918,0 0-436,1 1 1,0-1-1,0 0 0,0 0 0,0 0 1,0 0-1,0 0 0,1-1 0,-1 1 1,1-1-1,0 0 0,0 0 0,-1-1 1,1 1-1,1-1 0,-1 0 0,7 2 1,-10-3-52,0 0 0,0 1 0,1-1 0,-1 0 1,0 0-1,0 0 0,0 0 0,0 0 0,1 0 0,-1-1 1,0 1-1,0 0 0,0 0 0,2-2 0,1 1 12,-3 1-19,0 0 0,0 0 0,1-1 0,-1 1 0,0 0 0,0-1 0,0 1 0,0-1 0,0 1-1,0-1 1,1 1 0,-1-1 0,-1 0 0,1 0 0,0 1 0,0-1 0,1-1 0,0-1 4,5-4 12,-5 3-1,15-34-50,-16 35 58,0 0-1,-1 0 0,1-1 1,-1 1-1,1 0 0,-1 0 0,0 0 1,0 0-1,-1 0 0,1 0 0,-1 0 1,1-1-1,-1 1 0,-1-3 0,-6-11 213,8 17-228,0 0 0,0-1 0,0 1 0,0 0 0,-1-1 0,1 1 0,0 0 0,0 0-1,0-1 1,0 1 0,-1 0 0,1 0 0,0-1 0,0 1 0,-1 0 0,1 0-1,0 0 1,0-1 0,-1 1 0,1 0 0,0 0 0,-1 0 0,1 0 0,0 0-1,-1 0 1,0-1 0,-3 0 20,0-1 0,-1 1 0,1 0 0,-1 0 0,0 1 0,1-1 0,-1 1 0,1 0 0,-1 0 0,0 1 0,1-1 0,-1 1 0,1 0 0,-1 0 0,1 1 0,-1-1 0,1 1 0,0 0 0,0 0 0,0 1 0,0-1 0,-6 6 0,-18 13 1,4-1-42,19-15-86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5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136 145 8289,'0'0'4677,"5"-2"-4591,41-19 33,-41 19 154,-1-2-222,0-2 5,0-1 0,0 1 0,-1-1 0,6-12 0,-9 18-48,0 1 0,0 0 0,0-1 0,0 1-1,0 0 1,0-1 0,0 1 0,0 0 0,0-1 0,0 1-1,0 0 1,0-1 0,0 1 0,0 0 0,0-1 0,0 1-1,0 0 1,0-1 0,-1 1 0,1 0 0,0 0-1,0-1 1,0 1 0,0 0 0,-1-1 0,1 1 0,-34-45 886,25 39-598,-13-3-117,21 9-174,1 0 0,-1 0 1,1-1-1,-1 1 0,0 0 0,1 0 0,-1 0 1,1 0-1,-1 0 0,0 0 0,1 0 0,-1 0 0,0 0 1,1 0-1,-1 0 0,0 0 0,0 1 0,-26 5 39,15-1-28,-40 32-415,43-27-516,5-2 490,-4 4-1036,1 1 0,-8 18 1,9 0-2584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6.6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1487 1 4216,'7'1'466,"8"0"4062,-12 3-3625,0 1-760,0-1-1,-1 1 1,1 0 0,-1 0 0,0 0-1,0 0 1,-1 0 0,0 0-1,2 7 1,-2-2-25,-1 1-1,0-1 0,0 0 1,-1 0-1,-3 11 0,3-15-152,-1 0-1,0 0 0,-1 0 0,1 0 0,-1 0 1,0-1-1,-1 1 0,1-1 0,-1 0 0,0 0 1,0 0-1,-7 5 0,7-6-565,0-3-108,-14 6-60,13-5 26,1-5 151,-2 1 459,5 2 105,-1-1-1,0 0 1,1 1-1,-1-1 1,1 0 0,-1 0-1,1 0 1,-1 0-1,1 0 1,0 0-1,0 0 1,-1 0-1,1-1 1,-1-1-1,-32-38 352,31 36 679,-1 5-458,-16-3 58,20 3-582,0 0 1,-1 0 0,1 0 0,0 0 0,-1 0-1,1 0 1,0 0 0,-1 0 0,1 0 0,0 0-1,-1 0 1,1 0 0,0 0 0,-1 0 0,1 0-1,0 1 1,0-1 0,-1 0 0,1 0-1,0 0 1,-1 0 0,1 1 0,0-1 0,0 0-1,-1 0 1,1 1 0,0-1 0,0 0 0,0 0-1,-1 1 1,1-1 0,-30 37 948,-34 53-1,-6 7-235,59-83-697,-1-1 0,-1 0 0,0-1 1,0 0-1,-2-1 0,1 0 0,-1-2 1,-1 1-1,0-2 0,0 0 0,-31 10 1,26-12-49,-1-1 1,0-1-1,0-1 1,0-1-1,0-1 1,0 0-1,0-2 1,0-1-1,-27-5 1,19 0-47,0-1 0,0-1 0,-31-14 0,-80-46 5,44 20 384,97 49-320,-1 0 1,1-1-1,-1 1 1,1 0 0,-1 0-1,1 0 1,0 0-1,-1 0 1,1 0 0,-1 0-1,1-1 1,-1 1 0,1 0-1,-1 1 1,1-1-1,-1 0 1,1 0 0,-1 0-1,1 0 1,-1 0-1,0 1 1,-7 1 105,0 1-1,1 0 1,-1 1-1,1 0 1,0 0 0,0 1-1,0 0 1,1 0-1,0 0 1,0 1 0,0 0-1,0 0 1,1 0-1,0 1 1,0 0 0,1 0-1,-6 12 1,-18 38 187,14-26-493,-1-1 0,-2-1 0,0 0-1,-2-1 1,-35 39 0,-4-15-3696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6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11553,'0'0'616,"12"25"580,-12 4 644,40-29-2760,0-2-392,8-8-828,-8 1-1052,0-1-393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7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0 145 10213,'0'0'1352,"11"-29"-548,12 0-184,5 7-276,1 3-164,0 3-80,-7 1-44,5 1-80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7.6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1 211 6041,'0'-9'253,"0"0"0,0 0 1,1 0-1,0 0 1,1 0-1,0 0 1,0 1-1,1-1 1,0 1-1,1-1 0,0 1 1,0 0-1,0 0 1,1 1-1,8-10 1,-4 6-235,1 1 1,0 0-1,1 0 0,17-11 1,-19 17-42,13 6-6,-19-1 27,-1-1 1,0 1 0,1 0-1,-1 1 1,0-1-1,0 0 1,0 0-1,0 1 1,0 0 0,0-1-1,0 1 1,-1 0-1,1 0 1,0 0-1,-1 0 1,0 0-1,1 0 1,-1 0 0,0 0-1,0 1 1,0-1-1,0 0 1,-1 1-1,1-1 1,-1 1-1,1-1 1,-1 1 0,0-1-1,0 3 1,0 2-71,-1 0 1,1-1 0,-1 1 0,-1 0-1,1-1 1,-1 1 0,0-1-1,-1 0 1,-6 12 0,1-4-755,-1 0 1,0 0 0,-14 14-1,-11 5-1744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7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83 7237,'0'0'1516,"26"-18"-660,10 1-400,-3 2-244,7 2-164,-13 4-728,13-1-3360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8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0 7805,'0'0'2700,"0"44"-1376,11 10-304,0 7-364,11-1-288,-4 4-204,-7 2-96,-4 0-260,-14 4-548,-4 4-612,-11-8-784,-7-2-772,0-14-13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8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289 0 9045,'0'0'2532,"-11"23"-1400,0 5-208,-7 6-208,3 1-328,-3 6-192,0-2-116,-8-4-532,-14 0-472,-5-4-672,5-4-1056,-6-9-740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8.3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10489,'6'-20'1316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1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42 8309,'5'-5'1253,"11"-14"-368,-6 12-299,-4 5-446,-2 0-52,0 1 0,1-1 0,-1 1 0,0 0 0,0 1 0,1-1 0,-1 1 0,1 0 0,-1 0 1,0 0-1,1 0 0,-1 1 0,8 1 0,-8 1-30,1 0 0,-1 0 0,0 0 0,1 0 0,-1 1 0,-1-1 0,1 1 0,-1 0 0,1 0 0,-1 0 0,0 1 0,-1-1 0,1 1 0,-1 0 1,0 0-1,0 0 0,0 0 0,1 7 0,0-2-29,-1 0 0,0 0 0,-1 0 0,0 0 0,-1 1 0,0-1 0,0 0 0,-4 19 0,-4 0-133,0-1 1,-3 0-1,0 0 1,-1-1-1,-2-1 1,-1 0-1,-1-1 1,-22 27-1,16-25-1284,-2 0-1,-1-2 1,-45 35 0,18-21-1553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8.6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0 166 8693,'7'4'1475,"107"52"1421,14 7-1659,-106-51-1126,-1 2 1,-1 0-1,32 29 1,-47-39-91,-1 0 1,1 0-1,-1 1 1,-1 0 0,1 0-1,-1 0 1,1 0-1,-2 0 1,1 1-1,0-1 1,-1 1 0,3 12-1,-5-15-18,0 1-1,0-1 0,0 1 1,0 0-1,-1-1 0,1 1 1,-1-1-1,0 1 0,0-1 1,-1 1-1,1-1 0,-1 1 1,1-1-1,-1 0 1,0 0-1,0 0 0,0 0 1,-1 0-1,1-1 0,-1 1 1,0-1-1,-3 4 0,-7 3 1,0 0-1,0-1 0,-1 0 0,0-1 0,0-1 1,-1 0-1,0 0 0,0-2 0,0 0 0,0-1 1,-1 0-1,-30 0 0,40-3-4,1 0 0,-1 0 0,1-1 1,-1 0-1,1 0 0,-1-1 0,1 1 0,0-1 0,0 0 0,-1-1 0,1 1 0,1-1 1,-1 0-1,0 0 0,1 0 0,0-1 0,-1 0 0,-3-5 0,2 2-6,1-1 0,0 1 0,0-1 0,1-1 0,0 1-1,0 0 1,1-1 0,0 0 0,1 0 0,-2-12 0,0-4-4,2 0 0,0 0 0,2 0 1,1-1-1,1 1 0,9-42 0,1 19-1922,2 1-1,29-67 1,-31 87-1721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9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293 450 9749,'0'0'3834,"-1"5"-3532,0 0-277,-1 1 0,0-1 0,0 0-1,0 0 1,0-1 0,-1 1 0,0 0-1,0-1 1,0 1 0,-1-1 0,1 0 0,-1 0-1,0-1 1,0 1 0,-8 4 0,0 1 120,0-2 0,-1 1 0,0-2 1,-24 9-1,27-14 131,6-2-237,0 0-1,0 1 1,0-1-1,0-1 1,0 1 0,0-1-1,0 1 1,1-1-1,-1 0 1,1-1 0,-1 1-1,1-1 1,0 1 0,0-1-1,0 0 1,0 0-1,1 0 1,-1 0 0,-3-7-1,-1-6-24,1-1 1,1 1-1,0-1 0,1-1 0,-1-18 1,-3-90-48,6 63-15,-8-71-1186,6 105-906,-8-27-1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9.2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69 8477,'16'-25'3924,"13"2"-3028,-7 8-104,18 9-676,-11 6-24,-7 19-176,-17 3-652,-10 6-496,-17 4-1012,-7 6-848,-11-3-189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9.5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354 19 7341,'10'-4'397,"-1"1"1,1 0 0,0 1 0,0 0 0,0 0-1,0 1 1,0 0 0,0 1 0,14 1-1,-19 0-271,-6 4-76,-4 17-29,5-22-20,0 1 0,0-1 0,0 1-1,0-1 1,0 1 0,-1-1 0,1 1 0,0-1-1,0 1 1,0-1 0,-1 1 0,1-1 0,0 0 0,-1 1-1,1-1 1,0 1 0,-1-1 0,1 0 0,-1 1-1,1-1 1,-1 1 0,-10 7-3,1 1 0,-2-1 1,1-1-1,-1 0 0,0-1 0,0 0 0,-1-1 0,-19 6 0,17-8 4,-1-1-1,0-1 0,1 0 0,-1-1 0,-23-3 0,-72-16 371,103 17-298,-1 0 204,7 1-248,0 1-1,0-1 0,0 1 1,0 0-1,0 0 1,0 0-1,0 0 1,0 0-1,0 0 0,0 0 1,0 1-1,1-1 1,-1 1-1,0-1 0,-3 2 1,-14 4 163,18-6-181,1 0 1,-1 0-1,1 1 0,-1-1 0,1 0 1,-1 0-1,1 0 0,0 1 0,-1-1 1,1 0-1,-1 0 0,1 1 0,0-1 1,-1 0-1,1 1 0,0-1 0,-1 1 1,1-1-1,0 0 0,0 1 0,-1 0 1,-2 4 12,-1 0 0,1 0 0,1 0 0,-1 0 1,1 0-1,-1 1 0,2-1 0,-1 1 1,1-1-1,-1 1 0,1 0 0,1 0 1,-1 0-1,1-1 0,0 1 0,1 0 1,-1 0-1,1 0 0,2 7 0,26 40 11,-21-43-85,0-4-331,0 0 0,1 0 0,-1 0 0,1-1 0,0 0 1,0-1-1,1 0 0,16 5 0,3-8-2756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9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12641,'0'0'332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29.9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57 10477,'51'0'548,"-7"-9"-84,3-3-284,-9-4-356,-3-3-1472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0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1263 1 8445,'5'0'127,"0"2"0,-1-1-1,1 0 1,-1 1 0,1 0 0,-1 0 0,1 0 0,-1 1 0,0-1 0,0 1 0,0 0 0,0 0 0,-1 0-1,1 1 1,-1 0 0,0-1 0,0 1 0,0 0 0,-1 0 0,1 0 0,-1 1 0,0-1 0,0 1 0,-1-1-1,1 1 1,-1 0 0,1 6 0,-1-4-105,0 1 0,0 0 1,-1 0-1,0 0 0,-1-1 0,1 1 0,-2 0 0,1 0 0,-1-1 1,0 1-1,0-1 0,-1 0 0,0 1 0,-1-1 0,0 0 0,-6 9 0,6-11-106,0 1 0,-1-1 0,0 0 0,1-1 0,-1 1 0,-1-1-1,1 0 1,-1 0 0,0-1 0,0 1 0,0-1 0,0-1 0,0 1-1,-13 2 1,17-5 52,1 1 0,-1-1 0,0 0-1,0-1 1,0 1 0,0 0-1,0 0 1,1-1 0,-1 1 0,0-1-1,0 1 1,1-1 0,-1 0-1,0 0 1,-1-1 0,-2 0-30,-3-4 18,-1 0 0,1-1 0,0 1 1,-14-16-1,22 22 45,-3-3 100,0 0 3,2 2-84,0-1 0,0 1 0,0 0 0,0 0 0,0-1 0,-1 1 0,1 0 0,0 0 0,0 0 0,-3-1 0,2 3 11,1 0 1,-1-1-1,1 1 0,0 0 1,-1 0-1,1 0 1,0 0-1,-1 0 0,1 0 1,0 0-1,0 0 0,-2 3 1,1-1 31,-36 39 300,25-26-316,0-2 0,-1 1-1,-16 11 1,18-16-51,-1-1-1,0-1 0,0 0 1,-1-1-1,0 0 0,-1-1 1,-15 4-1,22-8-21,-1 0-1,0-1 1,0 0 0,0-1-1,0 1 1,0-2 0,0 1-1,0-1 1,0-1 0,1 1-1,-1-2 1,0 1 0,-12-6-1,10 3 15,1-1 0,-1 0 0,2-1 0,-1 0 0,0 0 0,-8-9 0,-46-55 132,46 49 477,-37-34 0,54 56-575,0-1 0,0 0-1,0 0 1,0 1-1,0-1 1,1 0 0,-1 0-1,0 0 1,0 0-1,1 0 1,-1 0-1,1 0 1,-1 0 0,1 0-1,-1 0 1,1-1-1,-1-2 20,-1 1 79,0 7-129,-1 5 13,1-1-1,0 0 1,1 1 0,-1-1-1,1 17 1,3 50 46,3-48-40,0-5 0,-4-17-2,-2 0-16,-4 14 1,4-14 20,-9-7-18,0 0 1,1 0-1,-1-1 1,0-1-1,1 1 1,0-1-1,-14-9 1,13 8 8,-21-10 3,-55-20 0,73 31 41,0 0 0,0 1 0,0 1 0,0 0 0,-1 1 0,1 0 0,-20 2 0,26 0-1,0 0 1,1 1 0,-1-1 0,0 2-1,1-1 1,-1 1 0,1 0 0,-1 0-1,1 0 1,0 1 0,1 0 0,-1 0-1,1 1 1,0-1 0,0 1 0,0 1-1,0-1 1,1 0 0,0 1 0,0 0-1,1 0 1,-1 0 0,1 1 0,1-1-1,-4 10 1,3-4-24,0 0 1,0-1-1,2 1 0,-1 0 0,1 0 0,1 1 1,0-1-1,1 0 0,0 0 0,1 0 1,0 0-1,1-1 0,0 1 0,6 12 0,-1-7-151,0 0 0,2-1 0,0 0 0,1-1 0,0 0 0,27 26 0,-19-23-1904,1-1 0,31 19 0,-18-13-1612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0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0 223 9549,'45'-26'336,"-1"1"252,7-4-8,7 0-216,-2-2-252,1 2-784,-1 4-1532,-16-3-1445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1.2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0 175 11405,'29'-6'144,"11"-10"-32,11-3-72,5-6-24,13-1-32,4 1-20,0 0-956,-10 8-1324,-12 1-861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1.6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1 4432,'5'2'1293,"23"11"5393,-25-9-5990,9 14-128,-9-14-108,-2 2-176,-1-2-277,1 0 0,-1 0 0,0 0 0,0 1 0,0-1 0,-1 0 0,1 0 0,-1 0-1,0 0 1,0 0 0,0 0 0,-1 0 0,0 0 0,1-1 0,-1 1 0,-1 0 0,1-1 0,0 0-1,-5 6 1,-15 12-1166,-2-1 0,1 0 0,-2-2 0,-1-1 0,0-1 0,-31 14 0,13-7-1893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2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0 4692,'31'0'1639,"-30"0"-1557,0 0 0,-1 0 0,1 0 1,0 0-1,0 0 0,-1 0 1,1 1-1,0-1 0,-1 0 0,1 0 1,0 1-1,-1-1 0,1 0 0,0 1 1,-1-1-1,1 0 0,-1 1 1,1-1-1,0 2 0,17 11 521,-1 2 0,0 0 1,-1 1-1,-1 0 0,0 1 0,16 26 0,-24-33-473,-1-1 0,-1 2 0,1-1 0,-2 1-1,1-1 1,-2 1 0,1 0 0,-1 1-1,-1-1 1,0 1 0,-1-1 0,0 1-1,-1-1 1,0 1 0,-2 12 0,-2-7-48,-1 0 0,-1 1 0,0-2 0,-1 1 1,-1-1-1,-1 0 0,0-1 0,-1 0 0,-19 24 0,-1-6-177,-1-1 0,-60 48 0,63-60-1023,-1 0-1,-55 27 1,69-42-1403,-23 1-705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2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2584,'0'0'5558,"2"4"-5475,11 41 88,-12-40-121,3 23 417,3 56 0,-7-79 21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2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609 605 2292,'0'0'384,"-5"0"9,-14 0-28,14 0-102,2-5-126,-3-4-135,1 0 0,0 0 1,0-1-1,1 1 1,0-1-1,1 0 0,-4-20 1,-10-85-348,9 48 187,-2 8 223,10 54 56,-2 1 60,-8-17 2025,15 23-1623,48 27 561,-2 2 1,55 43 0,-52-35-815,73 40 1,-94-56-354,-36-19 47,-8 12-22,10-15-3,1-1 0,0 1 0,-1-1 0,1 1 0,0-1 0,-1 0 0,1 1 0,-1-1-1,1 0 1,0 1 0,-1-1 0,1 0 0,-1 0 0,1 1 0,-1-1 0,1 0 0,-1 0 0,1 0 0,-1 0 0,0 1 0,-108 29-33,39-11 94,-78 31 1,36-5 354,-64 29 595,152-67-333,21-6-73,-1-6-569,1 2-28,0-2 0,0 1 0,1 0 0,0-1 0,-1 1 0,2-1 0,-1 0 0,0 1-1,1-1 1,0 0 0,0 0 0,0 0 0,1-8 0,0-25 15,1-16-22,-2 1 1,-2-1 0,-18-89-1,8 86-182,-3 2 0,-2 0 0,-29-59 0,42 106-190,1 0 0,-2 1-1,1-1 1,-11-9 0,6 11-1237,-17-1-517,-7 6-209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3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8669,'0'0'4108,"29"-4"-4124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3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379 25 3996,'0'0'2940,"4"-1"-2261,0 0-535,-1 1-1,1-1 1,0 1-1,-1 0 0,1 0 1,0 0-1,-1 0 0,1 1 1,-1-1-1,1 1 1,0 0-1,4 2 0,2 1 84,0 1 0,-1 1 0,0 0-1,9 7 1,28 29-31,-42-38-193,-1 1-21,9 14-33,-9-14-97,-8-8-1626,-14-8 1594,18 11 175,1 0 1,-1-1-1,1 1 1,-1 0-1,1-1 1,-1 1-1,1 0 0,0-1 1,-1 1-1,1 0 1,0-1-1,-1 1 1,1-1-1,0 1 1,-1 0-1,1-1 1,0 1-1,0-1 0,0 1 1,-1-1-1,1 0 1,-4-12 26,0 0 1,0 0-1,2 0 1,-1-1-1,2 1 1,-1-22 1832,2 41-1426,-3 6-372,1-1 0,-2 1 0,1-1 0,-2 0 0,0 0 0,0-1 0,0 1 0,-2-1 0,1 0 0,-1-1 0,-1 0 0,1 0 0,-12 10 0,1-3-55,0-1-1,-1 0 1,0-2-1,-1 0 1,-40 18-1,53-28-27,0 0 0,0-1 0,0 0 0,-13 3-1,15-5-139,2-4-90,1 2 236,0-1-1,0 0 0,1 0 0,-1 0 0,1 0 1,0-1-1,-1 1 0,1 0 0,1-1 0,-1 1 1,0 0-1,1-1 0,0 1 0,0-1 0,0 1 1,0-1-1,0 1 0,1-1 0,0 1 0,-1 0 1,1-1-1,1 1 0,-1 0 0,0 0 0,1 0 1,-1-1-1,1 2 0,0-1 0,3-4 0,31-38 1,-32 42 30,1 2 122,14-1 214,-14 2 98,-3 5-46,-1 0-362,1 0 1,-1-1-1,0 1 0,-1 0 1,1 0-1,-1-1 0,0 1 1,0 0-1,-1 0 1,1 0-1,-1-1 0,0 1 1,-2 6-1,-1-2 3,1 0-1,-2-1 1,1 1-1,-1-1 1,0 0-1,-9 10 1,-5 3-351,-1 0 0,-1-2 1,-42 30-1,-20 4-3512,45-33 1280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4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498 0 6501,'5'4'786,"2"5"-378,0-1 1,-1 1 0,0 0-1,0 1 1,-1-1 0,8 20 0,-9-18-329,0 0 1,-1-1-1,0 1 1,2 13-1,-1 9-149,-6-26 15,0-2-11,1-1-301,-4-3-608,-14 3 589,14-3 106,0-5 153,-17-11 66,20 14 59,0 0-1,1 0 0,-1 0 1,1 0-1,-1 0 1,1 0-1,-1-1 1,1 1-1,0-1 1,0 1-1,0-1 0,0 1 1,0-1-1,0 0 1,-1-2-1,0-1 20,-2-1 1638,3 8-1588,1 0 0,-1-1 0,1 1 0,-1 0-1,0-1 1,1 1 0,-1-1 0,0 1 0,0-1 0,-3 3 0,-3 6 56,-2 10 120,1 1 1,-9 35 0,11-36-143,0 1 0,-2-1 0,-11 23 0,13-32-74,-2-1-1,1 0 0,-12 12 0,14-17-11,4-4-14,0 1 0,0-1-1,-1 1 1,1-1-1,0 0 1,-1 0 0,1 0-1,-1 0 1,0 0 0,1 0-1,-3 1 1,-10 4 27,-6 3-12,16-6 10,-1-4-7,-13-2-22,14 3 555,4 1-518,1 1 1,-1-1-1,0 1 0,1-1 0,-1 1 0,0-1 0,0 1 1,0 0-1,0-1 0,0 1 0,-1-1 0,0 3 1,1 0 56,0 11 176,0 0 1,-6 28 0,1-30-127,-38 51 4,32-54-34,2-4-82,4-2 10,0 0 1,0 0-1,-1-1 1,1 1-1,-1-1 1,0-1-1,0 1 1,0-1 0,-12 3-1,-9-1 82,14-5-21,-14-7-37,26 8-62,1-1 0,-1 1 0,1 0 1,-1 0-1,0 0 0,1-1 0,-1 1 0,1 0 0,-1-1 0,1 1 0,-1 0 0,1-1 0,-1 1 0,1-1 0,-1 1 0,1 0 0,0-1 0,-1 1 0,1-1 0,0 0 0,-1 1 0,1-1 0,-7-10 0,1-1 0,0 1 0,1-1 0,0 0-1,1 0 1,1-1 0,-1 1 0,2-1 0,-2-16 0,3 3-14,1-1 0,1 1 0,2-1 0,10-47 0,3 3-215,25-88-3569,-24 110 541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4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8725,'22'9'2620,"11"9"-1000,1 2-1288,-10-5-188,-2-2-12,0-3-144,-4 15-4356,-18 4 1468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5.8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355 62 3900,'0'0'1669,"-2"5"-537,0 0-947,0 1 0,1 0 0,-1 0-1,1 0 1,1 0 0,-1 0 0,1 0-1,0 0 1,0 0 0,1 6 0,0-7-150,0-1 1,1 1-1,-1-1 1,1 0-1,0 0 1,0 0-1,1 0 1,-1 0-1,1 0 1,0-1-1,0 1 1,0-1-1,0 0 1,0 0-1,7 4 1,-1-1-35,0-1 0,1 0 0,0 0 0,0-1 1,0-1-1,14 4 0,-20-6-126,18-6-564,-17 4 331,21-34-61,-22 25 522,0 0-1,0 0 1,-1 0-1,0-1 1,-1 1-1,0-1 1,0 0 0,-1 0-1,-1 1 1,0-1-1,0 0 1,-1 0-1,-1 0 1,0 1-1,0-1 1,-6-14-1,7 23 530,-3 1-165,2 1-429,-1 0 0,1 0 0,-1 0 0,1 0 0,-1 1 0,1-1 0,0 1 0,-1-1 0,1 1 1,-1 0-1,1 0 0,0 0 0,0 1 0,0-1 0,0 0 0,0 1 0,0-1 0,0 1 0,0 0 0,-3 3 0,-4 6 195,1 0-1,-13 21 0,11-16-48,-155 226 902,134-202-644,-2-1-1,-1-1 1,-65 53 0,97-89-390,1-1 0,-1 0 1,0 1-1,1-1 0,-1 0 0,0 0 1,0 0-1,0 0 0,0 0 0,-3 0 0,0 1 29,0 0 82,0-7-98,1 0-71,0 0 0,1 1 1,0-2-1,0 1 1,0 0-1,0-1 0,1 1 1,0-1-1,0 1 0,0-1 1,1 0-1,0 0 0,0 0 1,1 0-1,-1 0 0,2-11 1,28-166-2128,-2 23-3665,-22 108 2216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6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736 0 7017,'4'3'1177,"-1"-1"-984,0 1-1,0 0 1,0 0-1,-1-1 1,1 2-1,-1-1 1,0 0-1,1 0 1,-2 1-1,1-1 1,0 1-1,-1-1 1,1 1-1,-1 0 1,0 0-1,0 0 1,-1 0-1,1 0 1,-1-1-1,0 6 1,0-3-104,-1 1 0,1-1 0,-2 0 0,1 1 0,-1-1 0,0 0 0,0 0 1,0 0-1,-1 0 0,0 0 0,0-1 0,-7 9 0,-11 12-48,-1-1 0,-1-1 0,-1-1 0,-1-2 0,0 0 0,-41 23 0,41-29-85,0-1 1,-1-1-1,-1-1 0,0-2 0,-1-1 0,0-1 0,-45 7 0,61-14-93,-1-1 0,-21-1 0,34 1 134,0 0-6,-1 0-1,1 0 1,0 0-1,-1 0 0,1 0 1,-1 0-1,1-1 1,0 1-1,-1 0 1,1 0-1,0 0 1,-1 0-1,1 0 0,0-1 1,-1 1-1,1 0 1,0 0-1,0-1 1,-1 1-1,1 0 0,0 0 1,0-1-1,-1 1 1,1 0-1,0-1 1,-1 1-1,0-2-11,-19-30-221,19 30 237,0 0 0,1 0 0,-1 0 0,0 0 0,1-1 0,0 1 0,-1 0 0,1 0 1,0-1-1,0 1 0,0 0 0,0 0 0,1-1 0,-1 1 0,1 0 0,1-4 0,0 1 15,1-1 0,0 1 0,0 0 0,1 0 0,-1 1 0,1-1 0,0 1 0,0 0-1,1 0 1,-1 0 0,1 0 0,0 1 0,0 0 0,0 0 0,1 0 0,-1 1 0,1-1-1,-1 1 1,1 1 0,0-1 0,0 1 0,-1 0 0,1 0 0,0 1 0,0-1-1,0 1 1,0 1 0,11 1 0,-17-2 2,0 0-1,1 0 1,-1 0-1,1 0 1,-1 1-1,0-1 1,1 0-1,-1 0 1,1 0-1,-1 1 1,0-1-1,1 0 1,-1 0-1,0 1 1,1-1-1,-1 0 1,0 1-1,0-1 1,1 0-1,-1 1 1,0-1-1,0 0 1,0 1-1,1 0 1,3 4 19,-1 1 1,1 0 0,-1 0 0,0 0 0,-1 1 0,1-1 0,-1 1 0,-1-1 0,1 1 0,-1 0 0,0 0 0,-1-1 0,1 1 0,-1 0 0,-1 8 0,-4 3-22,-1 0 1,0 0 0,-1 0-1,-1-1 1,-1 0-1,0 0 1,-1-1-1,-1-1 1,-15 18 0,-2-1-410,-1-2 0,-1-1 1,-39 28-1,57-48 46,7-4-117,0-1 0,-1 0 0,0-1 0,-12 6 0,-11 6-1351,15-11-28,-9-4 203,17 0 180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6.5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238 78 7001,'8'-9'446,"1"0"0,-1 1 0,1 0 0,1 1 0,16-11 0,-21 15-294,0 1 0,0-1 0,1 1 0,-1 0-1,1 1 1,-1-1 0,1 1 0,0 0 0,0 0 0,-1 1 0,1 0-1,0 0 1,9 1 0,-4 1-28,-1 1 0,0-1-1,1 2 1,-1-1 0,0 2-1,9 4 1,-17-8-118,-1 0 1,1 0-1,0 1 0,-1-1 1,1 0-1,-1 1 0,0-1 1,1 0-1,-1 1 0,0 0 0,0-1 1,0 1-1,0 0 0,2 3 1,0 2 7,0-2-25,-1 0 1,0-1 0,0 1-1,0 0 1,0 0 0,-1 1-1,0-1 1,0 0-1,0 0 1,-1 1 0,0-1-1,0 0 1,0 1-1,0-1 1,-1 0 0,0 0-1,0 0 1,-1 1 0,1-1-1,-1 0 1,0 0-1,-5 8 1,-4 4-256,-1 0 1,0 0-1,-1-2 0,-22 22 0,0-1-899,-2-1 0,-1-2-1,-1-2 1,-2-2 0,-1-1-1,-85 41 1,68-48-28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6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6753,'27'13'1016,"9"16"144,-3 6 56,0 2-240,7 2-280,-11-5-320,-2-2-188,-9-1-88,-3-2-84,-8 6-52,-7-4-508,-18 4-604,-4-2-648,-11 2-512,-12-6-33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1 753 7877,'2'-7'1208,"4"-6"-840,0 0 1,1 0-1,0 1 1,14-17-1,44-48 457,-4 6-487,-37 39-261,-1-2 0,-1 0-1,-2-1 1,23-52-1,-34 63-13,-1 1-1,-1-1 0,-2-1 1,0 1-1,-1-1 0,-1 0 1,-2 1-1,-1-34 1,-1 49-1,0 7-41,1 0-1,-1 0 1,1 0 0,0 0-1,0 1 1,0-1-1,0 0 1,0 0 0,1 0-1,-1 0 1,1-3 0,-8 3-5,3 1-15,1 0 1,-1 0 0,1 0 0,-1 0 0,0 0-1,1 1 1,-1 0 0,0 0 0,1 0 0,-1 0-1,0 0 1,1 1 0,-1 0 0,1 0 0,-1 0-1,1 0 1,-1 0 0,1 1 0,-6 3 0,-5 4 4,2 2 0,-1 0 0,2 0 0,-1 1 0,2 1 0,-17 23 0,6-4 14,-29 64 1,34-60 11,3 0 0,0 1 1,3 1-1,1 0 0,2 0 1,-5 75-1,11-67-83,3 0 0,1 0 0,2 1 0,3-2 0,19 67 0,-19-84-1570,-2 0 1,6 53-1,-11-30-1388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5:36.8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 6637,'23'-25'1252,"10"6"-620,-4 3-80,-3 0-568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0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7 7917,'-36'-7'-1400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2.5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722 658 8129,'0'0'3304,"5"0"-3081,3 1-156,-1 0 0,1 0 0,-1 1 0,0 0 0,1 0 0,-1 1 0,0 0 0,9 5 0,60 38 426,-50-29-432,5 5 54,35 32 0,-57-46-103,-7-6-6,0 1 0,0-1 0,0 0 0,0 1 1,0-1-1,0 1 0,-1-1 0,0 1 0,1 0 0,-1-1 0,0 1 0,0 0 0,0 0 0,-1 0 0,1 0 0,-1 0 0,0 0 1,1 0-1,-2 4 0,1-5 1,0-1-7,0-1 0,0 1 0,0-1 0,0 1 0,0-1 0,0 1 0,0-1 1,-1 1-1,1-1 0,0 0 0,0 1 0,0-1 0,-1 1 0,1-1 0,0 0 0,-1 1 0,1-1 0,0 0 0,-1 1 0,1-1 1,0 0-1,-1 0 0,1 1 0,-1-1 0,1 0 0,-1 0 0,1 0 0,0 1 0,-1-1 0,1 0 0,-1 0 0,0 0 1,-22 12-21,-1-1 0,0-1 0,-1 0 0,0-3 0,-1 0 0,1-1 0,-1-1 0,0-2 0,-1 0 0,-33-2 0,55-2-148,1-5 33,3 4 125,-2-2-6,1-1 1,-1 1 0,1-1-1,0 1 1,0-1 0,1 0-1,-1 0 1,1 0 0,0 0-1,1 0 1,-1 0 0,1-7-1,4-3 0,0 0 0,1 0 0,0 1 0,2 0 0,-1 0 0,2 1 0,0-1 0,10-12 0,-6 9 2,-1 0 1,-2 0-1,1-1 0,7-22 0,-11 18 3,-6 22 10,0-1 0,0 1 0,0 0 0,1 0 0,-1-1 0,0 1 0,0 0 0,0 0 0,0-1 0,-1 1 0,1 0 0,0 0 0,0-1 0,0 1 0,0 0 0,0 0 0,0-1 0,0 1 0,0 0 0,0 0 0,-1-1 0,1 1 0,0 0 0,0 0 0,0 0 0,0 0 0,-1-1 0,1 1 0,0 0 0,0 0 0,0 0 0,-1 0 0,1 0 0,0-1 0,0 1 0,-1 0 0,1 0 0,0 0 0,0 0 0,-1 0 0,1 0 0,0 0 0,0 0 0,-1 0 0,1 0 0,0 0 0,0 0 0,-1 0 0,-10-3 1,-1 0 1,1 1-1,-1 0 0,1 1 0,-1 0 1,0 0-1,1 2 0,-1-1 0,0 1 0,1 1 1,-14 3-1,-24 8 7,-60 24 0,96-32-8,-6 2 1,1 1-1,0 1 0,1 1 1,-1 0-1,-28 24 1,45-34-1,0 1 0,0 0 0,1-1 1,-1 1-1,0 0 0,1-1 0,-1 1 0,1 0 1,-1 0-1,1-1 0,-1 1 0,1 0 0,0 0 1,-1 1-1,-1 2 5,1 0 0,0 1 0,0-1 0,0 0 0,0 1-1,0-1 1,1 1 0,0-1 0,0 0 0,0 1 0,1-1 0,1 8 0,-2-12-4,0 1 0,0 0 0,1-1-1,-1 1 1,0 0 0,1-1 0,-1 1 0,1 0 0,-1-1 0,1 1-1,-1-1 1,1 1 0,0-1 0,-1 1 0,1-1 0,-1 1-1,1-1 1,0 0 0,0 1 0,0-1 0,56 32 25,1-3 1,1-3-1,91 28 1,-144-52 234,-16 3-196,-1 1-39,-1-1 1,0 0-1,0 0 1,0-1-1,-1-1 1,1 0-1,-1-1 0,0-1 1,0 1-1,-25-2 1,27-1 3,0-1 0,0 0-1,0 0 1,0-1 0,1 0 0,-1-1 0,1-1 0,0 1 0,0-1 0,0-1 0,1 0-1,-1 0 1,2-1 0,-1 0 0,1-1 0,0 0 0,0 0 0,-12-18 0,3-4-34,0 1 0,3-2 0,0 0 1,-9-36-1,-29-132-45,-15-244-10,66 432 44,0 0 0,-1 0 1,-1 0-1,-6-17 1,9 28 11,0 0 1,0 0-1,0 0 1,-1 0-1,1 0 1,0-1 0,0 1-1,-1 0 1,1 0-1,0 0 1,0 0-1,-1 0 1,1 0-1,0 0 1,0 0 0,-1 0-1,1 0 1,0 0-1,0 0 1,-1 0-1,1 0 1,0 0 0,0 0-1,-1 0 1,1 0-1,0 1 1,0-1-1,-1 0 1,1 0 0,0 0-1,0 0 1,0 0-1,-1 1 1,1-1-1,0 0 1,0 0 0,0 0-1,-1 1 1,1-1-1,0 0 1,-9 10-137,9-10 127,-8 11-600,0 0-1,1 1 0,0 0 1,-8 21-1,-8 25-2688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2.8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570 1 5809,'-27'37'3584,"-2"8"-2432,7-6 476,-11 21-1056,-3-6-196,-2 3-180,-8-1-76,1-1-120,-12-5 20,8-2-64,-2-7-480,4-8-788,9-12-1060,-13-7-3533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3.0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323 1 5589,'0'0'2810,"0"7"-1593,2 21-467,1 0 0,2 0-1,1 0 1,10 28 0,-11-36-451,0 0 0,-1 0 0,-1 0 1,-1 0-1,-1 1 0,-2 38 1,0-48-250,-1 1 1,0 0-1,-1 0 1,0-1 0,-1 1-1,0-1 1,-1 0-1,0-1 1,-1 1 0,0-1-1,-1 0 1,0 0 0,-9 9-1,2-5-187,0-1 1,-1-1-1,0 0 0,-1-1 0,-1-1 1,-22 11-1,10-8-1629,-42 13 0,-2-9-2616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3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 11117,'0'0'2404,"0"51"-2024,-4 15-168,-3 10-92,0 3-40,3 7-80,4-1 48,4 2-216,3-17-632,4 2-1128,0-11-1544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4.1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1827 0 4740,'0'0'413,"0"6"623,6 99 2683,-3-33-2316,-1-46-1040,-1 1 0,-2-1 0,-4 33 0,1-34-76,3-10-131,-1 0-1,-1 0 1,-1-1-1,0 1 1,0-1-1,-2 0 1,0-1-1,-11 20 1,2-12-69,-2 0 0,0-1 0,-1-1 0,-1 0 0,-1-2 1,-1 0-1,0-1 0,-1-1 0,-1-1 0,0-2 0,0 0 0,-44 15 0,20-10-70,0-3-1,-2-2 0,1-2 1,-78 6-1,98-14-13,-1-1-1,0-2 0,0-1 0,0-1 1,1-1-1,-1-2 0,1-1 1,1-1-1,-33-13 0,45 14-4,0-1 0,1 0 0,0-1-1,0 0 1,1-1 0,0-1-1,1 0 1,0 0 0,0-2 0,2 1-1,-1-1 1,2-1 0,0 0-1,0 0 1,-6-16 0,-7-22-19,20 44 24,0 2-8,0 1-32,-5-17 22,5 17 20,-38 8-137,35 1 150,-29 18-2,0 5-5,0-1 12,-237 248 120,166-149-5,19-23-6216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4.3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1 186 7553,'38'-14'1160,"8"2"0,3-3-436,20-5-392,16 1-152,6-4-252,4-2-1120,7-3-1592,5-1-405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4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1009 0 6997,'0'0'2968,"-40"22"-2568,-9 6-196,-31 11-72,-15 11-20,-25 14-72,-14 16-4,-19 5-308,-16 10-1256,0 1-1400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4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367 684 7209,'33'-16'4147,"-40"22"-3780,-21 14 76,-1-2 1,-1-1-1,0-1 0,-44 16 0,64-28 186,8-3-524,0-1-1,0 1 1,0 0-1,0-1 1,0 1-1,0-1 1,0 0-1,0 1 1,-5-1-1,2 0 371,0-6-33,4 6-432,-3-4 33,-1 0 1,1 0-1,0-1 0,1 1 0,-1-1 0,1 0 0,0 0 1,0 0-1,0-1 0,1 1 0,-3-7 0,1-12-5,1 0 0,1-1 0,1 1-1,4-38 1,-2 18-18,1-6-38,2-70-205,-21-216 0,17 331-571,-7 4-632,3 1 1118,1 0-1,-1-1 0,0 1 0,1 1 1,-1-1-1,1 1 0,-1-1 0,0 1 1,1 0-1,0 0 0,-1 0 1,1 1-1,0-1 0,-1 1 0,1 0 1,0 0-1,-3 2 0,-18 26-3481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0:32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10993,'0'37'3600,"5"3"-11740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5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 10185,'0'0'1160,"22"-16"752,-4-13-1772,-18 0-6968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05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557 7 8617,'-27'-7'3535,"23"13"-2742,1-1-688,0 1 0,0 0 0,0-1 0,0 1 0,1 0 0,0 1 0,1-1 0,-1 0-1,1 1 1,1-1 0,-1 0 0,1 1 0,1 9 0,1 11 52,1-1 0,8 32 0,48 167 141,11 46 8,-32-10 35,-35-219-263,-2 0 1,-1 0-1,-3 0 0,-9 52 0,7-72-40,-1 1 0,-1-1-1,-1-1 1,-1 1 0,-1-1-1,0-1 1,-2 0 0,0 0-1,-1-1 1,-1-1-1,-27 27 1,32-36 8,-1 0 0,0 0 1,-1-1-1,0-1 0,0 0 0,0 0 0,-1-1 1,0-1-1,-1 0 0,1 0 0,-1-1 1,1-1-1,-1 0 0,0-1 0,-1 0 0,1-1 1,0-1-1,0 0 0,-1-1 0,1 0 0,-20-5 1,21 3-4,0-1 0,0 0-1,0-1 1,1-1 0,0 0 0,0 0 0,0-1 0,1 0 0,0-1 0,0 0 0,1-1 0,0 0 0,1 0 0,0-1 0,0 0 0,-8-15 0,7 9-49,0-1 1,1 0-1,1 0 1,1-1-1,0 0 1,1 0-1,1 0 1,1 0-1,1-1 1,0-25-1,2 24-220,1 1 1,1-1-1,1 1 1,1 0-1,1 0 0,13-36 1,-7 32-879,0-1 0,2 1 0,1 1 0,27-35 0,3 5-2383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1.9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3884,'0'0'576,"7"32"368,26-10-807,1-9 23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2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44 5004,'0'0'3236,"5"2"-2945,48 24 1507,-53-30-1698,-6-41 493,5 41-297,-23-12-180,15 13-87,-9 5-40,14-2 8,-1 5-23,-14 14-119,14-14-696,7 1-1236,11 21-1167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4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499 1 8613,'0'0'3280,"-29"21"-3032,-22 11-144,-11 10-28,-12 5-56,-10 1-392,-12 9-1064,-6-3-1680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3.3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 5228,'0'0'2603,"0"-5"-1497,2-9-248,-2 14-832,0 0 0,0-1 0,1 1-1,-1 0 1,0 0 0,0 0 0,0 0-1,0 0 1,0 0 0,0 0 0,0 0-1,1 0 1,-1 0 0,0 0-1,0 0 1,0 0 0,0 0 0,0 0-1,0 0 1,0 0 0,1 0 0,-1 0-1,0 0 1,0 0 0,0 0 0,0 0-1,0 0 1,0 0 0,1 0 0,-1 0-1,0 0 1,0 0 0,0 0-1,0 0 1,0 0 0,0 1 0,0-1-1,0 0 1,0 0 0,0 0 0,1 0-1,-1 0 1,0 0 0,0 0 0,0 0-1,0 1 1,0-1 0,0 0-1,0 0 1,0 0 0,14 30 2022,-5-11-2403,33 73 751,-3-6-235,73 118 1,-40-87-776,-48-76-3057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4.3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795 24 3596,'0'0'1639,"-1"-6"-935,1 5-621,0 1 0,0-1 0,-1 0 0,1 0 0,0 0 0,0 1 0,0-1 0,0 0-1,0 0 1,0 0 0,0 0 0,0 0 0,0 1 0,0-1 0,1 0 0,-1 0 0,0 0 0,1 1 0,-1-1 0,1-1 0,0 3-44,-1-1 1,1 0-1,0 1 1,-1-1-1,1 1 1,0-1-1,-1 1 1,1-1-1,0 1 1,-1 0-1,1-1 1,-1 1-1,1-1 1,-1 1-1,0 0 1,1 1-1,31 57 192,-23-41 121,30 56 253,2-2 0,78 100 0,-113-165-565,-4-5-37,0 0 0,-1 0 0,1 0 0,-1 0 0,1 0-1,-1 0 1,0 1 0,2 3 0,5 14 189,3 3-53,-9-17-65,-34-2-80,26-3-35,1-1-1,-1 1 1,1-1-1,-1 0 0,-10-1 1,6-1-60,0-1 0,0 0 0,0 0 1,1-1-1,0-1 0,0 1 0,0-2 0,0 1 1,1-1-1,0 0 0,0-1 0,-8-8 0,-9-12-271,2-1 0,-22-33-1,13 16 338,21 32 22,-12-17 6,-2-10 611,10 17-545,11 17 327,2 22-318,2-14-64,0 1 0,-1-1 0,1 0 0,0 0 0,0 1 0,1-1 0,-1 0 0,0 1 0,1-1 0,-1 0 0,1 0 0,1 3 0,10 34 173,4 1 96,2-2-104,-3-12-143,-11-20 3,-4-4-26,1 0-1,0 0 0,-1 0 1,1 0-1,0 0 0,0 0 0,0 0 1,1 0-1,1 1 0,0 2 5,0 1 76,-9-2-65,-8 4-15,0-1-1,-19 7 1,17-13-49,-18-8-127,-61-18 1,79 17 46,-104-70 53,113 73 144,0 0 10,-19-16 16,19 16 199,1 13-2,-32 55 625,-37 84 0,-33 72 215,90-191-1106,-36 43 0,42-61-375,-15 5-588,15-11-969,-10-4-1109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4.7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92 6861,'0'0'2244,"55"-9"-1556,14-7-340,-7-3-172,5 1-128,-9-2-520,-9 11-1456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5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416 1 5561,'-7'4'1448,"-1"2"-988,6-3-283,-1-1-1,1 0 0,-1-1 0,0 1 0,1 0 0,-1-1 1,0 1-1,0-1 0,0 0 0,0 0 0,-4 1 1,0 1 124,5-2-194,-1 0 1,1 0-1,0 0 1,-1 0-1,1 0 1,-1 0-1,1-1 1,-1 0-1,0 1 1,-2-1-1,-35 0 777,42-6-891,5-17-1,-5 17-14,2 13 22,-2-1 7,1-1-1,-2 0 1,1 1-1,0-1 1,-1 1-1,0-1 1,0 1-1,-1 0 1,1-1-1,-1 1 0,-1 0 1,1-1-1,-1 1 1,0 0-1,0-1 1,0 1-1,-1-1 1,0 1-1,0-1 1,-1 0-1,-5 9 0,-7 8-280,-2 0-1,-1-1 0,0-1 1,-1-1-1,-2-1 0,0 0 1,0-2-1,-46 26 0,-10 1-2864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5.8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976 455 8545,'0'0'1559,"8"3"-1407,5 2-135,-1-1-1,1 0 1,0-1 0,0 0 0,0-1 0,1 0 0,18-1 0,-18-3-3,1-1 0,-1 0 0,20-7 0,-26 7 49,-3-4 4,14-21 71,-14 22 93,-5 0-24,0-23-22,-11 26-119,-29-2-31,0 2 0,-1 2 0,1 1 0,-78 11 0,75-6 12,0-1 1,0-2-1,-80-8 0,119 6-10,1 0 0,0-1 0,0 1 0,0-1 0,0 0 0,0 0 0,0 0 0,-4-3 0,0 1 16,1 1 58,0-5-36,-18-21-29,24 27-45,-1 0 0,0 1 0,0-1 0,1 0 0,-1 0 0,0-1 0,1 1 0,-1 0 0,1 0 0,-1 0 0,1 0 0,0 0 0,-1-2 0,-7-33 2,2 0 0,2 0 0,1-1 0,4-63-1,-1 29 21,0 64 48,0 15-104,-3 32 46,3-10 4,1 1 0,9 48 0,-6-64-19,3 18 23,-5-25-9,-2-5 5,1 1 1,0-1 0,-1 0 0,0 1-1,0-1 1,0 1 0,0-1-1,-1 6 1,-1 5 71,-1-1-1,0 1 0,-8 17 1,1-16 32,-7 2-80,0-1 1,-1-1 0,-1-1-1,0 0 1,-1-2-1,0 0 1,-1-1 0,-1-1-1,-42 14 1,34-15 7,-1-1 0,0-2 1,0-1-1,0-1 0,-1-1 0,1-2 1,-37-4-1,36-2-671,24 3 360,2 0-1086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2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1553 891 5140,'0'0'6158,"-5"-1"-5992,-96-27 736,99 27-876,0 1-1,-1-1 0,1 0 1,-1 0-1,1 0 0,0 0 1,0-1-1,0 1 0,0 0 1,0-1-1,0 1 0,-3-4 1,-1 0 28,6 4-48,-1 1 1,0 0-1,1-1 0,-1 1 1,0-1-1,1 1 1,-1-1-1,1 0 1,-1 1-1,1-1 0,-1 0 1,1 1-1,-1-1 1,1 0-1,0 1 0,-1-1 1,1-1-1,-3-5-2,1 0-1,-1 0 1,2-1-1,-1 1 1,1 0-1,0-1 1,1 1-1,-1-1 1,2 1-1,-1 0 1,1-1 0,0 1-1,0-1 1,1 1-1,0 0 1,4-9-1,0 3-3,0 1-1,2-1 1,-1 1 0,2 1-1,14-17 1,49-41-25,-70 66 20,1 1-1,-1 0 1,1-1 0,0 1-1,0 0 1,0 1-1,0-1 1,0 0 0,7-1-1,-1-1-5,5 0-27,11 1 16,-25 3 22,0 0 1,1-1-1,-1 1 1,0 0-1,0 0 1,1 0-1,-1 0 1,0 0-1,0 0 1,1 0-1,-1 0 1,0 0-1,0 0 1,1 0 0,-1 0-1,0 0 1,0 0-1,0 0 1,1 1-1,-1-1 1,0 0-1,0 0 1,1 0-1,-1 0 1,0 0-1,0 0 1,0 1-1,0-1 1,1 0-1,-1 0 1,0 0 0,0 0-1,0 1 1,0-1-1,0 0 1,1 0-1,-1 1 1,0-1-1,0 0 1,0 0-1,0 0 1,0 1-1,0-1 1,0 0-1,0 0 1,0 1 0,0-1-1,0 0 1,0 0-1,0 1 1,0-1-1,0 0 1,0 0-1,0 1 1,1 6 9,0 0 0,-1 1 0,1-1 0,-1 0-1,-1 1 1,0-1 0,0 0 0,0 1 0,0-1 0,-1 0 0,-1 0 0,1 0 0,-1-1 0,0 1 0,-1 0 0,1-1 0,-9 11 0,-7 4-5,0-2 1,-1 0 0,-1 0 0,-1-2 0,-1-1-1,0-1 1,-25 12 0,-3-2 3,-1-2 1,-77 23-1,-14-7 47,123-35-84,-1-1-1,0 0 0,1-2 1,-39-2-1,52 1-140,2-9 21,-1-2 117,1 1-1,0-1 1,1 0 0,0 0-1,1-1 1,0 1-1,0-1 1,1 1 0,1-1-1,0-15 1,6-16-18,8 6 26,3 8 1,-13 23 30,-7 13 206,-10 16-121,0-1 0,-1-1 0,-1-1 0,-1 0 0,-20 18 0,10-13-51,-2-2 0,0 0 0,-33 18 1,57-38-37,1 0 0,-1 0 0,0-1 0,0 0 0,-9 3 0,4-1 4,8-3-7,0 0 1,0 0-1,0-1 1,0 1 0,0 0-1,0-1 1,0 1 0,0-1-1,0 1 1,0-1 0,0 0-1,0 0 1,0 0-1,-4-1 1,0 0 2,-1 2 0,7-4-10,0 1 0,0-1 1,-1 1-1,1-1 1,-1 1-1,0 0 1,1-1-1,-3-3 1,-3-13-7,5 8 1,1-1 0,0 0 0,1 1 0,0-1 0,1 1-1,0-1 1,6-17 0,-4 12-8,209-688-252,-205 686 275,6-19 59,-6 9-41,-6 21-56,-1 16 95,2 25 70,-3 0 1,0 0 0,-6 38-1,-26 105 411,22-135-454,-2-1 1,-1-1-1,-3 0 1,-1-1-1,-1-1 1,-3 0-1,-43 60 1,48-76-89,-1-1 1,-1-1 0,0 0 0,-1-1-1,-1-1 1,-1-1 0,-1-1 0,0-1-1,0-1 1,-2 0 0,1-2 0,-2-1-1,-34 10 1,47-18-5,-1 0 1,0 0-1,0-1 0,-21-2 0,33 1 1,1 0-1,-1 0 0,0 0 0,1 0 0,-1 0 0,0 0 1,1 0-1,-1 0 0,1 0 0,-1-1 0,0 1 0,1 0 1,-1 0-1,1-1 0,-1 1 0,1-1 0,-1 1 0,1 0 1,-1-1-1,1 1 0,-1-1 0,0 0 0,-4-5-19,-1 0 0,1 0 0,1 0 0,-1-1 1,1 0-1,0 0 0,1 0 0,-1 0 0,1 0 0,1-1 0,-1 1 0,2-1 0,-1 0 0,1 0 0,0 0 0,0 1 0,1-13 0,2 1-2,1-1 0,0 1 0,2 1 0,0-1 1,1 1-1,1 0 0,0 0 0,19-30 0,-19 36 17,1-1 1,1 1-1,0 0 1,1 1-1,0 0 0,1 1 1,0 0-1,1 1 1,-1 0-1,2 1 0,-1 0 1,16-7-1,-23 13-3,1 0 0,0 0 0,0 1 0,9-2 0,-11 2 7,1 1-1,-1 0 1,1 0-1,-1 0 1,0 1-1,1-1 1,3 2 0,24 12 16,-31-13-15,0-1 1,0 0-1,-1 1 1,1-1-1,0 1 1,-1-1-1,1 1 1,0-1-1,-1 1 1,1 0-1,-1-1 1,1 1 0,-1 0-1,1-1 1,-1 1-1,1 1 1,2 3-3,0 0 1,0 0 0,0 0 0,-1 1 0,0-1-1,0 1 1,-1-1 0,1 1 0,-1 0 0,0-1-1,-1 1 1,1 0 0,-1 0 0,0 0-1,-1 0 1,1 0 0,-1-1 0,-2 7 0,-3 1-5,0 0 0,-1 0 1,-13 17-1,6-16 17,-88 54-2,88-59-4,-2-1 1,1-1 0,-1 0 0,0-1-1,-26 7 1,38-12 0,1-1 0,-1 1 0,0-1 0,1 1 0,-1-1 0,1 0 0,-7-1 0,2 0 4,1 1 5,0 0-33,-20 2 0,21-1 127,1 9 164,-7 24 88,0 0 1,3 0-1,0 1 1,3 0-1,-4 43 1,10-17 607,3 0 0,13 83 1,39 115 1188,-50-239-2041,7 26 289,2-5-318,-11-31-78,-1 0-81,2 2-205,1 8 422,-3 1-8843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6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1485 1 8001,'-22'27'526,"0"-1"0,-2 0 0,0-2 0,-2-1 0,-1-1 0,-1-1 0,-54 31 0,-224 94-136,297-142-375,-27 11-38,-82 36-210,-167 48 0,270-95-289,0-1 0,0 0 0,0-1 0,-23 0 0,33-11-306,-1 0 702,1 0-1,0 0 1,1-1 0,0 1 0,0-1 0,1 0 0,-3-20-1,4-1 75,4-51 0,0 25 1034,-2 52 1133,-5 9-1751,-14 12-250,1 0 1,1 2-1,-21 27 0,-43 70-70,6-9-1877,34-54-822,-3 4-656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6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1107 25 5312,'0'0'5374,"-2"7"-5048,-1 0-249,-4 25 224,6-23-254,1-5-20,0 0 1,-1 0-1,1-1 1,-1 1-1,0 0 1,0 0-1,-2 4 0,1 1 7,2-6-24,-1 1 1,0-1-1,1 0 1,-1 0-1,0 0 1,-1-1 0,1 1-1,0 0 1,-1 0-1,0-1 1,-2 5-1,-24 28 3,19-27-12,0 0-1,-19 11 1,-10 4 3,24-18-25,-13-3-29,20-1-46,2-9-39,-2-4 114,1 0 1,0 0-1,1 0 0,0-1 0,1 0 1,1 0-1,0 0 0,0 0 1,1 0-1,1-1 0,1 1 0,0-16 1,3 14 9,0-15-2,-3 7 12,0 17 900,-5 13-518,-13 17-4,-1-1 1,-2-1-1,-30 26 0,31-33-312,0-1-1,-2-1 1,0-1-1,0-1 1,-1-1-1,0-1 1,-1-1-1,0-1 1,-36 6 0,9-6-56,0-2 1,0-2 0,-81-7 0,100 1-610,1-2 1,-58-17 0,74 15-1360,-24-15-1288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6.9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11361,'0'0'3408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7.1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64 8401,'0'0'1180,"56"-3"-208,-5-9-428,0-4-252,0-1-144,5 1-2796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8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1090 318 8669,'0'0'2665,"-5"6"-2248,-1 0-315,3-4-68,1 0 1,0 0 0,0 1-1,0-1 1,0 1 0,0 0-1,0-1 1,1 1-1,-3 6 1,-51 109 416,43-95-423,9-17 469,-2-6-394,-17-2-45,21 2-57,1 0-1,-1 0 1,1 0 0,-1 0 0,1 0 0,0 0-1,-1 0 1,1 0 0,-1-1 0,1 1 0,0 0-1,-1 0 1,1 0 0,-1-1 0,1 1 0,0 0-1,-1-1 1,1 1 0,0 0 0,-1 0 0,1-1-1,0 1 1,0-1 0,-1 1 0,1 0-1,0-1 1,0 1 0,0-1 0,0 1 0,-1 0-1,1-1 1,-8-16-2,0 0-1,1-1 0,1 0 1,1 0-1,0 0 0,-3-35 1,-5-126-19,12 160 19,2-17-7,0 23 4,-1 1 1,0-1-1,-4-19 1,0 5-5,3 20-36,6 13-122,14 19 160,-14-19 8,-1 47-1,-4-5 24,0-9-21,1-23-3,-3 23 18,-2 2-11,-1-16-20,4-18 10,0-2-66,1 2 62,-5 20-1,-3-3 10,6-18 2,0 0-19,0 2 9,-10 22 1,2-10 14,-2 0 23,2 4 8,2-1-35,7-17-3,-1-1-16,-6 16-15,7-16 40,-6-5-292,-35-3 284,32 2-6,4 0 3,1 1-1,-1 0 1,1 0-1,-1 1 1,-8 1 0,-159 25 137,-78 10 470,190-31-438,0-2 0,-64-5 0,85-5-139,34 5-194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8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0 131 6745,'51'0'772,"-4"-7"84,-9-1 628,8-21-1212,-1-16-1980,-16 4-1297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8.6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791 31 9105,'16'-31'2992,"-43"56"-2388,-13 29-264,-18 20-172,-8 4-92,-14 9-24,-9 1-68,-7 1-212,-17 4-900,0 2-1872,-12-3-1237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9.4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1943 1 3800,'0'0'1352,"-5"6"-912,-8 11-234,0 1 1,1 0-1,2 1 1,-18 39-1,17-36-110,0-2 0,-2 1 1,0-1-1,-28 31 0,35-45-78,1-5-117,-18 3-1,23-4 100,0 0 0,0 1 0,-1-1 0,1 0-1,0 0 1,-1 0 0,1 0 0,0 0 0,-1 0 0,1 0 0,0 0 0,-1 0 0,1 0-1,0 0 1,-1-1 0,1 1 0,0 0 0,-1 0 0,1 0 0,0 0 0,-1 0 0,1-1 0,0 1-1,0 0 1,-1 0 0,1-1 0,0 1 0,0 0 0,-1 0 0,1-1 0,0 1 0,0 0-1,0 0 1,0-1 0,-1 1 0,1 0 0,0-1 0,-19-25 87,14 20 245,1 1 134,-10-14-42,10 14 191,-4 8-426,-21 7 2,28-9-181,0-1 0,0 0-1,0 0 1,1 1 0,-1-1 0,0 1-1,0-1 1,1 1 0,-1-1-1,0 1 1,1-1 0,-1 1 0,0 0-1,1-1 1,-1 1 0,0 1 0,-92 128 426,71-95-435,18-29 116,-2-4-108,-16 7 20,22-9-19,-1 1 0,0-1 1,1 0-1,-1 0 1,0 0-1,1 1 1,-1-1-1,0 0 0,1 0 1,-1 0-1,1 0 1,-1 0-1,0 0 0,1 0 1,-1 0-1,0-1 1,1 1-1,-2 0 1,-24-9 628,-47-21 1,50 19-228,13 8-285,1 0 1,0 0-1,-1 1 0,0 0 0,1 1 0,-1 0 1,0 0-1,0 1 0,0 0 0,-12 3 1,-12 3 226,-52 15 1,68-16-240,-77 23 218,-291 71 169,316-85-510,1-4 1,-1-2-1,-116-3 0,166-6-210,0-1 0,1 0 0,-28-8 0,40 8-42,1 0-1,-1 0 1,1-1-1,0 0 0,-1 0 1,2-1-1,-1 1 1,0-1-1,1 0 0,-1-1 1,1 0-1,1 1 1,-7-9-1,-13-32-2905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9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11329,'0'0'2208,"22"4"-2208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19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1 228 11313,'62'0'460,"7"-15"-216,15-14-136,7-10-24,5-2-380,6-7-1304,-13-8-2080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2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9021,'29'-8'1136,"-12"4"4113,-10 11-4496,24 20-136,-24-21 513,-19 45-13808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15:38:20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0 235 12237,'52'-37'252,"28"-8"-176,20 1-24,20-7-1080,15-7-2044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2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8773,'0'0'1940,"33"40"-312,12-18-416,19-15-376,11-3-368,16-11-232,5-7-108,13-5-92,-6 5-300,-7-5-1304,-5 8-1736,-15 1-1641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3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11805,'20'29'2540,"31"-18"-1652,15-11-380,17-11-200,0-6-164,6-13-144,2-3-620,-16-2-1072,-9-12-2180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880 527 5877,'0'0'1207,"-7"-3"-214,-27-12 1763,37 22-2109,56 93 772,-36-63-1075,-1 2 0,30 72 0,-50-103-323,0 0-1,0 0 0,-1 0 1,0 1-1,-1 11 0,0-20-18,0 1 1,0 0 0,0-1-1,0 1 1,0-1-1,0 1 1,0-1 0,-1 1-1,1-1 1,0 1 0,0-1-1,0 1 1,-1-1 0,1 1-1,0-1 1,0 1 0,-1-1-1,1 1 1,0-1-1,-1 0 1,1 1 0,-1-1-1,1 1 1,-1-1 0,-13 12 4,1 0 1,-1-1 0,-1-1 0,0-1-1,0 0 1,-1-1 0,0 0 0,-1-2 0,1 0-1,-28 6 1,3-3-44,0-2 0,0-1 0,-69-1 1,94-5-39,-1 0-1,0-2 1,1 0 0,-1-1 0,1-1 0,0 0 0,0-1 0,-22-10 0,32 12 47,1 0 0,-1 0 0,1 0 0,0-1 0,0 0 0,0 0 0,0-1-1,1 1 1,-1-1 0,1 0 0,0 0 0,1 0 0,-1 0 0,1-1 0,0 0 0,0 0 0,1 1 0,0-2 0,0 1 0,0 0-1,1 0 1,0 0 0,0-1 0,0-10 0,2 6 12,0-1 0,1 1 0,0 0 0,1 0 0,0 1 0,1-1 0,0 0 0,0 1 0,11-17 0,-3 15-8,-2 5 17,2-1-1,-1 2 1,1 0 0,22-9-1,-30 14 7,-1 0 0,1 0 0,0 1-1,0-1 1,-1 1 0,1 0 0,7 1-1,-7-1 3,1 1-1,0 1 0,-1-1 0,1 0 0,-1 1 0,1 0 1,4 3-1,20 19 13,-28-23-8,0-1 1,-1 1 0,1-1-1,-1 1 1,1 0 0,-1-1-1,1 1 1,-1 0 0,1 0-1,-1-1 1,1 1 0,-1 0-1,0 0 1,0 0 0,1 1-1,0 4 39,0 0 0,0 1 0,0-1 0,-1 0 0,0 1 0,0-1 0,-1 1 0,0-1 0,-1 7 0,2-12-32,-1-1 1,1 1-1,0 0 1,-1 0 0,1 0-1,-1 0 1,1-1-1,-1 1 1,0 0-1,1 0 1,-1-1-1,0 1 1,1 0-1,-1-1 1,0 1-1,0-1 1,1 1-1,-1-1 1,-1 1 0,-24 16 107,0-2 1,-1 0-1,0-2 1,-1-1-1,-44 12 1,49-18 201,1 0 0,-2-1-1,1-2 1,0 0 0,-1-2 0,1 0-1,0-2 1,-26-3 0,42 3 272,1-10-148,-5-11-333,1 0 0,0 0 0,2-1 0,1 0 0,1 0 0,-5-31 0,4-45 55,5 0 0,12-110 0,-6 135-135,-4 48-165,-1 1 0,-1-1 0,-1 1 0,-2 0 0,-7-26 0,1 14-1416,8 30-657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11557,'51'0'5729,"-6"0"-5097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4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1254 0 10221,'0'0'1301,"-8"1"-76,-5 1-952,-1 1-1,1 1 0,0 0 1,0 0-1,0 1 1,0 1-1,-18 11 1,-91 66 501,53-34-559,-174 117-7,-57 37-422,267-183-71,26-17-301,0-9-401,0-1 960,0 0 1,0-1-1,1 0 0,0 0 0,0 0 1,1-1-1,0 0 0,1 0 0,0 0 1,0 0-1,1-1 0,-3-11 1,4 5 181,0 1 1,0-18 0,2 28 702,-7 12-802,-16 20-47,-24 38-1,-27 35-1099,18-36-1053,-2 1-1435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73 8805,'0'0'1328,"7"4"-305,24 10-354,-17-3-225,7 10-251,-2 2 1,27 39-1,-46-61-184,1-1 0,-1 1 0,1 0-1,-1-1 1,0 1 0,0 0 0,1 0 0,-1-1-1,0 1 1,0 0 0,0 0 0,0 0-1,0-1 1,0 1 0,0 2 0,-1 15 92,-1-1 0,-5 23 0,7-39-96,-1 0-1,1 0 0,0 0 1,-1 0-1,1-1 0,0 1 1,-1 0-1,1 0 0,-1 0 1,1-1-1,-1 1 0,1 0 1,-1-1-1,0 1 0,1-1 1,-1 1-1,-1 0 0,-13 13 21,-32 20-1,41-30 55,0-1 1,-1 1-1,1-1 1,-1 0 0,0-1-1,0 0 1,0 0-1,0 0 1,0-1-1,-11 1 1,12-8 356,5 5-417,-3-1 5,1-1 1,0 0-1,-1 0 1,2 0-1,-1 0 0,0-1 1,0 1-1,1-1 1,0 0-1,0 1 1,0-1-1,0 0 0,1 0 1,-1 0-1,1-1 1,0 1-1,0-5 0,1-1-14,1 1-1,1-1 0,0 1 0,0 0 1,1 0-1,0 0 0,1 0 1,0 0-1,0 1 0,1-1 0,0 1 1,0 0-1,10-10 0,7-7-6,1 1-1,41-33 1,19-8-607,-77 60-1079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505 155 9941,'0'7'1491,"0"-2"-1323,1 0-1,0 1 0,0-1 0,1 0 0,-1 0 1,1 0-1,0 0 0,0 0 0,1 0 0,0-1 1,0 1-1,0-1 0,0 1 0,0-1 0,8 6 0,7 7 146,1-1 0,25 16 0,-17-13-185,-25-17-117,0 0-1,1 0 1,-1-1 0,1 1 0,-1-1-1,1 1 1,-1-1 0,1 0-1,4 1 1,1 0 12,-2 1 100,-5-10-135,0-1 12,0 0 0,-1-1 1,0 1-1,0-1 0,-1 1 1,-3-15-1,-17-49 14,20 69 0,0 0 0,0 0 0,0 0 0,-1 0 0,1 0 0,-1 1 0,0-1 0,0 0 0,-3-3 0,0-1 32,0 1 96,0 3-32,3 1-103,-1 1-1,1 0 0,-1 0 0,1 0 1,-1 0-1,0 1 0,1-1 0,-1 1 0,0-1 1,1 1-1,-1 0 0,0 0 0,1 0 0,-1 0 1,0 1-1,1-1 0,-5 2 0,1 0 41,1 1-1,-1 0 0,1 0 1,0 0-1,0 0 1,0 1-1,0 0 0,-7 7 1,-7 10 423,0 1 1,-32 49 0,-24 58 1187,16-26-277,49-87-1097,-79 120 1967,74-117-1775,0-1 0,-1 0 0,-1-2 0,-32 27 1,16-22-112,27-18-22,-29-25 67,32 18-406,0 0 0,0 0 0,0 0 0,1 0 1,0-1-1,0 1 0,0-1 0,0 0 0,1 1 0,0-1 1,0 0-1,0 0 0,0 1 0,1-1 0,0 0 0,0-8 1,2-7-14,1 0 0,9-33 0,-11 49 8,11-40 33,3 0-1,2 2 1,39-75-1,87-112-3451,-128 208 583,-2-1-1,-1 0 1,17-43 0,-27 60-2250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1297 40 9625,'-8'-14'429,"7"11"-151,-1 0 0,0 0 0,0 0 0,0 0-1,0 0 1,-4-5 959,8 15-367,7 25-440,-2 1 0,0 0 1,-3 0-1,0 1 0,-2-1 1,-2 1-1,-5 43 0,2-47-406,-2-1 0,-1 1-1,-1-1 1,-2-1 0,-1 1 0,-1-2 0,-1 1-1,-26 42 1,29-54-21,7-12-7,0 0 1,-1 0 0,1 0-1,-1 0 1,0 0 0,0-1 0,-1 0-1,-5 6 1,-20 17-33,29-25 30,-1 0 0,0-1 1,1 1-1,-1 0 0,0-1 0,0 1 1,0 0-1,0-1 0,1 0 0,-1 1 1,0-1-1,0 1 0,0-1 0,0 0 1,-1 1-1,-29 6-123,31-6 123,-1-1 1,1 0-1,-1 0 1,1 0 0,-1 0-1,1 0 1,-1 0 0,0 0-1,1 0 1,-1 0 0,1 0-1,-1 0 1,1 0 0,-1 0-1,1 0 1,-1 0-1,1 0 1,-1 0 0,1-1-1,-1 1 1,1 0 0,-1 0-1,1-1 1,-1 1 0,1 0-1,-1-1 1,1 1 0,-1-1-1,-6-4-6,0 0-1,0-1 0,1 0 1,0 0-1,0 0 1,0-1-1,1 0 0,0 0 1,0 0-1,1-1 1,0 1-1,0-1 0,1 0 1,0 0-1,0 0 1,1-1-1,0 1 0,1-1 1,-1-9-1,2-9 31,0 20 20,-2 15 104,-22 125 328,20-112-407,-1 0-1,-11 33 0,6-24-2,9-22-39,-8 17 21,3-22-31,-20 10-69,20-10-34,1-12-30,-4-3 95,2-1 1,0-1-1,0 1 1,1-1-1,1 0 0,1-1 1,-5-22-1,1 11 35,-2 110 126,-4-1 1,-4 0-1,-33 95 1,47-163-126,4-13-5,-1 1-1,0 0 1,1 0 0,-1-1-1,0 1 1,0-1-1,-1 1 1,1-1 0,-1 1-1,1-1 1,-3 2-1,-12 20 7,11-18 12,-1-5-68,-19 1-74,25-2 116,-1 1 0,1-1 0,-1 0 0,1 0 0,0 0 1,-1 0-1,1 0 0,0 0 0,-1 0 0,1 0 0,-1 0 1,1-1-1,0 1 0,-1 0 0,1 0 0,0 0 0,-1 0 1,1 0-1,0-1 0,-1 1 0,1 0 0,0 0 0,0-1 1,-1 1-1,1 0 0,0 0 0,0-1 0,-1 1 0,1 0 0,0-1 1,0 1-1,0 0 0,0-1 0,-1 1 0,1 0 0,0-1 1,0 1-1,0 0 0,0-1 0,0 1 0,-9-19-66,1 0-1,2 0 0,-1-1 1,2 0-1,1 0 0,-4-37 1,1-131 34,7 181 40,0 2 160,-5 11 254,-59 77 1264,-41 50 237,70-95-1607,-2-2 0,-65 49 0,83-71-842,-2 0-1,0-1 1,-1-2-1,0 0 0,0-1 1,-1-1-1,-31 7 0,48-15-2295,3-12-869,-14-43-1509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11253,'0'0'4616,"46"-26"-5324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6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8885,'51'7'1124,"20"-7"-540,4-17-324,16-6-128,5-8-1072,0-20-1972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6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912 0 8909,'0'0'1412,"-45"40"-480,-21 0-320,-2 7-284,-23 4-208,-13-4-64,-9 10-36,-16 1-776,-20 3-1928,2 7-1493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7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3697 448 6917,'0'0'7060,"-6"-2"-6475,-26-2 77,-1 2 0,-64 2 0,65 1-291,-478-3 1770,-909-48-548,431-11-286,940 56-1273,-58-4-36,102 9 9,1 0 0,0 0 1,0 0-1,0 0 0,0 0 0,0-1 0,-1 0 0,-3-1 0,0 0-4,1 1-7,14-5-4821,22-17 3877,0 2-1,49-25 0,80-30-366,-12 6 678,-34 9 656,-108 57 3301,-15 12-2754,-29 23-168,-2-2 0,-70 39 0,7-19 113,-2-5 0,-2-4-1,-2-6 1,-171 33 0,240-62 996,78-3-1463,0 1 1,48 10-1,73 24-8,-123-28-41,-32-9-7,-1 0-1,1 1 1,0 0-1,-1 0 1,1 0-1,-1 0 1,0 0-1,1 0 1,-1 0-1,0 1 1,4 3-1,0-1-48,-5-4 37,-1 1 0,1-1 0,-1 0 0,1 0 0,-1 1 0,1-1 1,-1 0-1,1 1 0,-1-1 0,0 0 0,1 1 0,-1-1 0,0 0 0,1 1 1,-1-1-1,0 1 0,1-1 0,-1 1 0,0-1 0,0 1 0,0-1 1,1 1-1,-1-1 0,0 1 0,2 6-411,-1 0 0,1 1 0,-1-1-1,-1 0 1,1 0 0,-1 0 0,-1 1 0,1-1 0,-1 0 0,0 0-1,-1 0 1,0 0 0,0 0 0,0 0 0,-1-1 0,-6 11 0,-20 37-4119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3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7577,'50'-21'1460,"21"6"-256,5 4-484,2 0-336,6 1-176,-9 3-92,4-5-152,-16 5-1152,-13 3-2112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19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1 7677,'0'0'3798,"-2"9"-2719,-2 20-453,-23 133 1045,12-99-1251,-85 359 1179,22-52-1236,72-354-347,5-14 23,0 0-1,0 0 1,1 0 0,-1 0-1,0 0 1,1 1 0,0-1-1,-1 4 1,-2-15-26,-2-4-27,2-1 0,-1 0-1,2 1 1,0-1-1,0-1 1,1 1 0,1 0-1,1 0 1,2-18-1,5-16-64,21-73 0,-1 29 18,4 1-1,4 2 1,69-125-1,-91 190 42,1 0-1,1 0 1,1 1-1,1 1 1,1 1-1,1 1 1,43-34-1,-57 49 14,1 1-1,-1 0 1,1 0 0,0 0-1,0 1 1,0 0-1,1 1 1,-1-1-1,1 1 1,0 1 0,14-2-1,-16 3 6,-1 1 0,1-1 1,-1 1-1,0 0 0,1 1 0,-1-1 0,0 1 0,0 0 0,0 0 0,0 1 1,-1-1-1,1 1 0,0 0 0,-1 1 0,0-1 0,0 1 0,6 6 1,-3-2 6,1 1 0,-1 0 0,-1 0 1,0 1-1,0 0 0,-1 0 0,0 0 1,0 1-1,-2-1 0,1 1 0,-1 0 1,2 14-1,-4-11-1,0 1 0,-1-1 0,0 0 0,-1 1 0,-1-1 0,0 0 0,-1 0 0,-8 26 0,2-19 2,0 0-1,-1-1 1,-1 0-1,0 0 1,-2-1 0,0-1-1,-2 0 1,1-1-1,-2-1 1,0 0 0,-1-1-1,-23 15 1,27-22 6,0 0 0,0-1 0,-1-1 0,1 0 0,-25 6 1,33-11 50,-1-9-6,0 2-53,1-1 1,0 0-1,0-1 1,0 1 0,1-1-1,0 0 1,1 0 0,0 0-1,0-1 1,0 1-1,1-1 1,1 0 0,-2-14-1,5-19 10,3 27-17,-4 13-6,0 1 0,0-1 0,0 0 0,-1 0-1,1 0 1,-1-1 0,0 1 0,1-3 0,6 8 3,5 3 15,-1 1-1,-1 1 1,1-1-1,-2 2 1,1-1 0,-1 1-1,9 11 1,61 83 119,-76-98-118,38 52 31,127 168 229,-128-176-484,3-2 0,68 58 1,-98-94-306,0-1 1,0 0 0,1-1 0,1-1 0,29 13-1,-37-19 290,-1 1 1,1-2-1,0 1 0,0-1 0,-1 0 0,1 0 0,0-1 0,0 0 1,0 0-1,0 0 0,0-1 0,0 0 0,-1-1 0,1 0 0,0 0 0,10-4 1,-4-2 78,0 0 1,0 0 0,-1-1-1,0-1 1,0 0 0,-1 0-1,0-2 1,-1 1 0,14-21-1,-1-4 277,-1 0-1,18-46 0,-25 47 1127,-2-1-1,13-54 0,-26 78-429,-5-13-273,4 19-222,-6 1-144,-18-13-74,10 11-31,5 5-65,0 1 0,0 0-1,0 0 1,0 1 0,0 1 0,0 0-1,0 0 1,0 1 0,0 0 0,-15 5-1,12-2 44,0 1-1,1 0 0,0 0 1,0 1-1,1 1 0,0-1 0,0 2 1,-10 10-1,0 1 59,2 1 0,1 1 1,1 1-1,-28 47 0,39-60-102,1 0 1,1 1-1,-1-1 1,1 1-1,1 0 0,0 0 1,1 0-1,0 1 1,0-1-1,2 0 1,-1 1-1,1-1 1,1 1-1,0-1 0,3 13 1,9 7 28,-3-20 4,-6-8-41,0 0 0,1 1-1,-1-1 1,1-1 0,0 1-1,0-1 1,0 0 0,0 0-1,0 0 1,0-1-1,0 1 1,1-1 0,-1 0-1,1-1 1,-1 0 0,0 0-1,1 0 1,-1 0 0,8-2-1,-4-1-1,0-1 0,0 0 0,0-1 0,0 1-1,-1-2 1,0 1 0,0-1 0,0 0 0,-1-1 0,0 0 0,0 0-1,-1-1 1,0 1 0,7-13 0,7-12 9,-1-2 1,17-46-1,-29 64-6,88-239 168,-92 249-140,-3 9 25,0-1 0,0 1 0,1-1 0,-1 1 0,1-1 0,-1 1 0,1-1 0,1 3 0,4 12 78,11 85 406,19 83-179,-25-148-733,2-1-1,1 0 1,34 59 0,-44-89-1272,-3-7 1324,0 0 0,1 0 0,-1 0-1,0 0 1,1 0 0,-1 0 0,1 1 0,-1-1-1,1 1 1,2-1 0,10-4-645,-3-3 215,1 0 0,-1-1 0,0 0 0,-1 0 0,0-1 1,12-16-1,49-75-607,-51 72 1232,74-118 4240,-90 141-3580,0-1-1,-1 1 1,0-1 0,-1 1-1,3-10 1,1-2 258,-5 16-682,0 1 0,0-1 0,-1 0 0,1 0 0,-1 1 0,1-1 0,-1 0 0,1 0 0,-1 0 0,0-3 0,0 0 79,1 0 227,3 0-156,9-15-134,-10 15-52,3 3-46,16-4-14,-22 6-19,0-1 1,1 1-1,-1 0 1,1 0 0,-1 0-1,1 0 1,-1 0 0,0 0-1,1 0 1,-1 0-1,1 0 1,-1 0 0,1 0-1,-1 0 1,0 0-1,1 0 1,-1 0 0,1 0-1,-1 0 1,0 0-1,1 1 1,-1-1 0,1 0-1,5 3 7,0 0-1,0 1 1,0-1-1,-1 1 1,1 0-1,-1 0 1,0 1 0,-1 0-1,1-1 1,-1 2-1,0-1 1,0 0-1,0 1 1,-1 0-1,0 0 1,0 0-1,0 0 1,-1 0-1,0 0 1,2 11-1,0 14 29,-2 1-1,-1 0 1,-2 0-1,0 0 0,-11 55 1,8-66-27,-1 7 82,11-52-58,5-2-38,1 0 0,1 1 0,1 0 0,1 1 0,1 1 0,1 0 0,1 1 0,1 1 0,27-23 0,-41 39 9,0 1 0,1 0-1,0 0 1,0 1 0,0-1-1,0 1 1,9-3 0,-4 6-62,-4 3 59,0-1-1,0 1 0,-1 1 1,1-1-1,-1 1 1,0 0-1,0 0 0,0 1 1,-1 0-1,0 0 0,1 0 1,-2 0-1,1 1 0,-1 0 1,0 0-1,0 0 1,0 1-1,-1-1 0,4 12 1,3 12 9,-2-1 0,8 49 0,-5-19-26,-10-56 21,0-1 0,-1 0 0,1 1 0,-1-1 0,0 1 0,1-1 0,-1 1 0,0-1 0,-1 6 0,0-2 5,1 1 92,6-16-74,35-49-38,46-87 1,-49 77 136,55-74 0,-69 110 178,-20 27 61,3 3 277,24-2 214,-31 3-829,1 1 0,-1 0 0,1 0 0,0 0 0,-1 0 1,1 0-1,-1 0 0,1 0 0,0 0 0,-1 0 0,1 0 0,-1 0 0,1 1 0,-1-1 0,1 0 1,-1 0-1,1 0 0,0 1 0,-1-1 0,1 0 0,-1 1 0,1-1 0,-1 0 0,0 1 0,1-1 1,0 1-1,13 13 171,-1-1 0,0 2 0,0 0 0,-2 0 0,0 1 1,-1 1-1,0-1 0,-2 2 0,10 24 0,-8-15-127,2 0-1,25 43 0,-34-66-197,-1-1 0,1 1 0,-1 0 0,0 0 0,0 0-1,0 0 1,1 5 0,2 5-450,12 14-1606,-13-23-917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577 186 4608,'0'0'1201,"-7"0"-22,-82 7 1537,87-7-2650,0 1 1,0-1-1,0 0 1,0 0 0,0 1-1,0-1 1,-1-1 0,1 1-1,0 0 1,-3-1 0,-18-3 372,-4 1 596,26-3-907,0 2-131,1-1 0,-1 1 0,1-1 0,0 1 0,1-1 0,-1 0 0,1 1 0,0 0 0,0-1 0,0 1 0,1 0 0,0-1 0,-1 1 0,1 0 0,1 0 0,-1 0 0,1 1 0,-1-1 0,1 0 0,0 1 0,0 0 0,8-6 0,1 0-60,0 0 1,0 0-1,1 1 1,1 1-1,-1 1 0,1-1 1,20-4-1,-23 7 49,0 1 0,0 1-1,1 0 1,-1 1 0,1 0-1,-1 0 1,1 1-1,-1 1 1,19 3 0,-29-4 15,-1 0 0,0 0 0,1 0 0,-1 0 0,0 0 1,1 0-1,-1 0 0,0 0 0,0 0 0,1 1 0,-1-1 1,0 0-1,0 0 0,1 0 0,-1 0 0,0 1 0,0-1 0,1 0 1,-1 0-1,0 1 0,0-1 0,0 0 0,0 0 0,0 1 0,1-1 1,-1 0-1,0 1 0,0-1 0,0 0 0,0 0 0,0 1 1,0-1-1,0 0 0,0 1 0,0-1 0,0 0 0,0 1 0,0-1 1,0 1-1,1 5 54,0 1 1,-1 0-1,0-1 1,0 1-1,0 0 1,-1-1-1,0 1 1,0 0-1,-1-1 1,1 1-1,-6 11 1,-5 4 176,-1-1 0,-1 0 1,0 0-1,-31 31 0,-77 67 262,-78 48-147,167-144-1026,-1-1 1,-1-1 0,-1-2 0,-48 18-1,31-18-2644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0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1129 1 7581,'0'0'2541,"-6"8"-1899,-39 56 229,23-31-561,-1-1 1,-36 40-1,18-37-230,13-15-58,15-11-54,-1 1 0,-13 14 0,20-24-202,-21 0-76,20 0-100,7-9-47,0 1 381,1 0 0,-1-1 0,1 1 0,1-1 0,0 1 0,0-1 0,0 1 0,5-13 0,40-102 11,-43 115 1405,-8 16-808,-72 122 604,-9 14-474,83-138-642,0-1 1,-1 0 0,0 0-1,0 0 1,-5 4-1,1 0 2,-5 3 15,13-12-37,-5 3 7,-1 1 0,1-1-1,-1 0 1,-6 3 0,7-5-5,0 0-1,1 0 1,-1 0-1,0-1 1,-7 0-1,12 0-1,0 0-2,-1 0 0,0 0 0,1 0-1,-1 0 1,0 0 0,1 0 0,-1 0 0,0 0-1,1 0 1,-1 0 0,0-1 0,1 1 0,-1 0-1,1 0 1,-1-1 0,1 1 0,-1-1-1,0 1 1,1 0 0,-1-1 0,0 0 0,-5-5-10,-1 0 0,1 0 0,0 0 0,1-1 0,0 0 0,0 0 0,0 0 0,1 0 0,0-1 1,0 0-1,1 0 0,0 0 0,0 0 0,-1-10 0,1 1 5,-4-22 21,-5-78-1,7 123 111,-93 120 145,-62 69-706,134-169-824,-1-1-1,-54 37 1,6-19-2674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0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8709,'63'-12'1416,"-5"5"-420,5-7-512,8 3-236,-5-3-148,-3-5-772,-5-2-2208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11861,'0'0'2712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1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501 120 10837,'-3'-4'1217,"-9"-13"-346,12 17-857,-1-1 0,1 1 0,0 0 0,0 0 0,0-1 0,0 1 0,-1 0 0,1 0 1,0-1-1,0 1 0,0 0 0,0 0 0,0-1 0,0 1 0,0 0 0,0-1 0,0 1 0,0 0 0,0-1 0,0 1 0,0 0 0,0 0 0,0-1 0,0 1 0,0 0 0,0-1 0,0 1 0,0 0 0,0 0 0,1-1 0,-1 1 0,0 0 0,0 0 0,0-1 1,1 1-1,3-7 21,0 1 0,0 0 1,1 0-1,0 1 1,0-1-1,0 1 1,1 0-1,0 1 1,0-1-1,0 1 1,0 1-1,1-1 0,13-5 1,-13 6-30,0 1 0,-1 0 1,1 0-1,1 0 0,-1 1 1,0 0-1,0 1 0,0-1 0,1 1 1,-1 1-1,0-1 0,0 1 0,0 0 1,0 1-1,11 3 0,-15-3 31,0-1-1,-1 0 1,1 0-1,-1 1 1,1-1 0,-1 1-1,0 0 1,0 0-1,1 0 1,-1 0-1,-1 0 1,1 0-1,0 1 1,0-1 0,-1 0-1,0 1 1,1 0-1,-1-1 1,2 6-1,-3-4 38,1 1 0,0 0-1,-1 0 1,0 0-1,0 0 1,0 0 0,-1 0-1,0 0 1,0 0 0,-2 8-1,-3 2 41,0 0 0,-1 0-1,-1-1 1,0 1 0,-1-2-1,-12 16 1,-14 11-69,-2-1 0,-1-2 0,-2-2 0,-47 32-1,27-26-1161,-3-2 0,-93 42 0,129-69-451,-29 8 0,-17-2-2432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1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0 10901,'-8'44'1508,"-17"6"-56,0 5-424,-8-1-340,0-4-380,3-3-148,-3-3-124,0-11-320,-5-9-876,5-6-1280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1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12773,'0'0'2584,"25"-29"-1347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2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3846 26 10517,'-11'5'497,"-19"9"-97,0-2 0,-1-1-1,0-1 1,-38 6 0,-852 60 3840,-4-83-2722,-740-122-1034,1601 120-143,25 3-1277,9 2-2793,45 6 2853,-8 0 226,1-1 0,0 0 0,0-1 0,-1 0-1,14-1 1,19-8-2061,9-1-216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2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730 1 7277,'0'0'6994,"-4"2"-6650,-46 23-54,-67 22 0,77-32-260,-101 37-18,-217 51 0,339-98 72,35-5-16,-5 0-77,28 0 38,1 2 0,0 1 1,0 2-1,-1 2 0,0 2 0,44 16 0,-30-6-655,-1 2-1,-1 3 0,81 52 0,-126-73-2243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3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10073,'0'0'1647,"4"8"-1459,2 5-14,1 1 0,-2 1 0,0-1 0,-1 1 0,-1 0 0,4 28 0,1 103 715,-8-142-867,7 322 728,-15 73-1336,-3-326-1347,-1-14-1906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404 299 4640,'-33'-24'9591,"18"38"-9211,-9 10 157,5 4-92,-29 62 0,13-23-305,27-52-114,-144 236 156,110-189-140,39-57-23,-1 0-16,-13 17 29,13-16 76,5-14-77,2-12-29,1 0 1,1 1-1,1-1 1,10-21-1,42-83-6,-53 114 3,23-48-12,99-185-22,-106 208 18,2 1-1,1 1 1,2 2-1,49-49 1,-64 70 6,1 1 0,0 0 0,0 0 0,1 1 1,0 1-1,0 0 0,1 1 0,0 1 0,0 0 0,18-4 0,-26 8 11,0 0-1,0 0 0,0 1 0,1-1 0,-1 1 0,0 1 1,0-1-1,0 1 0,0 0 0,1 1 0,-1-1 0,-1 1 1,1 0-1,0 1 0,0 0 0,-1-1 0,0 2 0,1-1 1,-1 1-1,0-1 0,-1 2 0,1-1 0,-1 0 0,0 1 1,0 0-1,0 0 0,3 6 0,-1-2 4,-1 1 1,0-1-1,-1 1 0,0 0 1,-1 1-1,0-1 0,0 0 1,-1 1-1,0 0 0,-1-1 1,0 16-1,-2-11 6,-1 1-1,0 0 1,-1-1 0,0 1 0,-1-1 0,-1 0-1,-8 17 1,1-8 2,-1 0 1,0-1-1,-2-1 0,-1 0 0,0-1 1,-2 0-1,-1-2 0,-39 34 1,-55 25 0,98-70 7,-1 0 0,1 0 0,-1-1 0,-1-1 0,-33 8 0,27-13 48,14-4-6,5-1-52,0 0-1,1-1 0,-1 1 1,1-1-1,0 1 0,0-1 1,1 0-1,0 0 0,-1 0 1,2-1-1,-1 1 1,0 0-1,1-1 0,0 1 1,1-1-1,-1 1 0,1-1 1,0 1-1,0-1 0,1 0 1,-1 1-1,1-1 1,3-6-1,7-31-38,-10 39-5,2 9 21,4 7 59,-1 1 1,-1 0-1,0 0 1,4 20-1,9 25 326,-7-29-280,1-1 0,2-1 0,0 0 0,2-1 0,1 0 0,1-1 0,0-1 0,2-1 0,23 20 0,70 45-1298,-108-84 798,0-1-1495,0-2-668,17 1-744,-17-1-169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4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5 10217,'0'0'2459,"-3"0"-2288,0-1-134,-1 1 0,1 0 0,-1 1 0,1-1 0,0 0 1,-1 1-1,1 0 0,0 0 0,0 0 0,0 0 0,-1 1 1,1-1-1,1 1 0,-1 0 0,0-1 0,0 1 0,1 1 1,-1-1-1,-2 3 0,-9 9 195,0 1 1,-12 17-1,13-16-82,-3 4-36,1 1 0,1 1 0,1 0 0,1 1-1,2 0 1,-14 39 0,19-53-97,4-8-13,0 1 0,1-1 0,-1 1 0,0-1 0,0 1 0,1 0 0,-1-1 0,1 1 0,0-1 0,-1 1-1,1 0 1,0 0 0,0-1 0,0 3 0,0 21 53,0-19 123,6-6-154,0-1-23,0 0-1,0 0 1,0-1-1,0 1 1,0-1-1,-1-1 1,1 1-1,0-1 0,-1 0 1,0-1-1,0 1 1,0-1-1,0 0 1,6-6-1,11-13-4,30-38 0,-47 55 0,48-66 7,46-83-1,-96 151 78,-3 11 194,-8 148 540,0 6-685,8-159-136,0 0-1,0 1 0,0-1 1,0 0-1,1 0 1,-1 1-1,1-1 1,-1 0-1,1 0 0,1 3 1,0 0-47,-1 1-367,0-1-558,4 14-331,-3-15-207,17-16-5309,-5 3 6212,-2 0 0,0-1 0,0-1 0,0 0 0,18-25 0,53-87 221,-5 6 5175,-75 113-3057,-1-1-191,0 2-1087,-1 2-237,0-1-1,0 1 1,0 0-1,0-1 1,-1 1-1,1-1 1,-1 1-1,1 0 1,-1-1 0,1 1-1,-1-1 1,1-2-1,2 10-187,0 2-26,22 47 20,-19-21 8,-11 64-17,5-92 60,5-13-97,72-102 0,-57 76 43,-4 9-28,-12 19-8,-1 10-22,0 1 49,0 1 0,-1 0 0,0 1 0,0-1 0,0 0 0,-1 1 0,0-1 0,0 1 0,-1 7 1,-3 78 14,3-84-23,-12 84 18,12-87 140,6-13-162,21-25 13,-1-1 0,41-72 0,-34 51 0,-26 40-11,-6 10 16,1 1 1,-1 0-1,1 0 0,0 0 0,0 0 1,0 1-1,4-5 0,12-15 58,-13 17 1120,-3 12-904,6 31-151,5 53 1,-7-46-251,-6-43 38,1 0-1,-1 0 0,0 0 0,1 0 0,-1-1 0,1 1 0,-1 0 1,1 0-1,0-1 0,0 1 0,0 0 0,1 1 0,-1-2-101,-1-1 0,1 1 1,-1 0-1,1 0 0,-1 0 0,0 0 0,1-1 0,-1 1 0,0 0 0,1 0 0,-1 0 0,0 0 0,0 0 0,0 0 0,0 0 0,0 0 0,0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8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129 409 3020,'4'5'853,"13"15"-50,-13-15 96,-1 0 47,18 46 1651,-22-43-1912,-2-4-584,1 0 0,-1 0 0,-1-1 0,1 1 0,0-1 0,-1 0 0,0 0 0,0 0 1,0-1-1,0 1 0,0-1 0,0 0 0,-9 3 0,-4 0 138,0 0 1,-24 2-1,27-5 63,10-1 1245,1-5-1281,0 0-248,0-1 1,1 1-1,0 0 1,-1-1-1,2 1 0,-1-1 1,0 1-1,1-1 1,0 0-1,0 0 1,1 0-1,-1 0 1,1 1-1,0-1 1,0 0-1,2-8 1,12-61 28,34-98 0,9-32-121,-53 195 126,-1 0-481,-2 1-5680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8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65 8749,'-4'1'1343,"-9"2"-290,10-2-58,5-6-816,6-12-106,1 10-35,4 0-25,0 0 0,1 1-1,0 1 1,26-7-1,-22 9-18,-15 2-26,-4 6 24,-1 0 10,1-1 1,-1 1-1,0 0 0,0-1 0,0 0 1,-1 1-1,1-1 0,-1 0 1,0 0-1,0-1 0,-1 1 0,1-1 1,-1 1-1,0-1 0,0 0 0,-5 3 1,-12 7-131,0-2 0,-25 11 0,34-17-50,-11 5-1721,-44 13 0,17-11-1175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9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405 125 5573,'0'0'1088,"-8"-5"-234,-22-14-238,22 14-72,2 2 44,-19-12 35,18 12 735,9-4-1316,3-19-28,-5 25-14,0 1 1,0-1 0,0 0-1,0 1 1,0-1-1,0 1 1,1-1 0,-1 1-1,0-1 1,0 1-1,1-1 1,-1 1 0,0-1-1,1 1 1,-1-1-1,0 1 1,1 0 0,-1-1-1,0 1 1,1 0 0,-1-1-1,1 1 1,0-1-1,25-18-11,-26 19 10,1-1-1,0 1 1,-1-1-1,1 1 1,0-1 0,0 1-1,0-1 1,-1 1-1,1 0 1,0-1-1,0 1 1,0 0 0,0 0-1,1-1 1,29-3-9,-19 4-8,9 7 28,-21-7-5,0 0-1,1 0 1,-1 0 0,1 0-1,-1 1 1,1-1-1,-1 0 1,0 0-1,1 1 1,-1-1 0,1 0-1,-1 0 1,0 1-1,1-1 1,-1 0-1,0 1 1,0-1-1,1 1 1,-1-1 0,0 0-1,0 1 1,1-1-1,-1 1 1,0 0-1,2 3 50,0 0 1,0 1-1,0 0 0,0-1 0,-1 1 0,0 0 0,0 0 0,0 0 0,-1 0 0,0 0 0,0 0 0,0 0 0,0-1 0,-1 1 0,0 0 0,0 0 1,0 0-1,0 0 0,-1-1 0,-3 8 0,-4 4 20,-1 1 1,-1-1-1,0-1 1,-2 0-1,1-1 1,-2 0-1,-21 18 0,6-10-155,-1 0 0,-63 34 1,63-40-1557,-58 19 1,26-17-1513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9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5100,'0'0'4945,"21"40"-3861,-21-4-256,-13-1-264,-12-5-256,-8 3-152,-5-2-80,0-1-96,-15-9-656,2 0-1372,6-13-1300,0-4-81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9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1021 1 4024,'6'7'1414,"3"3"-1040,-1 0 0,0 0-1,-1 1 1,0 0 0,-1 0 0,0 1 0,0 0 0,6 23 0,-10-24-194,0 0 1,0 1-1,-2 0 0,1-1 1,-1 1-1,-1 0 0,0-1 1,-1 1-1,0-1 0,0 0 1,-1 1-1,-10 20 1,7-18-137,-2-1 1,0 0 0,0-1-1,-1 0 1,-1 0 0,0-1-1,0 0 1,-1-1 0,-20 15-1,9-9-125,0-1-1,-1-2 0,0 0 0,-1-1 0,-1-2 0,0 0 1,0-2-1,-1-1 0,1-1 0,-2-1 0,-52 3 0,74-8-316,0-7 76,3 3 303,-1 0 0,0 0 1,1 0-1,0-1 0,0 1 1,0-1-1,1 1 0,0-1 1,-1 0-1,2 1 1,-1-1-1,0 0 0,1 0 1,0 0-1,0 1 0,1-1 1,-1 0-1,1 0 0,0 0 1,0 1-1,3-7 1,3-3 26,1 1 0,1 0 0,0 1 0,22-23 0,-26 30 71,-1 7 329,13 6 240,-16-8-623,-1 0 0,0 0 1,1 0-1,-1 1 0,0-1 0,1 0 1,-1 0-1,0 1 0,1-1 0,-1 0 0,0 1 1,1-1-1,-1 0 0,0 1 0,0-1 1,0 0-1,1 1 0,-1-1 0,0 0 0,0 1 1,0-1-1,0 1 0,0-1 0,0 0 0,0 1 1,1-1-1,-1 1 0,0 0 0,2 9 119,0 0 0,0 1 0,-1-1 0,-1 1-1,1-1 1,-2 1 0,1-1 0,-2 1-1,1-1 1,-1 1 0,-5 12 0,-2 0-11,-2 0 1,-1 0-1,0-1 1,-2 0-1,-1-1 0,0-1 1,-29 29-1,5-10-76,-2-2 0,-65 45 1,56-47-372,-55 28 1,84-52-638,0-1 0,-1-1 0,-1 0 0,0-2 0,-37 7-1,13-11-1947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29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5825,'37'-11'1640,"4"4"-48,-11-3-372,3 1 220,-8 2-432,-30 37-1020,-48 2-1028,10-7-1076,-15-14-1176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3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2072 8 6397,'0'0'1366,"8"-2"-203,22-2-338,-29 4-795,-1-1 0,1 1 0,0 0 0,-1 0-1,1 0 1,-1 0 0,1 0 0,0 0 0,-1 0 0,1 0 0,0 0 0,-1 0 0,1 0 0,-1 1 0,1-1-1,0 0 1,-1 0 0,1 1 0,-1-1 0,1 0 0,0 1 0,24 13 549,-24-14-561,-1 1-1,1-1 1,-1 0 0,1 0 0,-1 1 0,1-1 0,-1 0 0,0 1-1,1-1 1,-1 0 0,1 1 0,-1-1 0,0 0 0,1 1 0,-1-1 0,0 1-1,0-1 1,1 1 0,-1-1 0,0 1 0,0-1 0,0 1 0,0-1 0,1 1-1,16 66 546,-17-67-557,0 1 1,0 0-1,0-1 0,0 1 0,0 0 0,0-1 1,0 1-1,0 0 0,0-1 0,0 1 0,0 0 1,0-1-1,0 1 0,-1-1 0,1 1 1,0 0-1,0-1 0,-1 1 0,1-1 0,0 1 1,-1 0-1,-10 17 16,-1-2 0,0 1-1,-1-1 1,-1-1 0,-24 21 0,26-27-140,0-1 1,0 1-1,-1-2 0,0 0 1,-1-1-1,0 0 0,0-1 0,0 0 1,0-1-1,-18 2 0,29-5 30,1-1 0,-1 1 0,1-1 0,0 0 0,-1 1 0,1-1 0,-1-1 0,1 1 0,-1 0 0,1 0 0,0-1 0,-3 0 0,-2-1-88,0 1-174,-10-21 87,13 15 228,-2-6-16,-3-14 21,7 13 33,2-25 458,-6 46-315,-21 25 104,-24 41 0,49-69-240,0 0 1,-1 0 0,1 0-1,-1 0 1,0-1-1,-3 4 1,0 0-5,1-1 109,-27 9-91,26-12-8,-26-18 22,26 12-10,0-4-26,-31-35 468,15 15-18,10 16-28,7 8-387,-1-1-1,0 2 1,1-1 0,-1 0 0,0 1 0,0 0 0,-1 1 0,1-1-1,0 1 1,-1 0 0,1 1 0,0 0 0,-1 0 0,1 0 0,0 0-1,-1 1 1,-6 2 0,-46 13 381,1 2 0,-60 28 1,1 0 78,-240 62 523,309-98-979,1-2-1,-1-2 1,-1-2 0,1-2 0,-83-7-1,111 2-41,0 0-1,0-2 1,1 0-1,-1-1 0,-26-13 1,35 13-93,0 0-1,0 0 1,1-1 0,-1 0 0,2-1 0,-1 0 0,1-1-1,0 0 1,-13-18 0,-3-14-1650,-24-52 1,34 63 119,11 18-703,0-18-159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30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8461,'71'28'1820,"-5"-7"-500,-3-2-492,-5-16-436,0-3-188,-8-7-112,4-8-264,-17-6-1524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4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809 806 8505,'0'0'831,"-1"-4"-177,-3-13-257,4 12 679,-4 0-718,-9-17-91,11 19-252,1 0 1,-1 0-1,1-1 1,0 1-1,0 0 0,0-1 1,1 1-1,-1 0 1,1-1-1,0 1 1,0-1-1,0 1 0,0-1 1,1-4-1,0 1-5,2-6-37,0 0 0,0 0 0,2 0 0,0 1-1,0 0 1,1 0 0,0 0 0,1 1 0,9-12 0,-3 2-66,-4 12 9,-2 3 59,23-15-133,-8 9 94,-16 9 18,-1 5 10,17 4 3,-21-6 32,-1 0 0,0 0 0,1 0 1,-1 1-1,1-1 0,-1 0 0,0 0 0,1 0 0,-1 1 0,0-1 0,1 0 1,-1 0-1,0 1 0,1-1 0,-1 0 0,0 0 0,1 1 0,-1-1 0,0 0 1,0 1-1,1-1 0,-1 1 0,0-1 0,0 0 0,0 1 0,0-1 0,0 1 1,1-1-1,5 14 42,-1 1 0,0-1 0,-1 1 0,0 0 0,-1 0 0,-1 0 0,-1 0 0,0 0 1,0 0-1,-2 1 0,0-1 0,-1 0 0,0 0 0,-1 0 0,-7 19 0,5-20 30,0 0-1,-1 0 1,-1 0-1,-1-1 1,0 0 0,0 0-1,-1-1 1,-1 0-1,0-1 1,-1 0 0,0-1-1,0 0 1,-1 0-1,-19 11 1,25-19-50,1 1 0,0-1 0,-1 0 0,1 0 0,-1-1 0,1 0 1,-1 0-1,0 0 0,-7 0 0,5 0 54,-3-4 185,5-1-237,0 1 0,0-1 0,1-1 0,0 1 0,0-1 0,0 0 0,0 0-1,1-1 1,-1 1 0,1-1 0,1 0 0,-1 0 0,1 0 0,0-1 0,1 1 0,-4-11 0,-6-35-26,1 0 0,-4-64 1,7-108-35,8-192 882,0 411-700,0 11-401,5 179 299,-3 130 368,-8-239-122,-19 98 0,19-147-242,-1 0-1,-1 0 1,-2 0-1,0-1 0,-2-1 1,-27 45-1,27-52-52,-1-1 1,-1-1-1,0 0 0,-1-1 0,-19 16 1,22-23-148,0 0 1,0 0 0,0-1-1,-1 0 1,0-1 0,-1-1-1,1 0 1,-22 4 0,15-5-439,-1 0 1,-1-2-1,-28 0 1,40-2 104,0-1 0,0 0 1,0 0-1,0-1 0,0-1 0,1 0 1,-1 0-1,1-1 0,-11-5 0,-22-21-2585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3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8093,'0'0'3880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31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6365,'58'0'1368,"8"-4"-320,5-3-364,5 0-348,15-4-128,-3 4-116,3-1-136,-15 1-1512,-6 0-1721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32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2836 230 3292,'0'0'3482,"-4"0"-2370,-75-5 2609,-45 8-2841,19-1-552,-682-15 815,-4 1-926,123-5-111,609 12-1740,64 2 420,1-1 732,23-11-2203,13-1 855,80-19 0,198-40 435,-230 52 1939,-60 12 4643,-29 10-5101,-47 6 3538,29-4-4482,-210 34 1582,43-5-576,103-18 17,1 2 0,-106 35 0,160-37-54,21-8-87,0-1 92,4 3 66,0-3-130,0 0-24,0 0 1,0 0-1,1 0 0,-1-1 0,1 1 1,0 0-1,0 0 0,0 0 0,0 0 1,1-1-1,-1 1 0,1 0 0,-1 0 1,1 0-1,0-1 0,0 1 0,0 0 1,1-1-1,-1 1 0,0-1 0,1 0 1,2 4-1,7 4 42,0-1 1,0-1-1,1 1 1,0-2-1,1 0 1,-1 0 0,16 5-1,0-2-56,1-1 1,49 9-1,-60-14-67,2 1-451,-5-3-4606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3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278 181 3280,'4'-5'1213,"1"-1"-682,3-2 29,0-1 5346,-7 16-4984,1 22-591,-2-1 0,-1 0-1,-1 1 1,-7 30 0,0-9-40,-26 76-1,13-66-216,-2-1-1,-2-1 1,-43 68-1,54-101-73,-1-1 0,-1 0 0,-21 22 0,19-24 7,15-18 120,6-10-180,5-20 16,1 0 1,2 1-1,17-35 0,48-73-213,-64 115 210,53-84-112,5 4 0,4 3 0,4 3 0,134-124 0,-211 216 152,12-11-14,0 0-1,15-10 1,-23 19 9,-1 0 0,1 0 1,0 0-1,0 0 0,0 1 0,0 0 0,0-1 1,1 2-1,-1-1 0,0 0 0,7 1 1,-11 0 3,1-1 1,-1 1 0,0 0-1,1 0 1,-1 0 0,0 0-1,1 0 1,-1 1 0,0-1-1,1 0 1,-1 0 0,0 0-1,0 0 1,1 0 0,-1 0-1,0 0 1,1 1 0,-1-1-1,0 0 1,0 0 0,1 0-1,-1 1 1,0-1 0,0 0-1,0 0 1,1 1 0,-1-1-1,0 0 1,0 0 0,0 1-1,0-1 1,0 0 0,1 1-1,-1-1 1,0 0 0,0 1-1,0-1 1,6 13 7,-1 1 0,0-1 0,-1 1-1,0 0 1,-1 0 0,-1 0 0,0 1 0,-1-1 0,0 1 0,-3 25-1,-2-11 6,-1 0-1,-1 0 0,-2-1 1,-17 46-1,17-58-3,0 0 0,-1 0 0,-1-1 0,0 0 0,-1-1 0,0 0 0,-1-1 0,-1 0 0,-26 21 0,17-18-9,0-1 0,-1-1 0,0 0 0,-1-2 0,-50 17 1,58-24 11,1-1 0,-1 0 0,-26 2 0,40-6-9,-1 0 1,1 0-1,-1 0 0,1 0 1,-1 0-1,1-1 1,-1 1-1,0-1 1,-3-1-1,2 1 0,1-1-1,0 0 1,0 0-1,0 0 1,0 0 0,0 0-1,1-1 1,-1 1-1,1-1 1,-1 0-1,1 0 1,0 0-1,0 0 1,0 0-1,1 0 1,-1 0-1,1-1 1,0 1 0,0-1-1,0 1 1,0-1-1,0 1 1,1-1-1,-1 1 1,1-6-1,1-26 1,5 5-8,-2 20-3,3-9-68,0 21 103,20 5 4,-27-7-29,1 1 0,0-1 1,0 0-1,-1 0 1,1 1-1,0-1 1,-1 0-1,1 1 0,0-1 1,-1 1-1,1-1 1,0 1-1,-1-1 1,1 1-1,-1-1 0,1 1 1,-1 0-1,0-1 1,1 1-1,0 1 1,51 72 68,-20-26 20,3-2 1,1-1-1,45 43 0,10 2-76,-89-88-33,-1 0 0,1 0 0,0 0 0,0 0 0,0-1 0,0 1-1,0 0 1,1-1 0,-1 0 0,1 1 0,-1-1 0,4 1 0,2 1-148,-2 1-1035,8-4-6048,-10 1 7011,0-1 0,0 0 0,0 0 0,0 0 1,0 0-1,0-1 0,0 0 0,0 1 0,0-1 1,-1-1-1,1 1 0,0-1 0,-1 1 0,1-1 1,-1 0-1,1 0 0,-1-1 0,5-3 0,19-22 345,-2 0 0,34-49-1,3-8 4248,-28 37-660,-21 28-2722,-9 15 1815,-11 8-2688,-9 6-67,0 1 1,1 1-1,0 0 1,0 1 0,1 0-1,1 2 1,0-1-1,-12 18 1,12-14 3,1 1-1,0 0 1,2 1-1,0 0 1,1 1 0,-13 38-1,21-53-31,0 1 0,1-1-1,-1 0 1,1 0 0,0 1-1,0-1 1,1 6 0,0 3 1,-1-10 63,4-1-12,19 6-16,-19-9-37,0-1-1,-1 1 1,1 0 0,0-1-1,0 0 1,0 0 0,-1 0-1,1-1 1,0 1 0,-1-1 0,1 0-1,-1 0 1,0 0 0,1 0-1,-1 0 1,3-4 0,5-4 4,0-1 0,19-24 0,109-170-74,-123 178 80,-13 22-41,-2 11-20,1 17 66,0 0 0,-2-1-1,-1 1 1,-3 26-1,0 1 15,-5 115-75,9-163 35,0-1 0,0 1 0,0-1 0,0 1 0,0-1 0,1 1 0,-1-1 0,0 1 0,1-1 0,-1 1 0,1-1 0,0 3 0,1 0-62,0 0-459,5-11-4690,23-27 4406,-2-1 0,48-76-1,19-27 480,-2 14 1070,-89 118 765,26-12-457,-22 11-848,-8 7-166,1 0-1,-1-1 1,1 1 0,-1-1-1,1 1 1,-1 0-1,1-1 1,-1 1 0,1 0-1,-1 0 1,1 0-1,-1-1 1,1 1 0,-1 0-1,1 0 1,0 0 0,-1 0-1,1 0 1,-1 0-1,1 0 1,-1 0 0,2 0-1,18 3 691,-20-3-691,1 0 0,-1 0 0,1 0 0,-1 0 0,1 0 0,-1 1 0,1-1 0,-1 0-1,1 0 1,-1 0 0,0 1 0,1-1 0,-1 0 0,1 0 0,-1 1 0,0-1 0,1 0 0,-1 1 0,0-1 0,1 0 0,-1 1 0,0-1 0,1 1 0,3 4 54,0 1 0,-1-1 0,1 1 1,-1 0-1,0 0 0,0 0 0,-1 0 0,0 1 1,0-1-1,0 0 0,-1 1 0,0 0 1,0-1-1,-1 8 0,-1 1 11,0 1-1,-1-1 1,-1 1 0,-7 21-1,1-4-1,8-30-81,1 0 0,-1 1 0,0-1-1,0 0 1,-1 0 0,1 0 0,0 0 0,-3 3 0,0 1-3,3-4-5,0-1 0,0 1 0,0-1 0,0 1 0,-1-1 0,1 0 0,-1 0 0,0 1 0,-1 1 0,-2 1 6,2-1 776,5-9-768,9-22-14,2 1 1,1 1-1,0 0 1,2 1-1,1 1 1,1 0-1,41-39 1,-36 37-4,-18 20 4,0 1-36,17-13 14,-16 13 25,-1 6-9,17 5 10,-22-7-7,1 1 0,-1-1 0,1 0 0,-1 0 0,1 0 0,-1 0 0,0 0 0,1 1 0,-1-1 0,0 0 0,1 0 0,-1 1 0,1-1 0,-1 0 0,0 1 0,0-1 1,1 0-1,-1 1 0,0-1 0,0 1 0,1-1 0,-1 0 0,0 2 0,4 6 7,-1 0 1,0 0 0,0 0-1,-1 1 1,0-1-1,1 16 1,0 54 10,-6-54-35,-3-2 33,2 5 57,12-31-70,14-12-1,0-1 0,-1-1 1,-1-1-1,22-26 0,-18 21-3,-12 11-7,23-24-14,49-40 0,-84 77 22,0 0 0,0 0 0,1 0 0,-1-1 0,0 1 0,0 0 0,0 0 0,0 0 0,0 0 0,1 0 0,-1-1 0,0 1 0,0 0 0,0 0 0,0 0 0,1 0 0,-1 0-1,0 0 1,0 0 0,1 0 0,-1-1 0,0 1 0,0 0 0,0 0 0,1 0 0,-1 0 0,0 0 0,0 0 0,0 0 0,1 0 0,-1 0 0,0 1 0,0-1 0,1 0 0,-1 0 0,0 0 0,0 0 0,0 0 0,1 0 0,-1 0 0,0 0 0,0 1 0,0-1 0,0 0 0,1 0 0,-1 0 0,0 0 0,0 1 0,0-1 0,0 0 0,0 0 0,0 0 0,0 1 0,1-1 0,-1 0 0,0 0 0,0 1 0,5 6 37,-1 0 1,0 1-1,0 0 0,-1 0 1,1 0-1,-2 1 1,1-1-1,-1 0 1,-1 1-1,1 0 1,-2-1-1,1 1 1,-2 16-1,-2 14 166,-16 73 0,8-56-173,-29 215-489,35-234-196,-1 35-4891,6-67 1669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0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62 7061,'-1'3'212,"0"0"1,1 0-1,0 1 1,-1-1-1,1 0 1,1 1-1,-1-1 1,0 0-1,1 0 1,-1 1-1,1-1 1,0 0-1,0 0 1,1 0-1,-1 0 1,0 0-1,1 0 1,0 0-1,0 0 1,0-1-1,0 1 1,0-1-1,5 5 1,2 2 51,1-1 0,0 0 0,0-1 0,0 0 0,12 6 0,14 4 131,0-2 0,0-1-1,1-2 1,1-2 0,73 11-1,199 0 629,258-27 233,-369 1-1038,256-9 84,306-4 208,-15 38 1288,-511 0-1485,-74-4-172,-114-11-148,-14-3 67,-27-1 130,-15-6-1335,-345-178-3206,256 134 4106,-59-33 199,152 80 25,10 6 65,25 17 190,1-1 1,1-1-1,47 21 1,-32-17 48,62 28 272,1-6 0,3-4 1,168 37-1,-204-56-414,-71-20 148,-11-9-291,-14-20 5,19 26-6,-1 1 0,0-1 1,1 0-1,-1 0 0,0 0 1,0 0-1,0 0 0,0 1 1,0-1-1,0 0 0,0 1 1,0-1-1,-1 0 0,-9-5 57,1 1-1,-2 0 0,1 1 0,0 0 0,-1 1 0,0 0 0,1 1 0,-1 0 1,0 1-1,0 0 0,0 1 0,0 1 0,-1-1 0,-12 4 0,5 2 415,1 0 0,0 2 0,0 0 0,1 1-1,-32 20 1,21-8 105,0 1 0,-37 36 0,-7 17 118,-102 134-1,162-186-810,11-18 44,-1 0-696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1.3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28 286 6481,'-6'7'446,"4"-5"-288,0 0 0,0-1 1,1 2-1,-1-1 0,0 0 0,1 0 0,-1 0 0,1 1 0,0-1 0,0 1 0,0-1 0,0 1 0,0-1 0,1 1 1,-1-1-1,1 1 0,-1 0 0,1-1 0,0 5 0,4 12 793,-4-18-925,0-1 1,0 0 0,0 1 0,0-1 0,0 0-1,1 1 1,-1-1 0,0 0 0,0 1-1,0-1 1,0 0 0,0 1 0,1-1-1,-1 0 1,0 0 0,0 1 0,1-1 0,-1 0-1,0 0 1,0 0 0,1 1 0,-1-1-1,0 0 1,0 0 0,1 0 0,-1 0-1,0 1 1,1-1 0,-1 0 0,0 0 0,1 0-1,-1 0 1,11 4 105,0 0 1,1-1-1,-1 0 1,0-1-1,1 0 0,0-1 1,-1 0-1,1-1 0,0 0 1,-1-1-1,1 0 1,-1-1-1,1-1 0,20-6 1,-18 4-99,1-1 1,-2-1-1,1 0 1,-1-1-1,0 0 1,0-1-1,-1 0 1,-1-1-1,1 0 1,-2-1-1,14-17 1,-23 28-35,19-26 84,-1 0-1,-1-1 1,19-39-1,7-40 1438,-43 100-966,-6 18-223,-25 68 942,-35 151 0,5 103 1802,53-273-2199,0 108 0,8-132-533,2 0 0,2 0 0,18 71 0,-11-77-186,-11-28-151,0 0 0,1 0 1,-1 0-1,0 1 0,-1-1 1,1 0-1,-1 0 0,1 5 0,1 0-176,0 5 249,50 8-16216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2.2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245 825 3812,'25'4'1397,"23"5"330,86 3 0,-123-13-1622,0-1 0,-1 0 1,1 0-1,0-2 0,-1 1 0,11-6 1,-16 7 961,-4 2-1069,1 0 0,-1 0 0,0 0 0,0 1 0,1-1 0,-1 1 0,0-1 0,0 1 0,0-1 0,0 1 0,0-1 0,1 2 0,1 0 3,1-1 35,0 3 44,0-1-38,-3-2-21,0 0-1,1 0 0,-1 0 0,0 0 0,0 0 0,0 0 1,0 0-1,0 0 0,0 0 0,0 1 0,0-1 1,0 0-1,-1 1 0,1-1 0,0 0 0,-1 1 0,1 2 1,5 12 133,1 2 53,0 1 0,-2 0 0,0 0 0,-1 0 0,3 32 0,-7-41-120,0 0 1,0 0-1,-1 1 1,0-1-1,-1 0 1,0 0-1,-7 19 1,3-16-5,-1 0 1,-1-1-1,-17 23 1,16-25-77,-1-1 1,-1 1-1,0-2 0,0 1 0,0-1 1,-1-1-1,0 0 0,-1-1 1,0 0-1,0-1 0,0-1 1,-19 5-1,17-6-1,-1 0 0,1-1 0,0-1-1,-1 0 1,1-1 0,-1-1 0,1 0 0,-1-1 0,1-1-1,-28-8 1,34 7-8,0 1 1,1-2-1,-1 1 0,1-1 0,0-1 0,0 1 0,1-1 1,-1-1-1,-10-12 0,9 8-5,0-1 0,1 0 0,1 0 0,-1-1 0,-9-24 0,6 3-6,1-1-1,2 0 0,2 0 0,-5-54 1,6-13 14,5 1 0,12-109 0,46-204 25,-56 402-25,-2 8-7,0 0 1,1 1 0,0-1 0,0 1-1,0-1 1,0 1 0,3-5 0,-1 3-8,-2 3 10,0 0 1,0 1 0,0-1 0,0 0-1,0 0 1,0 0 0,-1 0 0,1-1-1,0-2 1,3 7 14,23 14 0,-16-7-11,0 1 0,-1 1 0,0 0 0,0 0 0,-1 1-1,-1 1 1,0-1 0,-1 1 0,11 24 0,3 17 28,17 68-1,-18-55-38,0-1-72,34 100-2657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2.5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8933,'0'0'4356,"0"7"-3448,0 39 487,0-38-1293,5 109 694,-1-103-720,8 26-48,-9-30-443,1 9 1022,-3-2-6337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2.7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9801,'0'0'3116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3.4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289 57 6929,'6'-3'1466,"25"-10"2672,-38 15-4103,-32 16-14,-1 12-44,26-13 8,-13 28 19,24-40-1,1 0-1,0 0 1,0 1-1,0-1 1,1 1-1,-2 8 0,4 21-27,-1-34 24,0 0 0,1-1 0,-1 1 0,0-1 0,0 1 0,0-1 0,0 1 0,0-1 0,1 1 0,-1-1 0,0 1 0,0-1 0,1 1 0,-1-1 0,0 1 0,1-1 0,-1 1 0,0-1 0,1 0 0,-1 1 0,1-1 0,-1 0 0,1 1 0,-1-1 0,1 0 0,0 1 0,9 6-14,0-1 1,0 0-1,1-1 1,15 6-1,-21-9-21,1 0 0,0-1 1,-1 0-1,1 0 0,0 0 0,0-1 0,0 1 0,-1-1 0,1-1 0,0 1 0,0-1 0,9-2 0,-11 1-20,1 0-1,-1 0 1,0 0 0,0 0-1,0-1 1,0 0-1,0 0 1,0 0-1,-1 0 1,1 0-1,-1-1 1,0 1-1,5-8 1,-4 4 15,1 0 0,-1 0 0,0-1-1,0 1 1,-1-1 0,0 0 0,-1 0 0,0 0 0,0 0 0,0-1 0,-1 1 0,-1 0 0,1-13 0,-6-53 66,3 61 138,-8-11 112,8 17 125,-5 11-385,4-1-13,-1-1 1,1 1-1,0-1 0,0 1 1,0 0-1,0 0 0,0 0 1,1 0-1,-1 1 0,1-1 1,0 1-1,0 0 0,0-1 0,0 1 1,1 0-1,-2 5 0,0 4 5,1 1-1,0-1 0,1 1 0,0 0 0,1-1 0,1 1 0,2 17 1,2-9 1,0-1 1,1 0 0,16 39 0,7-3-4,2-2 1,44 59 0,-70-106-7,327 524 286,-325-520-230,-1 1 0,0 0 1,-1 1-1,0 0 0,-1-1 1,-1 1-1,0 0 0,1 18 1,-4-26-32,0 0 0,0 0 0,-1 0 1,0 0-1,0 0 0,0 0 1,-1 0-1,0 0 0,0 0 0,-1 0 1,1-1-1,-1 1 0,-1-1 1,1 0-1,-1 0 0,1 0 0,-2 0 1,1-1-1,0 0 0,-1 0 1,-6 5-1,-2-1 1,0 0 0,-1-1 0,0 0 0,0-1 0,-1 0 0,0-1 1,0-1-1,0-1 0,0 0 0,-23 1 0,5-2 64,1-1 1,0-2-1,-1-2 1,-36-6-1,42 3 20,0-1 0,1-1-1,0-1 1,0-2-1,1 0 1,0-2 0,1 0-1,0-2 1,1-1 0,1 0-1,-32-33 1,39 35-46,1-2 0,0 0 0,2 0 1,0-1-1,1-1 0,0 0 0,2 0 1,0-1-1,1 0 0,1-1 0,1 0 0,0 0 1,2 0-1,0-1 0,1 1 0,1-25 0,3 27-68,1 0-1,0 0 0,2 0 0,0 0 0,1 0 0,1 1 0,1 0 0,0 0 0,1 1 1,0 0-1,2 0 0,0 1 0,1 0 0,0 1 0,1 0 0,1 1 0,15-13 0,-16 14-157,-8 8-153,0 0 0,1 1 0,-1-1 0,1 1 0,6-4 0,23-14-2016,-25 16-1125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36 6609,'0'0'2743,"4"-6"-2231,12-23 2349,-14 34-2655,1 12 2,-1 0 0,0 1 0,-1 0 1,-2 25-1,0-3 1,-14 212 464,3-103-555,-15 146-127,-10-102-4302,24-150 720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8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3204,'0'0'3437,"2"5"-2263,6 14-112,-1 1 1,5 25-1,-9-24-579,0 0 1,-1 32 0,-1-28-107,4 32 1,17 116 1080,-3-13-465,7 35 23,73 499 2468,-83-473-1716,-3-57-568,-11-159-1162,-1 0 0,-1 0-1,1 0 1,-1 0-1,0 0 1,0 8-1,-2 23 81,3-26-100,-1-6-11,1 0 0,-1 0 1,0 0-1,0 1 0,0-1 0,-1 0 0,0 0 1,-1 5-1,-3 21 20,3-23 13,2-1-65,0 25-176,10-37 160,21-9 24,0 2 0,1 0 1,1 2-1,0 2 0,0 1 1,65-7-1,226 0-73,-291 14 97,1350 12 69,-210 27 26,-621-14-72,-511-23-16,18 2-25,68-7 0,-93 3 33,-25 1-11,-2 0 57,-40-39-4839,-56-49 2945,-47-28 206,126 108 1604,-2-2-29,-22-15-78,-5-2 99,7 3 14,25 19 272,4 25 90,3-18-323,-1 1 1,0-1-1,1 0 1,-1 1-1,1-1 1,0 0-1,0 1 0,0-1 1,0 0-1,0 1 1,1-1-1,-1 0 1,1 1-1,-1-1 0,1 0 1,0 1-1,0-1 1,0 0-1,0 0 1,0 0-1,0 0 0,1 0 1,-1 0-1,1 0 1,-1-1-1,4 3 1,15 15 58,1-1 1,0-1 0,1-1-1,1-1 1,1-1 0,0-1 0,1-1-1,0-2 1,31 10 0,-39-17-77,-12-3-10,-1 1-1,1 0 0,0 0 0,-1 0 0,7 3 0,12 5 3,-17-7 98,-12 6-97,-6 7 97,-1 0-1,0-1 1,-1 0 0,-1-2 0,0 1 0,-30 17-1,-118 58 823,82-47-600,49-24-264,0-2 1,-41 13-1,64-25-387,-1 1 1,0-1-1,0-1 1,0 0-1,0 0 1,0-1-1,0-1 1,0 1-1,-12-2 1,11 0-403,-2 1-276,-7-6-2789,-23-7-344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8.5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32 3360,'0'0'2047,"-5"-5"-1048,-14-16-168,15 15 1092,3 13-1034,-2 17-336,2 0 0,1 0 1,5 41-1,18 79 616,-16-102-903,0-11-122,2 0 1,1-1 0,16 33-1,7 22-31,14 36-199,-24-73-2742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9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627 57 4160,'0'0'3779,"-1"7"-3756,-1 0-31,1-4-21,0 0 1,0 0-1,0 0 0,1 0 1,-1 0-1,1 0 0,0 4 1,-7-3-251,-22 12-102,22-12 89,9-12 23,8-22 234,-2 15 67,17-15 105,-19 23 1072,0 1-1139,17-15 26,-17 16 2011,-13 9-1975,-50 28-7,-76 45-78,128-74-20,-1 0 1,1 1-1,0 0 1,1 0-1,-1 0 1,-5 7 0,-3 3 63,-30 32 613,1 1 1,3 2 0,-60 97 0,92-133-644,-18 22 134,20-28-173,3-3-11,-1-1 1,1 1-1,-1-1 0,0 0 0,0 0 1,-6 5-1,-46 40-396,55-48 348,-1 1 0,1-1 0,-1 1 0,1-1-1,-1 0 1,1 1 0,-1-1 0,0 0 0,1 1 0,-1-1-1,1 0 1,-1 0 0,0 0 0,1 0 0,-1 1 0,0-1 0,1 0-1,-2 0 1,-26 3-1252,27-3 1197,1 0 0,-1 0 1,1 0-1,-1 0 0,0 1 0,1-1 1,-1 0-1,1 0 0,-1-1 1,1 1-1,-1 0 0,1 0 1,-1 0-1,1 0 0,-1 0 0,1-1 1,-1 1-1,1 0 0,-1 0 1,1-1-1,-1 1 0,-18-12-2460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9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 1 3480,'0'0'498,"5"3"376,21 13 1947,-25-14-2756,-1-1 0,0 1-1,1 0 1,-1 0 0,1 0-1,-1-1 1,1 1-1,0 0 1,0-1 0,-1 1-1,1 0 1,2 1 0,-1 1 74,1 2 562,-7-1-473,-11 16-100,11-15 40,5-12-271,5-15 118,-6 20-16,0 1 0,0-1 1,1 0-1,-1 1 0,0-1 0,0 1 0,1-1 0,-1 0 0,1 1 0,-1-1 0,0 1 0,1-1 1,-1 1-1,1-1 0,-1 1 0,1 0 0,-1-1 0,1 1 0,1-1 0,26-22 61,-14 15 29,15-3 34,-22 9-17,22-1 1174,-30 8-698,-1 2-511,-1 1 0,1-1 0,-1 0 0,-1 0-1,1 0 1,-1-1 0,-1 1 0,1-1 0,-1 0 0,0 0-1,0-1 1,-1 1 0,-11 8 0,-12 8-23,-54 30 1,48-31-11,-126 66-1063,137-76-777,-1-2 0,-35 9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9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218 1 5633,'0'0'6688,"-29"37"-6364,-8 0-184,9-8-32,-7 0-76,4-10-32,2 2 0,1 0-388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39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4936,'0'0'2761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0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371 67 3108,'0'0'1340,"-4"6"-429,-1 0-620,4-4-176,-1 0-1,0 0 0,0 1 1,1-1-1,0 0 0,-1 1 0,1-1 1,0 1-1,0 0 0,0-1 1,0 4-1,-7 17 347,0 0 65,1 1 0,1 0 0,-4 30 0,-11 77 894,18-115-1323,0-7-44,0 0 0,0 0-1,-1 0 1,0 0 0,-1-1 0,0 1-1,0-1 1,-1-1 0,0 1-1,-1-1 1,1 0 0,-14 11-1,13-12-24,-1 0-1,0 0 1,0-1-1,0 0 1,0 0-1,-1-1 1,1 0-1,-1-1 1,0 0-1,-1 0 1,1-1-1,0 0 1,-15 1-1,-1-5 169,16-2 23,5 0-200,1 1 0,0 0 0,0-1 0,0 0 0,0 0 0,0 0 0,1 0 0,0 0 0,0-1 0,0 1 0,0 0 0,1-1 0,-1 0 0,1 1 0,1-1 0,-1 0 0,0 0 0,1 1 0,0-1 0,0 0 0,1 0 1,0-5-1,4-16 4,1 0 0,1 1 1,1-1-1,1 1 1,2 1-1,23-43 1,4 7-21,54-68 0,-88 123-36,-1 0 0,1 1 0,0 0 0,0-1 0,5-3 0,-1 2-93,-2-1-737,0 4-988,19-11-1093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1.3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532 518 1692,'-5'1'555,"-50"16"1108,49-14-1008,-55 9 4691,56-11-3776,3-23-1495,1 19-73,1 0-1,0 0 1,-1 0 0,1 1-1,0-1 1,0 0 0,1 0-1,-1 0 1,1 0 0,-1 0-1,1 1 1,1-4 0,20-47 15,31-51 1,-31 65 0,-2-1 1,-2-1-1,14-45 1,-25 64-11,-4 13 15,0 0 0,-1 0 0,0 0 0,0-1 0,-1 1 0,0-13 0,-1-2 131,-7 22-167,-4 1 10,0 1-1,0 0 1,1 0-1,-1 1 1,0 0 0,0 1-1,1 0 1,-1 1-1,1 0 1,0 1 0,0 0-1,-15 9 1,-16 9-1,-60 46 0,91-62 5,-1 2-1,-122 93 63,114-85-69,0 1 1,1 2-1,1-1 1,-21 32-1,35-46 6,0 1 0,1-1 0,-1 1 0,1 0 0,0 0 0,0 0 0,1 0 0,-1 0 0,1 0 0,0 0-1,0 7 1,1-12 2,0 1 0,0 0 0,0-1 0,0 1 0,0-1 0,0 1 0,1 0 0,-1-1 0,0 1 0,0 0 0,0-1 0,1 1 0,-1 0 0,0-1 0,1 1 0,-1-1 0,0 1 0,1-1 0,0 1 0,7 9 27,0 0 0,1-1 0,0 0 0,0-1 0,1 0 0,0-1 0,0 1 0,1-2 0,0 0 0,15 7 0,475 142 1735,-331-109-1399,-131-36-284,-32-8 389,-3 5-283,11 21-21,-15-28-163,1 0 0,-1 1-1,0-1 1,0 0 0,1 1 0,-1-1 0,0 0 0,0 1-1,0-1 1,0 1 0,0-1 0,1 0 0,-1 1-1,0-1 1,0 1 0,0-1 0,0 0 0,0 1-1,0-1 1,0 1 0,0-1 0,0 0 0,-1 1-1,1-1 1,0 1 0,0-1 0,0 0 0,0 1-1,0-1 1,-1 0 0,1 1 0,0-1 0,0 0-1,-1 1 1,1-1 0,0 0 0,-1 0 0,1 1-1,-32 35 37,17-24-37,-1 0-1,-1-1 1,0-1-1,0-1 1,-1 0-1,0-2 1,-37 12-1,29-12 1,-2-1-1,1-1 1,-1-1-1,1-1 0,-35-2 1,50-2-9,-1 0 0,1 0 0,0-2 0,0 1 0,0-2 0,1 0 0,-1 0 0,1-1 0,0 0 0,0-1 0,0 0 0,1-1 0,-10-8 0,12 9-4,1-2 1,0 1 0,0-1-1,0 1 1,1-2 0,1 1-1,-1-1 1,1 0-1,1 0 1,0 0 0,0-1-1,1 1 1,0-1 0,0 0-1,1 0 1,0-12 0,1 13 8,2 0 0,-1 0 0,2-1 0,-1 1 1,1 0-1,0 0 0,1 0 0,0 1 0,0-1 0,1 0 0,1 1 1,6-10-1,14-17 4,-15 26-66,0 0 0,0 0-1,1 1 1,0 0-1,0 1 1,13-6 0,51-19-6840,-37 17 3369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1.9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230 22 6565,'43'3'6078,"-51"-6"-6040,-2 0-34,0 0 0,0 1 1,-1 0-1,1 0 0,0 1 0,-1 1 0,1 0 0,0 0 1,-1 1-1,1 0 0,0 1 0,-12 3 0,12-3-13,6-1 4,0 0 0,1 0 0,-1 0 0,1 1 0,0-1-1,-1 1 1,-4 3 0,-20 11 5,21-12 22,2 2 10,-14 19-11,18-25-21,1 1 1,0-1-1,-1 0 1,1 1-1,-1-1 1,1 1-1,0 0 0,0-1 1,-1 1-1,1-1 1,0 1-1,0-1 1,-1 1-1,1 0 0,0-1 1,0 1-1,0-1 1,0 1-1,0 0 1,0 1-1,0 24-2,3-13 10,-1-9-10,0-1 1,0 0 0,1 1 0,-1-1-1,1 0 1,-1-1 0,4 4 0,1-1 4,0-1 0,0-1 0,0 1 1,0-1-1,0 0 0,0-1 0,1 0 1,0 0-1,-1 0 0,1-1 0,0 0 1,0-1-1,15 0 0,-9-1 4,1 0 0,-1-1-1,0-1 1,0 0 0,0-1-1,21-9 1,-32 12-11,0 0-1,0-1 1,0 1 0,0-1-1,-1 0 1,1 0-1,0 0 1,1-2 0,2-1 1,5-6 1,-1-4 16,0 0 1,11-24 0,-9 7 2,-10 3-8,-2 23 431,2 15-410,3 7-16,7 30 209,19 47-1,55 115 743,-62-148-730,-2 1 1,-3 1-1,-3 0 0,13 98 0,-26-132-167,4 52 209,-7-72-246,-1 0 0,1-1 0,-1 1-1,0-1 1,-1 1 0,0-1 0,-5 12 0,7-18-30,0-1 1,-1 1 0,1 0-1,0-1 1,-1 1-1,1-1 1,-1 1 0,1-1-1,-1 1 1,1-1 0,-1 1-1,1-1 1,-1 1-1,1-1 1,-1 0 0,0 1-1,1-1 1,-1 0-1,0 1 1,1-1 0,-2 0-1,-15 8-2,1-1 0,-2-1 0,1 0 0,-1-2 0,1 0 0,-1-1 0,-34 2 0,31-6-1,1-2 0,-1 0 0,1-2 0,-1 0 0,1-1 0,1-1 0,-1 0 0,1-2 0,-32-20 1,33 18-2,0-1 0,1-1 0,0 0 0,2-2 0,-1 0 0,2 0 0,0-2 0,1 0 0,-17-26 0,26 33-14,-1 1 0,1-1 0,1 0 0,0 0 0,0 0 0,1 0 1,0 0-1,1-1 0,0 1 0,1-1 0,0 1 0,1-1 0,0 1 0,0 0 0,1-1 0,0 1 1,1 0-1,0 0 0,1 0 0,0 1 0,8-14 0,-2 4-509,1 1-1,2 0 1,24-30-1,-15 25-2220,44-37 0,-23 27-560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2.2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6841,'0'0'2168,"7"7"-211,3 5-1331,-1 1 0,0 0-1,0 0 1,11 24 0,15 72 1802,-11-27-939,6 8-117,45 125-113,-54-173-1246,-14-32-88,-3-1-665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5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 9937,'0'0'1225,"2"-3"-334,1-9-155,-6 33-573,-4 246-4,7-179-141,13 276 90,-13-348-581,-1 0 1,-1 0-1,-6 27 1,6-36-2570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2.4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 9553,'0'0'3712,"37"-25"-3788,-3 25-2812,9 5-564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3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422 138 6549,'0'0'340,"-9"-8"486,-12-9-234,0 0 0,-2 1 1,-39-22-1,48 31-478,0 1 1,0 0-1,-1 1 0,0 1 0,0 0 1,0 1-1,-1 0 0,-26 0 0,10 4 92,18 4 13,-14 11 40,27-16-240,0 1 0,0-1 0,0 1 0,0-1 1,1 1-1,-1 0 0,0-1 0,0 1 0,1 0 0,-1-1 1,0 1-1,1 0 0,-1 0 0,1 0 0,-1 0 0,-5 7 95,1 0-16,0 0 1,0 1-1,-5 11 1,8-16-55,1 0 0,-1 0 0,1 0 0,1 0 0,-1 0 1,0 1-1,1-1 0,0 0 0,0 0 0,0 0 0,0 0 0,1 1 0,1 5 0,8 22 54,-10-31-93,0 0-1,1 0 1,-1 0 0,0 0-1,1 0 1,0 0 0,-1 0-1,1 0 1,-1 0-1,1 0 1,0 0 0,0 0-1,-1 0 1,1-1 0,2 2-1,8 9 3,1-1 0,1 0 0,-1-1 0,2 0 0,-1-1 0,1 0-1,1-2 1,-1 1 0,1-2 0,0 0 0,22 4 0,-26-7-3,1 0 1,-1-1-1,1-1 1,-1 0-1,1 0 1,-1-1-1,1-1 1,-1 0-1,0 0 0,0-1 1,0-1-1,0 0 1,0 0-1,-1-1 1,13-8-1,-19 11-2,-1 0 0,0 0 0,0 0 0,0-1 0,0 1-1,0-1 1,-1 0 0,5-5 0,-1 0-6,4-4-25,5-18 21,-12 22 7,-2 7 3,0-1-1,0 0 1,0 0 0,0 0-1,-1 0 1,1 0 0,-1 0-1,1 0 1,-1-3 0,5 14 68,20 35 113,-3-7 266,20 48 0,84 285 1948,-36 10-560,-87-365-1742,19 110 482,-21-113-517,0 0 0,-1 1 0,0-1 0,-1 0 0,-1 0 0,0 0 1,-6 24-1,5-31-54,1 0 0,0-1 1,-1 1-1,0 0 1,0-1-1,-1 1 1,1-1-1,-1 0 1,0 0-1,0-1 1,0 1-1,0-1 1,-1 0-1,1 0 1,-1 0-1,0-1 1,0 1-1,0-1 1,0 0-1,0-1 1,0 1-1,-1-1 1,-6 1-1,-7 0-10,0-1 1,0-1-1,0 0 0,0-2 1,-25-4-1,24 3-1,1-1 1,0-1-1,0-1 0,1-1 1,0 0-1,0-1 0,0-1 1,1-1-1,0 0 0,1-2 1,1 1-1,-1-2 0,2 0 1,-25-29-1,16 15 13,1-2 1,2 0-1,1-1 1,1-1-1,-15-37 1,22 43-95,2-1 1,1-1-1,0 1 1,3-1-1,0-1 1,1 1 0,1-35-1,3 27-999,3 21-615,10-12-432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3.9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3148,'0'0'1736,"3"9"-476,10 43 249,-2 1 0,-3 0 0,3 91 0,4 15 99,-2-31-597,15 403 1255,-40-257-2085,10-239-179,2-28-80,2-1-327,0 1-118,2 5 333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4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1 160 4292,'0'0'556,"0"-5"275,0-22 1947,6 23-2140,3-1-496,2 1-1,-1 0 1,0 1 0,1-1-1,-1 2 1,16-2 0,79-6 544,244 4 346,-233 7-871,409 20 614,0 25-400,349 18-204,236-49-85,-671-10-108,-432-5 5,-2 0 9,18 2 21,-17-1 83,-9-6-395,2-1 176,1 4 58,-1 0 0,1 0 0,-1 0 1,0 1-1,0-1 0,1 0 0,-1 0 0,0 1 0,0-1 0,-1 0 1,1 1-1,0-1 0,-3-1 0,-25-30-1315,25 25 1189,3 6 126,0-1 0,-1 1 1,1 0-1,-1-1 0,0 1 0,0 0 0,0 0 1,0 0-1,0 0 0,0 0 0,0 1 0,-4-3 1,-28-20-568,-2 1 0,-54-26 1,62 35 602,21 11 66,2 0 2,-14-8 22,14 9 1861,11 9-1403,13 13-296,0-1 0,2-1 0,0 0 0,1-2 1,34 19-1,129 62 116,-149-81-251,-30-13 1200,-14-7-1221,-12-2-12,-1 0 0,0 2-1,1 0 1,-2 1 0,1 1-1,0 1 1,0 1 0,0 1-1,-30 4 1,-327 78 758,211-41-2221,53-23-3300,63-17 1177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6.3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1 211 5112,'0'0'4523,"6"-3"-3970,-1 2-469,16-7 159,0 2 0,24-5 0,-42 11-223,0 0-1,0-1 1,0 1 0,0-1 0,0 0-1,0 0 1,0 0 0,0 0-1,4-3 1,5-2 3,5-1 1,0-1 0,16-10 1,-29 15-23,1 0 0,-1 0 1,0 0-1,0 0 0,5-6 0,-2 2-3,0 1 0,-1 0 0,0-1 0,0 0 0,-1 0 0,0 0 0,6-10 0,-3 3 11,-4 9 69,-2-1 166,7-14 81,-14 39 175,-19 51 36,-8 15 122,4 1 1,-26 132-1,-10 107 249,63-323-859,1 0 1,-1 0-1,1 0 1,0 1-1,-1-1 1,1 0-1,0 0 1,1 0-1,-1 1 1,0-1-1,1 3 1,0 1-1186,35-21-10561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6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409 30 7737,'2'-5'1044,"0"2"-808,0 2-161,-1-1 1,0 1 0,-1 0 0,1-1 0,0 1-1,0-1 1,-1 1 0,1 0 0,0-1-1,-1 0 1,0 1 0,1-3 0,-7 5 258,-5 1-210,1 0 1,-1 2 0,1-1 0,-1 1 0,1 1-1,0 0 1,1 0 0,-1 1 0,1 0 0,0 1 0,1 0-1,-12 11 1,-11 15 429,-47 63 0,63-75-404,-6 8 63,2 1 0,1 1 0,1 1 0,2 0 1,2 1-1,0 1 0,3 0 0,0 0 0,-5 43 0,13-59-167,1-1-1,0 0 0,1 0 0,1 1 1,1-1-1,1 0 0,0 0 0,1 0 0,0-1 1,2 1-1,13 28 0,-18-44-41,-1 0 0,1 0-1,-1 1 1,1-1 0,0 0 0,-1 0-1,1-1 1,0 1 0,0 0 0,0 0 0,0 0-1,0 0 1,0-1 0,0 1 0,0 0-1,1 0 1,16 11 13,1-1 0,1 0 0,31 11 0,-39-17-22,1-1 1,0-1 0,0 0-1,0 0 1,1-1 0,-1-1-1,0 0 1,18-2 0,-10-1-28,0-2 0,0 0 0,29-9 0,-42 10-24,0 0 0,0-1 1,0 0-1,0 0 1,0 0-1,-1-1 0,0-1 1,0 1-1,-1-1 1,1 0-1,5-7 0,-6 5-66,-1 0-1,1-1 0,-2 0 1,1 0-1,-1 0 0,-1-1 1,0 1-1,0-1 0,-1 0 1,0 0-1,0 1 0,-1-2 1,-1-18-1,0 18 78,-2-1 0,1 0-1,-2 0 1,1 1 0,-2-1 0,1 1 0,-1 0 0,-1 0-1,0 1 1,-1-1 0,-10-14 0,10 17 36,1 1 1,-1 1 0,-1-1-1,1 1 1,-1 0 0,0 1-1,-1 0 1,1 0 0,-1 0-1,0 1 1,-15-6 0,11 6 3,0 1 0,0 0 0,0 1 0,0 0 0,-1 1 0,1 1 0,-23 1 0,13 2-1,0 0 0,0 2 0,1 0 1,-1 2-1,1 0 0,1 2 0,0 0 1,-36 22-1,53-29-43,-1 0 0,1 0 0,0 0 0,0 1 0,0-1 0,0 1 0,-4 5 0,1-1-159,0-2-1065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7.4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260 46 3420,'0'0'2101,"-8"3"-1683,-2-1-308,5-1-48,0 0 1,0 1-1,0 0 1,0 0-1,1 0 1,-6 3-1,-24 12 179,25-12 663,4 1-658,-14 21-54,15-20 195,11-4-349,21 7-3,-27-9-34,-1-1-1,1 0 1,0 0-1,-1 1 0,1-1 1,0 0-1,-1 0 1,1 0-1,0 0 0,0 0 1,-1 0-1,1 0 1,0 0-1,-1 0 0,1 0 1,0 0-1,-1 0 1,1 0-1,1-1 0,26-6-42,-27 6 39,0 1 0,0 0 0,0 0 0,0-1 0,0 1-1,0-1 1,-1 1 0,1-1 0,0 1 0,0-1 0,0 1-1,-1-1 1,1 0 0,0 1 0,0-2 0,32-34-15,-27 27 15,-3 5 0,0 0 0,0-1 0,0 1-1,-1-1 1,0 1 0,0-1 0,2-9 0,6-14 44,-8 21 1348,-2 16-992,1 17-178,1 0 0,0 0 0,2 0 0,2-1 0,0 1 0,11 28 0,61 126 782,53 135-221,-124-296-750,-1-1 1,-1 1 0,0 0-1,-2 0 1,2 20-1,-1-4 16,-4-34-46,0-1 1,1 1-1,-1-1 0,0 1 1,0-1-1,0 1 1,0-1-1,0 1 1,0-1-1,0 1 1,0-1-1,0 1 1,-1-1-1,1 1 0,0-1 1,0 1-1,0-1 1,-1 1-1,1-1 1,0 0-1,0 1 1,-1-1-1,1 1 1,0-1-1,-1 0 0,1 1 1,0-1-1,-1 0 1,1 1-1,-1-1 1,1 0-1,0 0 1,-1 1-1,1-1 1,-1 0-1,1 0 0,-1 0 1,-8 6-1,0-1-1,0 0 1,0 0-1,0-1 1,-1 0 0,0-1-1,0 0 1,0-1-1,-12 2 1,5-3-2,0-2 0,0 0-1,0 0 1,0-2 0,0 0 0,1-1-1,-1-1 1,1 0 0,-30-15 0,26 9-9,0 0 0,1-1-1,0-2 1,1 0 0,0 0 0,1-2 0,-14-17 0,19 19 9,1 0 0,0 0 0,1-2 0,1 1 0,0-1-1,1 0 1,1-1 0,0 0 0,1 0 0,-4-22 0,9 28-9,-1 1 0,1-1 0,1 0 0,0 0 0,0 0 0,1 1 0,1-1 0,0 0 0,0 1 0,1-1 0,0 1 0,1 0 0,0 0 0,1 0 0,0 0 0,0 1 0,1 0 0,10-12 0,-7 8-145,-7 9-7,1 1 1,0-1-1,0 1 0,0-1 1,1 1-1,-1 0 0,1 0 1,7-4-1,80-52-3980,-54 38 1187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7.7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6849,'6'2'1738,"1"-1"-1202,-5-1-327,0 0-1,1 1 1,-1 0-1,0-1 1,0 1-1,1 0 1,-1 0 0,0 0-1,0 0 1,0 1-1,3 2 1,26 15 1068,-16-5-177,34 40-117,-3 2 1,46 73 0,-65-84-866,-2-2-59,-2-3-79,-18-32-272,-2-1-685,13 19-689,-13-19-898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7.9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51 8197,'-8'-41'4688,"45"32"-4640,-9 14-144,15 11-3304,3 0-80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5:48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429 124 4628,'-22'-12'148,"-90"-44"908,91 47-827,1 1 0,-2 1-1,-35-7 1,-25-1 284,80 14-482,-1 1 0,0-1 0,1 1 1,-1-1-1,0 1 0,1 0 0,-1 0 0,1 0 0,-1 1 1,0-1-1,-3 2 0,-2-1 75,1 0 381,2 5 129,-5 8-261,1 1 0,-7 15 0,15-30-341,1 1 0,0-1 0,0 1 0,-1-1 0,1 1 0,0-1 0,0 1 0,0-1 0,0 1 0,0 0 0,0-1 0,0 1 0,0-1 0,0 1 0,0-1 0,0 1 0,0-1 1,0 1-1,1-1 0,-1 1 0,0-1 0,0 1 0,0-1 0,1 1 0,0 0 0,3 9 35,0-1 0,1 1 0,1-1 1,0 0-1,0 0 0,1-1 0,0 0 0,0 0 0,1 0 0,16 12 1,1-5-33,1-2 0,0 0 0,1-2 1,0 0-1,0-2 0,1-1 0,1-2 1,43 6-1,-35-12-17,0-4 0,-6-8 1,-25 10 18,-4-3 4,8-14-15,-8 14 112,3 13 21,15 29 182,22 56 1,23 42 485,-36-78-439,-15-30-205,-7-14-30,0 0 0,-1 1 0,0 0 0,-1 0 1,-1 1-1,5 26 0,-4-6 136,-4-34-262,-1 0 0,0 0 0,0-1 0,0 1-1,0 0 1,0 0 0,0 0 0,0-1 0,0 1 0,0 0 0,0 0 0,0-1 0,0 1 0,0 0 0,-1 0 0,1-1 0,0 1 0,-1 0 0,0 1 0,-14 28 94,14-29-99,1 0 0,-1 0 0,1 0 0,-1 0 0,0 0 0,1 0 0,-1 0 0,0 0 1,0-1-1,1 1 0,-1 0 0,0 0 0,-1 0 0,-7 5 3,0 0 0,-1 0 0,1-1-1,-1 0 1,0-1 0,0 0 0,-1-1 0,1 0 0,-1 0 0,1-1 0,-1-1-1,0 1 1,0-2 0,0 0 0,0 0 0,-21-4 0,-19-7 20,42 9-26,1-1 0,-1 0 0,1 0 0,-9-5 0,10 4-1,0-1-1,0 0 0,0 0 1,1 0-1,0-1 0,0 0 1,1 0-1,-1 0 0,1-1 1,0 0-1,1 0 0,0 0 1,-5-11-1,5 7 0,1 1-1,0-1 0,1 0 1,0 0-1,1 0 1,0 0-1,1 0 1,0 0-1,1-13 1,3 1-14,0 1 1,2-1 0,0 1 0,2 0-1,0 1 1,1-1 0,1 2 0,1 0-1,16-21 1,-23 35-56,22-32-1390,50-54 0,-51 66-620,-15 10-858,14-28-404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309 261 7921,'0'0'682,"-6"6"-640,-10 15-28,1 0 1,0 1-1,2 1 1,0 0-1,2 1 1,0 0-1,-11 43 1,16-43 9,6-23-22,0-1-1,0 0 0,0 1 0,-1-1 0,1 1 0,0-1 0,0 0 0,0 1 1,0-1-1,0 1 0,0-1 0,0 1 0,1-1 0,-1 0 0,0 1 1,0-1-1,0 1 0,0-1 0,0 0 0,1 1 0,-1-1 0,0 0 0,0 1 1,1-1-1,-1 1 0,2 5 12,-1-4-9,0 0 0,0 0 0,0 0-1,0 0 1,0 0 0,0 0 0,0 0-1,0 0 1,1 0 0,-1-1 0,1 1-1,-1-1 1,5 3 0,1 2-1,1 0 1,0 0-1,1-1 0,0-1 1,-1 0-1,1 0 1,1 0-1,-1-1 0,0-1 1,1 1-1,11 0 0,-15-2 1496,-12 1-1407,-4 3-1,-10 4 167,1-1 0,-1-1 0,0-1 0,0 0 0,-1-2 0,-24 3-1,20-5 479,19-1 23,0-4-35,-16-6-121,22 9-585,-1 0-1,1-1 1,-1 1-1,1 0 1,-1 0 0,1-1-1,0 1 1,-1 0 0,1 0-1,-1-1 1,1 1-1,0-1 1,-1 1 0,1 0-1,0-1 1,-1 1-1,1-1 1,0 1 0,0 0-1,-1-1 1,1 0-1,-8-14 26,2-1-1,0 1 1,0-1-1,1 0 1,1-1-1,1 1 1,0-1-1,1-17 0,-14-217-232,15 233 102,-11-160-2050,6 155 1234,4 16-736,1-2-3257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5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22 209 4764,'-2'-29'1227,"-6"-40"-1,3 42 191,0-36 0,4 43 1864,41 95-2348,51 92 2,-63-121-790,54 68 1,112 88 81,16-17-1867,-109-98-2706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59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910 1 6317,'0'0'3121,"2"9"-2519,14 40-193,36 80 0,-29-75-305,-9-13 24,-14-41-125,0 1 0,1-1 1,-1 1-1,0 0 1,0-1-1,0 1 0,0 0 1,0-1-1,0 1 0,0-1 1,0 1-1,0 0 0,0-1 1,0 1-1,0 0 1,0-1-1,0 1 0,-1-1 1,1 2-1,-1 0 0,0 1-1,0-1 1,0 1-1,0-1 1,0 0 0,0 0-1,-1 1 1,1-1 0,-1 0-1,0 0 1,-3 3-1,-2-1-2,0 0-1,0 0 0,0 0 0,-1-1 0,1-1 1,-1 1-1,0-1 0,1 0 0,-14 1 1,-2-1-43,-1 0 1,-31-2 0,4-5-67,-64-13 1,112 18 99,-1-1 0,1 0 0,-1 0 0,1 0 0,0 0 0,-1 0 0,1-1 0,0 0 0,-5-3 0,0 0-16,0 2-79,17 2 35,1-1 86,-1 1 0,0 1 1,1 0-1,-1 0 0,0 1 0,1 0 1,13 3-1,-9 0 77,-1 1 1,0 0-1,0 1 0,0 0 1,-1 1-1,0 1 0,0 0 1,-1 0-1,0 1 1,0 1-1,-1 0 0,0 0 1,-1 1-1,0 0 0,-1 0 1,0 1-1,-1 0 0,0 1 1,-1-1-1,7 21 0,-12-29-45,0 1 0,0-1-1,0 1 1,-1-1-1,0 1 1,0-1-1,0 1 1,0-1 0,0 1-1,-1 0 1,0-1-1,0 0 1,0 1-1,-1-1 1,-2 5 0,1-3-7,-1 1 0,0-1 0,0 0 0,-1 0 0,1-1 0,-1 1 0,-1-1 0,-9 7 0,-4 1-6,-2 0 0,1-1 0,-2-1 0,-38 13 1,1-3-160,0-3 1,-1-3 0,-74 9 0,86-18-1125,0-3 0,0-1 1,0-3-1,-79-11 0,48-5-2183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2:59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1638 19 7501,'4'-3'877,"13"-9"103,-13 9 790,-15 12-954,-43 31-641,-2-2 1,-2-2-1,-1-3 1,-83 33-1,-272 82 339,127-70-1396,258-73 175,-35 3-1,58-8 287,1-7 206,2 2 197,0 2 13,0-1 0,1 0 0,-1 0 0,1 0 0,0 0 0,0-1 0,1 1 0,-1 0 0,1-1 0,0 1 0,0-1 0,0 0 0,1 1 0,0-1 0,0-8 0,4-45 960,-4 53-30,-103 25-27,-95 46-973,122-39-1396,-1 1-1768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10073,'0'0'2776,"-5"33"-1880,17 21-396,13 14-216,1 12-104,7 6-80,4 4-80,1 4 44,0-3-164,-10-2-740,-10-5-1176,2-4-2024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0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629 527 9597,'-9'-11'1015,"-10"-13"-365,-29-44 0,42 58-581,0-1 1,0 1-1,1-1 1,1 0 0,0-1-1,0 1 1,1-1-1,-3-23 1,6 21-63,1 0 0,0 0 1,1 1-1,0-1 0,1 1 1,1-1-1,0 1 0,1 0 0,0 0 1,1 1-1,1-1 0,0 1 1,0 1-1,1-1 0,1 1 0,14-15 1,-16 20-11,0-1 0,-1 1 1,2 0-1,-1 1 0,1 0 1,0 0-1,0 1 0,0 0 1,0 0-1,1 1 0,0 0 1,-1 0-1,1 1 0,0 0 1,0 1-1,1 0 0,-1 0 1,0 1-1,0 0 0,0 1 1,1 0-1,-1 0 0,0 1 1,0 0-1,14 6 0,13 11 35,-35-18-28,0-1-1,0 1 1,0 0-1,0 0 0,0 0 1,0 0-1,0 0 1,0 0-1,0 0 0,0 0 1,-1 0-1,2 2 0,8 12 30,0 1-1,7 18 0,-14-27 0,-1-1-1,1 1 0,-1 0 0,0-1 0,-1 1 0,0 0 0,0 0 0,0 0 1,-1 0-1,-1 12 0,0-12 7,-1 1 1,-1-1-1,1 1 0,-1-1 0,-1 0 1,1 0-1,-1 0 0,-1-1 1,1 1-1,-1-1 0,0 0 1,0 0-1,-1-1 0,-8 7 1,-1 0-5,-1-1 0,0 0 0,0-2 0,-31 14 0,-4-3-39,0-2 0,-1-2 0,-1-3 0,0-1 0,-1-4 0,0-1 1,-1-3-1,-84-4 0,104-4-806,-49-13 1,83 16 699,-1 1 0,1 0 1,0 0-1,0-1 0,0 1 1,0-1-1,0 1 0,0-1 1,0 1-1,0-1 0,0 0 1,0 0-1,0 1 0,0-1 1,0 0-1,1 0 0,-2-1 1,-6-6-606,0-1-1,0 0 1,-6-11 0,9 11 81,1-1-1,0 1 1,0-1-1,-3-13 1,7 23 597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5817,'0'0'3976,"0"72"-3400,8 11-260,-3 10-200,15 8-64,-7 5-36,5-6-944,-6-2-1168,-4-8-633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1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1076 6793,'-9'-10'1314,"0"0"-1061,-1-1 1,1 0 0,1-1-1,0 0 1,1 0 0,-9-20-1,8 8-135,2 0-1,0-1 0,2 1 1,1-1-1,0 0 1,2 0-1,1 0 1,4-31-1,7-95-63,11-85-58,-18 201 73,22-250 936,-26 279-770,-1 15 58,-35 510 1428,40-332-1362,-1-98-229,15 110 153,-1 23-64,-18-202-173,-1 0-1,-2 1 0,1-1 0,-2-1 0,-13 34 0,18-52-46,0 0 0,-1 0 0,1 0 0,-1 0 0,1 0 0,-1 0 1,1 0-1,-1-1 0,0 1 0,1 0 0,-1 0 0,0-1 0,0 1 0,0 0 0,1-1 0,-1 1 0,0-1 0,0 1 0,-1 0 0,-21 12-168,0 0 0,0-1 0,-1-1 0,-1-2 0,0 0 0,-40 8 0,47-14-349,0-1 0,0 0 0,0-2 0,0 0 0,0 0 0,0-2 0,0 0 0,0-2 0,0 0 0,1 0 0,0-2 0,0 0 0,0-1 0,-27-15 0,-10-20-2512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6733,'0'0'2595,"2"7"-1683,43 163 1505,17 85-747,-39-164-1295,-12-54-295,-2 1 0,-1 1 0,4 73 0,-13-98-278,0 0-1,-1 0 1,-1-1 0,0 1-1,0-1 1,-2 0 0,1 0-1,-2-1 1,0 1 0,-10 16 0,-2-11-2404,-40 33-1076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829 535 9233,'-17'6'248,"1"1"-1,-1 0 1,1 2 0,1 0 0,0 0 0,0 2 0,1 0-1,0 0 1,0 1 0,2 1 0,0 0 0,0 1 0,1 0-1,1 1 1,0 0 0,-12 27 0,16-29-225,0 1 1,1 0-1,0 0 0,2 1 1,-1-1-1,2 1 1,0 0-1,1-1 0,0 16 1,2-20-19,-1 0-1,2-1 1,0 1 0,0-1 0,1 1 0,0-1 0,0 0 0,1 0 0,0 0 0,1-1 0,0 0 0,0 1-1,1-2 1,11 14 0,-7-12-6,1 0-1,1 0 0,0-1 1,0 0-1,0-1 0,1 0 1,0-1-1,0-1 0,1 0 1,-1 0-1,1-2 0,0 0 1,1 0-1,-1-1 1,0-1-1,21-1 0,-32 1-1,1-1 0,0 0 0,0 0 0,0-1 0,0 1 0,0-1 0,4-1 0,0 0-4,-1 0 86,-17 4-22,-75 8 65,-132 12 44,183-20-126,0-2 1,0-1-1,0-2 0,-41-8 0,58 3-8,-22-13 12,37 20-43,1 0 1,-1 0 0,0-1-1,0 1 1,1 0 0,-1-1-1,1 1 1,-1 0 0,-1-4-1,-14-15-15,1-1-1,2 0 1,0-1-1,1 0 0,1-1 1,-10-28-1,-72-295-132,28-7 68,61 323 67,-7-49-55,7 38-349,-10-39 0,13 72-608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2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1812 0 7733,'0'0'1481,"-8"6"-52,-22 15-154,22-15-217,-1 2-141,-92 72 803,78-64-1172,-1 0 1,-52 24-1,35-24 24,-1-2 0,-83 15-1,-88-1 663,85-17-698,-1-5 0,0-6 0,-194-24 0,270 14-342,-93-29 0,139 36-299,-1 1-1,0-1 1,1-1 0,-1 1 0,-8-7-1,-2 0-230,-27-15-1246,31 14-597,-12-16-357,15 11-670,-13-31-839,21 38 3074,0-1-1,1 0 0,-1-10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2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155 162 7209,'3'-4'1754,"35"-26"1953,-34 27-1908,1 3-943,16 0 4598,-24-6-5397,-9-17-49,9 17-5,0 0 181,-11-18 255,11 18 1647,8 0-2830,2-1 693,-4 5-17,-1-1 1,0 1-1,1-1 1,-1 1-1,0-1 1,0 0-1,3-6 1,-12 6-55,1 1 111,-1 0 1,1 0 0,-1 1 0,0-1-1,0 2 1,1-1 0,-1 1-1,0 0 1,0 0 0,0 1 0,0-1-1,1 2 1,-1-1 0,0 1 0,1 0-1,-8 3 1,-19 7-95,21-4 82,-14 14-52,20-17-239,5-3 138,0-1 0,-1 1 1,1-1-1,0 1 0,0-1 1,1 1-1,-1 0 0,0-1 1,0 1-1,0 3 0,-1 0-304,0 1-1226,7-3-20,17 13-58,-10-11-442,13-1-669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5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1529 0 5216,'0'0'831,"0"6"47,3 11-494,0-1 389,-1-1 0,0 1 0,-1 19 1,-1-31-706,-14 89 1385,12-83-1287,-1 0 0,0-1 0,-1 1 0,0-1-1,0 0 1,-12 17 0,2-5 53,-2-2 1,0 0-1,-2 0 1,1-2-1,-2 0 0,-1-1 1,-30 19-1,4-7 125,-2-2-1,-1-3 1,-1-1 0,-66 19-1,28-17 393,-160 23 1,178-40-218,-119-3 0,-67-20-108,173 10-724,77 5-717,0-1-694,-20-5-583,15 0-899,-17-17-844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8685,'0'0'1536,"58"-29"-148,5 15-224,16-1-368,4 7-380,13 1-228,0 0-116,-5-3-188,-15-5-960,-11 5-1556,-14-5-1768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2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494 914 11053,'0'0'1389,"-5"2"-198,-15 6-347,15-6-76,0-8-742,3 3-49,-1 0 0,1-1 0,0 1 0,-1-1 0,2 0 0,-1 1 0,0-1 0,1 0 0,0 0 0,-1 0 0,2 0 0,-1 0 0,0 0 0,1-1 0,0 1 0,0 0 0,0 0 0,0 0 0,1 0 0,0 0 0,-1 0 0,2 0 0,2-8 0,1-2-57,0 1 1,2-1-1,-1 1 0,2 1 0,-1-1 0,2 1 0,0 1 0,0-1 0,1 2 0,0-1 0,1 1 0,0 1 1,1 0-1,0 1 0,0 0 0,1 0 0,0 2 0,0-1 0,23-6 0,-33 12 75,0 0 1,-1 1-1,1-1 0,0 0 0,0 1 1,-1 0-1,1 0 0,0 0 1,0 0-1,0 0 0,3 1 0,2 0-7,-8-1 9,1 0 1,0 0-1,0 0 1,0 0 0,0 0-1,0 1 1,0-1-1,-1 0 1,1 0-1,0 0 1,0 1-1,0-1 1,-1 1-1,1-1 1,1 1 0,27 15-16,-28-15 19,-1-1 0,1 0 0,0 1 0,-1-1 0,1 0 0,-1 1 0,1-1 0,-1 1 0,1-1 0,-1 1 0,1-1 0,-1 1 0,1 0 0,-1-1-1,1 1 1,-1-1 0,0 1 0,1 0 0,-1-1 0,0 2 0,4 7-3,-1 0 1,0 0-1,-1 0 0,0 0 0,1 13 1,-3-22 2,0 1 0,0-1 0,0 1 0,0 0 0,0-1 0,0 1 0,0-1 0,-1 1 0,1-1 0,0 1 0,0-1 0,0 1 0,-1-1 0,1 1 0,0-1 0,-1 1 0,1-1 0,-1 1 0,1-1 0,0 1 0,-1-1 0,1 0 0,-1 1 0,0-1 0,-18 17-1,-1-2-1,0-1 1,-1 0 0,-1-1 0,0-2-1,0 0 1,-1-1 0,-1-2 0,-36 10-1,16-8 112,-1-1-1,-1-3 1,1-2-1,-71-1 1,104-3-21,0-1 0,-1-1 0,1 1 0,0-2-1,0 0 1,0 0 0,1-1 0,-15-7 0,20 7-56,0 1 0,0-1 1,1 0-1,-1 0 0,1-1 0,0 0 0,0 0 1,0 0-1,1 0 0,0-1 0,0 0 0,1 1 0,-1-1 1,1-1-1,-4-12 0,1 1-6,2-1 0,0 0 0,1 0 0,1 0-1,0-33 1,14-99-16,-4 69 48,5-42-15,2-25-17,-11 75-55,-4 69-9,1 4 22,-1 0-1,0-1 0,1 1 0,-1 0 1,0 0-1,0-1 0,0 1 0,0 0 1,0-1-1,0 1 0,0 0 0,-1-2 0,0 0-94,1-2-893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3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1405 337 7177,'-7'-1'1213,"-2"-1"-821,-20-2 1758,26-3-1799,-1-1-269,2 5-46,0 0-1,1 0 1,0-1 0,-1 1-1,1 0 1,0-1 0,1 1-1,-2-7 1,-3-19 54,5 29-89,0-1 0,-1 0 0,1 1 0,0-1 0,0 0 1,0 0-1,0 1 0,0-1 0,0 0 0,0 1 0,1-1 0,-1 0 0,0 0 1,0 1-1,0-1 0,1 0 0,-1 1 0,0-1 0,1 0 0,13-28 15,-14 28-15,0 0 0,1 0 0,-1 0 0,1 0 0,-1 0 0,1 1 0,-1-1 0,1 0 0,-1 0 0,1 1 0,0-1 0,0 0 0,-1 1 0,1-1 0,2 0 0,6-6-5,1 0 0,1 0 0,-1 2 0,1-1 0,1 1 0,-1 1 0,0 0 0,1 0 0,0 1 0,0 1 0,20-2 0,-21 5 9,1 0 0,-1 0 0,15 4 0,-22-4-40,0 6-10,13 19 31,-17-25 14,0-1-1,1 0 1,-1 0-1,0 1 1,0-1-1,0 0 0,1 0 1,-1 1-1,0-1 1,0 0-1,0 1 1,0-1-1,1 0 1,-1 1-1,0-1 0,0 0 1,0 1-1,0-1 1,0 0-1,0 1 1,0-1-1,0 0 1,0 1-1,0-1 0,0 0 1,0 1-1,-1-1 1,1 0-1,0 1 1,0-1-1,0 0 0,0 1 1,0-1-1,-1 0 1,1 1-1,0-1 1,0 0-1,-1 0 1,1 1-1,0-1 0,0 0 1,-1 0-1,1 1 1,-9 8 4,-1 0 0,0-1 1,0 1-1,0-2 1,-1 0-1,0 0 0,-1-1 1,0 0-1,1-1 0,-20 6 1,-12 1-6,0-1 0,-1-2 1,0-3-1,-1-1 0,1-2 1,-69-4-1,95-1 7,0-1 1,-1 0-1,1-1 0,1-1 1,-1-1-1,1-1 0,0 0 1,0-1-1,-27-18 0,35 20-4,0-1-1,1 1 1,0-1-1,0-1 0,0 0 1,1 0-1,0 0 0,1-1 1,0 0-1,0 0 0,1-1 1,0 1-1,1-1 1,0-1-1,0 1 0,1 0 1,-2-12-1,5 9-1,0 10-1,1 0 1,-1 0-1,1 0 1,0 0-1,0 0 0,0 0 1,0 0-1,0 1 1,3-6-1,0 5 0,-1-1-1,1 1 1,0 0-1,0 0 1,0 0 0,1 1-1,-1 0 1,1 0 0,-1 0-1,1 0 1,0 0-1,-1 1 1,1 0 0,0 0-1,0 0 1,0 1-1,0 0 1,0 0 0,8 1-1,-2-1 3,-1 1 0,1 1 1,-1-1-1,1 2 0,-1 0 0,0 0 0,19 9 0,15 15-7,-43-27 4,-1 1 0,1-1 0,0 1 0,0 0 0,0-1 1,0 1-1,0 0 0,-1-1 0,1 1 0,0 0 0,-1 0 0,1 0 1,0 1-1,16 25-12,-16-27 15,-1 1 0,0-1 0,1 1 1,-1-1-1,0 1 0,1-1 0,-1 1 1,0-1-1,0 1 0,0-1 0,1 1 1,-1-1-1,0 1 0,0 0 0,0-1 1,0 1-1,0-1 0,0 1 0,0 0 1,0-1-1,0 1 0,0 0 0,-4 25 25,4-25-27,0 0 0,0 0 0,0 0 0,0-1 0,-1 1 0,1 0 0,0 0 0,0-1 0,-1 1 0,1 0 0,0 0 0,-1-1 0,1 1 0,-1 0 0,0 0 0,-18 24 6,19-24-1,-1 0-1,1-1 1,-1 1-1,0 0 1,1-1-1,-1 1 1,0 0-1,0-1 1,1 1-1,-1-1 1,0 1-1,0-1 1,0 1-1,-1 0 1,-5 4 21,4-3-6,0 0 1,-1-1-1,1 1 1,0 0-1,-1-1 1,1 0-1,-1 0 1,-6 2-1,-17 2 167,0-2 0,0 0-1,0-2 1,-1-1 0,-34-4 0,48 3-91,0 0 1,0 1-1,0 0 1,-15 3-1,-1-1 53,-7 2 99,-1 2 1,-70 20-1,-68 37 386,113-37-471,2 2 0,-78 50-1,136-77-157,0 1 0,1 0 1,-1 0-1,1 0 0,-1 0 0,1 0 0,0 1 0,-1-1 0,1 1 1,-2 2-1,-1 3 7,5-8-9,-1 0 0,1 1 0,0-1 0,-1 0 0,1 1 0,0-1 0,-1 1 0,1-1 0,0 1 0,-1-1 0,1 1 0,0-1 0,0 1 0,-1-1 0,1 1 0,0-1 0,0 1 0,0-1 0,0 1 0,0-1 0,0 1 0,0-1 0,0 1 0,0 0 0,0-1-2,0 3 6,0 0-1,0 0 0,0 0 0,1 0 0,0 0 0,-1 0 0,1 0 1,0-1-1,2 6 0,2-2-16,0 1 0,0-1 0,0-1 1,1 1-1,-1-1 0,1 0 0,0 0 0,1-1 0,-1 0 1,1 0-1,0 0 0,11 4 0,-2-2-348,0 0 1,1-1-1,-1-1 0,1 0 1,18 1-1,25-5-2219,9-9-1253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3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12141,'0'0'3864,"28"-23"-3588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3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9033,'0'0'1844,"38"-14"-1152,3 14-28,-11 14-44,3 14-60,0 16-176,-3 13-128,-5 9-76,-5 9-108,1 4-52,-9 1 0,-7-5-92,-5 2-736,-5-6-868,-2-13-852,2-11-852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4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10693,'0'0'5252,"38"-7"-12740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5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5 8401,'3'-1'1000,"10"-2"-240,-12 3-750,-1 0-1,0 0 1,0 0 0,0 0 0,0 0-1,0 0 1,0 0 0,0 0 0,1 0-1,-1 0 1,0 0 0,0 0 0,0 0-1,0 0 1,0 0 0,0 0 0,1 0 0,-1 0-1,0 0 1,0 0 0,0 0 0,0 0-1,0 0 1,0 0 0,1 0 0,-1 0-1,0 0 1,0 0 0,0 1 0,0-1-1,0 0 1,0 0 0,0 0 0,0 0-1,0 0 1,0 0 0,0 0 0,1 0-1,-1 1 1,0-1 0,0 0 0,0 0-1,0 0 1,0 0 0,0 0 0,0 0-1,0 1 1,0-1 0,0 0 0,0 0-1,0 0 1,0 0 0,0 0 0,0 0-1,0 1 1,0-1 0,-1 0 0,1 0-1,0 0 1,0 0 0,0 0 0,0 0-1,0 0 1,0 1 0,-3 47 688,-3 1-1,-1-1 1,-18 60 0,1 0-159,-132 557 1018,125-574-1450,-4-1-1,-51 92 1,70-149-27,13-27 39,-1 0 118,-13 18 111,13-18-60,5-14-164,4-28-123,3 1 0,1-1 0,14-36 0,49-107-269,-43 112 98,173-355-406,-151 333 502,4 1-1,102-122 1,-153 206 71,17-22-25,37-32-1,-51 52 17,1-1-1,0 2 1,0-1 0,0 1-1,1 1 1,-1-1 0,1 1-1,0 1 1,14-4-1,-19 6 11,0 0-1,0 0 0,-1 1 0,1 0 0,0 0 0,0 0 0,0 0 1,0 0-1,-1 1 0,1 0 0,0 0 0,0 0 0,-1 0 1,1 0-1,-1 1 0,6 2 0,-5-1 4,0 0-1,0 0 1,-1 1-1,1 0 1,-1-1-1,0 1 1,0 0 0,0 0-1,0 1 1,-1-1-1,3 6 1,0 4 3,0-1 0,-1 1 0,-1 1 0,0-1 0,-1 0 0,-1 0 0,0 28 0,-3-15 5,-1 1-1,-2-1 1,0 0-1,-2 0 1,-1-1-1,-2 0 1,0 0-1,-1-1 1,-2 0-1,-1-1 1,0-1-1,-22 27 1,9-17-1,-1-1 1,-2-2 0,0-1 0,-2-1-1,-1-2 1,-2-1 0,-51 28 0,66-43 17,0 0 0,0-2-1,-1 0 1,-28 6 0,46-13 3,1 0 0,0-1-1,-1 1 1,1-1 0,0 0-1,-1 0 1,1 0 0,0 0-1,-4-1 1,0 1 22,0 0 241,5 8-348,1 9 76,0-1 1,1 1 0,0 0 0,2-1 0,0 0 0,0 1 0,2-1 0,0 0 0,1-1-1,0 0 1,10 17 0,21 29 30,2-2 0,3-2 0,2-2 1,74 72-1,-103-110-105,-9-10-272,0 0 0,1 0 0,0-1 1,8 6-1,-4-3-300,7 5-206,10 8-2529,5 5-18,-24-20-118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5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8153,'-7'0'1067,"-7"1"-706,1 0-1,-1 2 0,-17 4 1,30-7-330,0 1 1,0-1-1,0 0 1,0 1-1,0-1 1,0 1 0,0-1-1,1 1 1,-1 0-1,0-1 1,0 1-1,0 0 1,1 0-1,-2 1 1,-9 11 72,1 0-1,0 0 1,1 1 0,0 1-1,1-1 1,-7 19 0,11-22-68,0-1-1,1 0 1,0 1 0,1 0-1,0 0 1,1 0 0,0 0-1,1 0 1,0-1 0,1 1-1,3 18 1,-3-18-9,-1-7-13,1-1-1,0 0 0,-1 0 1,1 0-1,0 0 0,1 0 1,-1-1-1,0 1 0,1 0 1,3 4-1,13 24 56,-17-30-65,-1 0 1,1 0 0,-1 0-1,1 0 1,0 0 0,0 0-1,-1 0 1,1 0 0,0 0-1,0-1 1,0 1 0,0 0-1,2 0 1,-1 0-4,47 27 53,-43-26-51,-1 0-1,0 0 1,1 0 0,-1-1-1,1 0 1,0 0 0,0-1-1,-1 1 1,12-2-1,23-9 23,-36 9-22,0-1 0,0 0 0,0 0-1,0 0 1,0 0 0,0-1 0,-1 0 0,4-3 0,3-4-1,0-2 1,-1 1 0,0-1-1,-1 0 1,-1-1 0,0 0 0,-1 0-1,0-1 1,-1 0 0,4-15 0,-2 2 272,-2-1 1,0 0-1,-2 0 0,0-36 1,-3 59 207,-8 3-405,1 1-72,-1 0 1,1 0 0,-1 1 0,0 0-1,1 0 1,-1 1 0,1 0-1,-1 1 1,-13 3 0,6 1-1,0 0 0,0 1 0,1 0 1,-17 11-1,19-10-6,6-5-3,1 1-1,-1-1 1,1 1 0,0 1-1,-7 7 1,3-4-54,3-4-115,1 1 1,-1 0-1,1 1 0,-8 10 0,-12 15-1173,19-23-825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6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1 190 9933,'0'0'1649,"5"-2"-1255,-4 1-374,2-1 7,0 1 1,0-1-1,-1 1 1,1-1 0,0 1-1,0 0 1,0 0-1,0 0 1,1 0-1,-1 1 1,0-1 0,0 1-1,0 0 1,1 0-1,-1 0 1,5 1-1,12 6 2,-10 0-11,-5-3-11,-4-3-4,1 0-1,0 1 1,-1-1 0,1 1 0,-1-1 0,0 1 0,0-1 0,1 1-1,-1 0 1,0 0 0,0 0 0,0-1 0,-1 1 0,2 4-1,2 4 5,0 0-1,-1 0 0,0 1 0,-1-1 0,0 1 0,0 0 0,-2 0 0,1 0 0,-1 0 0,-1 0 0,0-1 0,0 1 0,-1 0 0,-5 16 0,-5 3-10,0-1-1,-2-1 1,-32 49-1,42-71-52,0 0-43,-13 18-85,13-17 9,5-17-36,1 0 146,0 1 0,1 0-1,0-1 1,0 1 0,1 0 0,1 1 0,-1-1-1,1 1 1,8-10 0,6-12-107,21-40 53,4 2 0,3 3 0,57-64 0,-87 110 105,-17 18 16,1 1 0,-1 0-1,0-1 1,1 1 0,-1 0 0,0-1 0,1 1-1,-1 0 1,0-1 0,1 1 0,-1 0 0,0 0 0,1-1-1,-1 1 1,1 0 0,-1 0 0,1 0 0,-1 0-1,0 0 1,1-1 0,-1 1 0,1 0 0,20-3 33,-16 3 69,0 9 133,3 6-157,-1 1 1,0 0-1,-1 0 1,-1 1-1,-1-1 1,0 1-1,-2 0 1,0 1-1,0-1 1,-2 33-1,-19 93 115,19-140-191,-6 35 25,0-5 14,5-27 63,6-14-90,87-158-75,-2 2 24,52-37 29,-138 196 52,2 4 176,16-4 320,-22 5-526,0 0 0,1 0 1,-1 0-1,0 0 0,1 0 1,-1 0-1,0 0 0,0 0 1,1 0-1,-1 0 0,0 0 1,1 0-1,-1 0 0,0 0 0,1 0 1,-1 0-1,0 0 0,0 0 1,1 0-1,-1 1 0,0-1 1,0 0-1,1 0 0,-1 0 0,0 0 1,0 1-1,1-1 0,-1 0 1,0 0-1,0 1 0,0-1 1,0 0-1,1 0 0,-1 1 0,0-1 1,0 0-1,0 0 0,0 1 1,0-1-1,0 0 0,0 1 1,0-1-1,0 1 0,7 14 161,-1 1 0,-1-1 0,0 1 0,-1 0 0,-1 1 0,-1-1 0,1 26 0,-5 127 140,-13-53-928,12-101 142,2-7-995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6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233 242 4132,'-21'27'1196,"0"1"0,2 1 0,1 1 0,-17 40 0,16-34-180,-31 45-1,21-43 2625,26-45-3364,-1-5-233,0-1 1,1 1 0,0-1-1,2 0 1,-1 0 0,1 0-1,2-23 1,13-101 18,-12 121-48,25-138 26,-6 35-160,-20 118-75,-1-1 0,0 1 0,0-1 0,1 0 1,-1 1-1,0-1 0,1 1 0,0-1 1,-1 1-1,1-1 0,0 1 0,0 0 1,1-3-1,3 40-8582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6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 9257,'43'-12'1792,"15"1"-424,8-6-548,4-6-412,1 2-188,5 0-148,-13-5-200,-10 5-1532,-2-1-2236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6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80 9549,'0'0'6338,"2"-7"-5845,6-22-189,-1 16-118,9-12-36,-11 19 164,-5 9-310,0-1 0,0 1 0,1-1 0,-1 0 0,1 1 0,-1-1 0,1 1 0,1 2 0,3 10-13,-4-11-49,-1 1-1,0-1 1,0 1 0,-1-1-1,1 1 1,-1-1 0,0 0-1,0 1 1,0-1 0,-1 0-1,1 1 1,-1-1 0,-4 6-1,-7 3-1170,-6 3-15,-29 16 0,39-26 674,0-1-1,0-1 1,-1 0 0,0 0 0,0 0 0,0-2 0,-11 3 0,-31-1-2624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7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1451 1 6589,'3'14'733,"2"13"26,0 1 0,-2-1 1,-1 1-1,-2 43 0,-7-6 13,-3 1-1,-23 81 0,26-125-585,0-1-1,-1 0 1,-1-1-1,-2 1 1,1-2-1,-2 0 1,-1 0-1,0-1 1,-1 0-1,-27 25 1,14-21-5,-1-1 0,-1-1 1,-1-1-1,-1-2 0,0-1 1,-1-2-1,-41 13 1,6-7 210,-1-3 1,-116 14 0,-110-9 186,232-21-946,0-3-1,-103-17 1,161 19 133,1-1 1,-1 0-1,1 0 1,-1 0-1,1 0 1,-1 0-1,1-1 1,0 1-1,0-1 1,-3-2-1,-3-1-421,-5-5-2042,-13-19-1116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7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1458 0 10521,'0'0'4256,"-50"47"-4184,-28 10-72,-24 20 0,-14 12 40,-20 12-24,-16 4-320,-2-4-480,-13 0-420,1-3-716,-4-11-1324,4-12-269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7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1097 0 6453,'-1'13'435,"0"0"1,-1-1-1,0 1 1,-1 0-1,-1-1 1,0 0-1,0 0 1,-1 0-1,-1 0 1,0-1-1,0 0 1,-13 16-1,-6 4 36,-2 0 0,-52 45 0,17-25-376,-2-3-1,-2-2 0,-2-3 1,-101 46-1,155-85-178,-16 1-51,22-4-28,5-7-5,1 2 153,0 0-1,0 0 0,1-1 0,0 1 1,-1-1-1,2 1 0,-1-1 1,0 0-1,1 1 0,0-1 1,0 1-1,0-1 0,1 0 0,-1 1 1,1-1-1,0 0 0,1 1 1,-1 0-1,4-8 0,12-18 6,-11 21 6,8-11 16,-9 20 11,17-3 65,-21 3-81,-1 0 0,0 0 0,0-1 0,0 1 0,1 0 0,-1 0 0,0 0 0,0 0 0,1 0 0,-1 0 0,0 0 0,0 0 1,0 0-1,1 0 0,-1 0 0,0 0 0,0 0 0,1 1 0,-1-1 0,0 0 0,0 0 0,0 0 0,1 0 0,-1 0 0,0 0 0,0 0 0,0 1 0,0-1 0,1 0 0,-1 0 0,0 0 0,0 0 0,0 1 1,0-1-1,0 0 0,1 0 0,-1 0 0,0 1 0,0-1 0,0 0 0,0 0 0,0 1 0,0-1 0,0 0 0,0 0 0,0 1 0,0-1 0,0 0 0,2 6 77,-1 0 0,0 0-1,0 0 1,0 0 0,0 0-1,-1 0 1,0 0 0,-1 1-1,1-1 1,-3 8 0,1-3-16,-2-1 1,1 1-1,-1 0 1,-1-1-1,-7 12 1,-2 0-29,-1 0 0,-1-1 0,-1-1 0,-27 25 0,8-13-502,0-1 1,-69 43 0,73-56-1264,0 0 0,-37 13 0,22-15-1717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8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0 6925,'0'0'1768,"31"7"-428,1 4-488,-11 8-172,-4 5-228,4 9-176,-1 7-104,-15 6-20,-5 6-96,-13 4-16,-25 17 0,-20-5-336,-13 9-652,-12-5-840,-5-1-1104,-3-5-97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571 1 4748,'0'0'1841,"30"49"-21,-2 5-36,-15-3-396,-1 3-268,-12 8-168,-7-1-204,-19 11-124,-11 5-224,-14 1-224,-7 6-56,-20-5-68,2-3-176,5-15-672,0-7-712,6-10-888,2-19-1108,12-17-53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8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0 694 6737,'33'-12'727,"-1"-2"1,0-1 0,-2-2 0,0-1 0,54-42-1,-41 24-530,-1-3-1,68-81 0,-92 95-9,-1 0-1,0-1 1,-2-1-1,-2 0 0,0-1 1,-1 0-1,-2-1 1,9-42-1,-17 58-67,0 0-1,0 0 1,-2-15 0,-6 25-120,3 2 0,1 0 0,-1 0 1,0 0-1,0 1 0,1-1 0,-1 1 1,0-1-1,0 1 0,0 0 0,0 0 1,0 0-1,1 0 0,-1 1 0,0-1 1,0 1-1,0 0 0,1 0 0,-1 0 1,0 0-1,1 0 0,-1 1 0,-2 1 1,-12 10 2,0 0 1,1 1 0,1 1 0,0 0 0,1 1 0,1 1-1,-19 30 1,3 1 37,-37 91 0,49-97 10,2 0-1,1 1 1,-13 78-1,23-92-25,1-1 1,2 1-1,0 0 1,3 0-1,0-1 0,1 1 1,8 28-1,38 108 17,-23-84-1983,-23-65-793,1 27-1222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09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10601,'0'0'5244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3:2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1564,'0'0'3722,"-5"1"-3690,-1 1-68,-16 2-1468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19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11013,'0'0'2492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6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336 473 3628,'0'0'2698,"3"5"-1825,11 14-25,-10-9-95,-2-4-550,-1-5-130,-1 1 0,1 0 0,-1 0 0,0 0 0,1 0 0,-1 0 0,0 0 0,0 0 0,0 0 0,0 0 0,0 0 0,-2 3 0,0 7 56,-1 0 1,0-1 0,-1 1 0,0-1 0,-1 0 0,-1 0-1,1 0 1,-2-1 0,1 0 0,-2 0 0,1 0 0,-1-1-1,0 0 1,-12 8 0,-8 7 164,-2 0 0,0-3 0,-2 0 0,-58 28 0,84-47 228,1 1 130,-17 6 83,16-6 271,3-10-967,1 0-1,0 1 1,0-1-1,0 0 1,1 0-1,0 0 1,0-10-1,3-52-24,-1 52-2,42-542-34,-34 411-1254,-9 143 465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29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1662 26 6233,'0'0'1375,"-4"-4"-208,-9-13-344,10 13 674,6 13-1082,13 34 73,106 326 1132,-117-346-1592,-2-1 0,0 1 0,-1 28 0,-2-51-27,0 1-1,0-1 1,0 0 0,0 1 0,0-1-1,0 1 1,0-1 0,0 0 0,-1 1-1,1-1 1,0 1 0,0-1-1,0 0 1,0 1 0,-1-1 0,1 0-1,0 1 1,0-1 0,-1 0 0,1 1-1,0-1 1,0 0 0,-1 0-1,1 1 1,0-1 0,-1 0 0,1 0-1,0 1 1,-1-1 0,0 0 0,-8 6-7,-1 0 0,0-1 1,0 0-1,0 0 1,-1-1-1,1-1 0,-1 1 1,0-2-1,0 0 0,-1 0 1,1-1-1,0 0 1,0-1-1,-1 0 0,1-1 1,0 0-1,0-1 1,-13-4-1,-9-6-93,21 2-21,6 3 100,0 0-1,1 0 1,0 0 0,1-1-1,-1 1 1,1-1-1,1 0 1,0 0-1,0-1 1,0 1 0,1 0-1,1-1 1,-1 0-1,1 1 1,1-1-1,-1 0 1,1 0 0,3-16-1,2 10 10,3-18 15,-3 1-11,-4 25-13,-5 13 44,0 1-7,3-5-9,0 1 1,0-1 0,-1 1-1,1-1 1,-1 0-1,0 0 1,1 1 0,-1-1-1,0-1 1,0 1 0,-4 2-1,-24 19 42,18-15-45,-1-1 0,1-1-1,-1-1 1,0 1 0,-1-2-1,1 0 1,-22 3 0,33-6-1,-1-1 1,0 0 0,0 1 0,1-1 0,-1 0 0,0-1 0,0 1 0,1 0 0,-1-1 0,0 0 0,-3-1 0,-2 0 1,6 2-9,0 0 1,0-1 0,1 1-1,-1 0 1,0-1 0,0 1-1,0-1 1,1 0-1,-1 1 1,0-1 0,0 0-1,1 0 1,-1 0-1,1 0 1,-3-3 0,-1 0-13,5 4 11,-1 0 1,0-1-1,1 1 0,-1-1 0,0 1 1,1-1-1,-1 1 0,1-1 0,-1 1 0,1-1 1,-1 1-1,1-1 0,-1 0 0,1 1 1,0-1-1,-1 0 0,1-1 0,-5-7-14,0 0 1,1 0-1,1-1 0,0 0 0,0 0 0,-2-14 1,5-16 9,5 7 3,-4 26 2,2 14 2,0 7 45,-1 1 1,0-1 0,0 1-1,-2 0 1,0 0-1,0 0 1,-5 24 0,-1-25 143,3-5-134,1-5-32,0 0-1,0 0 1,0 0 0,0 0-1,0-1 1,-1 1 0,1-1-1,-5 5 1,0 0-18,0 0 0,0 0 1,-1 0-1,0-1 0,0-1 0,-1 1 0,0-1 1,0-1-1,0 1 0,-1-2 0,1 1 1,-1-1-1,-1-1 0,-15 4 0,12-6 4,0 0 0,0-1 1,0-1-1,0 0 0,0-1 0,-18-5 0,18 1-25,-16-10-12,16 5-14,3-4 33,0 0 0,1 0 0,1-1 0,-12-29 0,20 32-15,6-13-10,-4 19 37,-3 15-25,-11 31 57,-3 0 0,-1-1 0,-2-1 0,-37 57 1,43-80-52,5-6 17,6-5 5,-1 0-1,0 0 1,0-1 0,0 1 0,0-1-1,-1 0 1,1 0 0,-1 0 0,-5 3-1,-20 9 21,28-14-24,0 1 0,0-1 0,0 1 0,1-1 0,-1 0 0,0 1 0,-1-1 0,1 0 0,0 0-1,0 0 1,0 0 0,0 0 0,-2 0 0,-32 0-1,34 0-3,0 0 0,-1 0 0,1 0-1,0 0 1,0 0 0,0 0 0,0 0-1,0-1 1,0 1 0,0 0 0,0-1-1,0 1 1,-2-1 0,-3-2-9,-1-1 0,0 0 0,-9-7 0,10 5 4,0 0 1,0 0-1,1 0 1,0-1-1,1 1 1,-8-14-1,6 8-3,-1 1-1,0 0 1,-1 1-1,-17-19 1,17 22 10,-41-37 18,44 40-14,-1 0 0,0 0 0,0 1 0,-1 0 0,1 0 0,0 0 0,-1 1 0,-10-3 0,6 5-1,-1-1 0,0 1 0,0 1 0,0 0 1,0 1-1,1 0 0,-1 0 0,1 2 0,-1-1 0,1 1 0,0 1 0,1 0 0,-20 12 0,29-16 3,0 0 0,0 0 0,-1 0 0,1-1 0,0 1 0,0 0 0,0 0 0,0 0 0,1 1 0,-1-1 0,-1 2 0,-8 11 24,0 1 0,1 0 0,-10 23 0,16-31-23,1-1 1,0 0-1,0 1 1,1-1-1,0 1 1,0-1-1,0 1 0,1 0 1,0-1-1,0 1 1,1 0-1,0-1 1,0 1-1,3 9 1,0-5-6,1-1 0,0 0 1,0 0-1,1 0 0,0-1 1,1 0-1,0 0 0,13 13 1,-5-9 3,-1-1 0,1 0 0,1-1 0,17 9 1,-32-19-3,1 1 0,0-1 0,0 0 0,0 0 0,0 0 0,0-1 1,0 1-1,0 0 0,1-1 0,-1 1 0,0-1 0,0 0 0,3 0 1,1 1-3,8-2-22,12-6 7,-25 7 15,0-1 0,-1 1 1,1 0-1,-1 0 0,1 0 1,-1 0-1,1-1 1,-1 1-1,1 0 0,-1 0 1,1-1-1,-1 1 0,1 0 1,-1-1-1,0 1 0,1-1 1,-1 1-1,0-1 0,1 1 1,-1 0-1,0-1 1,1 1-1,-1-1 0,0 1 1,0-2-1,5-8 8,-1 0-1,0-1 1,0 0 0,-1 0-1,-1 0 1,0 0 0,-1 0-1,0-1 1,0-11 0,-1-8 90,-3 17 25,-9-14-15,12 27-103,-1 0 0,1 0 0,0 1 0,-1-1 0,1 0 0,-1 0 0,1 1 0,-1-1 0,1 0 0,-1 1 0,0-1 1,1 0-1,-1 1 0,0-1 0,1 1 0,-1-1 0,-1 0 0,-67-41 181,68 41-183,1 1 0,-1 0 1,0-1-1,1 1 0,-1 0 1,0 0-1,1 0 0,-1-1 0,0 1 1,1 0-1,-1 0 0,0 0 1,1 0-1,-1 0 0,0 0 1,1 0-1,-1 0 0,0 0 0,0 1 1,-21 4 117,-32 11 0,53-15-111,0-1 0,0 0 1,0 1-1,0-1 0,0 1 1,0 0-1,1-1 0,-1 1 1,0 0-1,0-1 0,1 1 1,-1 0-1,0 0 0,1 0 1,-1 0-1,0 0 0,1 0 1,-1 1-1,-12 20 50,1 1-1,1 0 1,1 1 0,1 0-1,1 0 1,1 1 0,-4 27-1,7-17-7,2 1 0,2-1-1,1 1 1,1-1-1,14 67 1,-1-40-119,2 0 1,35 80-1,-38-110-954,0 0 0,34 50 0,-4-24-2497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29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10933,'0'0'1012,"55"-44"-228,11 11-216,5 16-236,12 6-160,5 1-92,16 1-60,0 2-60,-3-7-604,-5 4-968,-13-13-1744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10421,'50'-47'1048,"28"17"-404,18 13-352,13 1-156,20 9-72,0-3-48,-3 6-112,-15 1-1140,-15 6-1908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0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0 7661,'-5'44'1960,"-3"6"-312,-10 8-320,-7 10-192,-15 5-276,-11 2-316,-12-2-264,-8-1-140,-7 1-88,7-12-52,1-7-164,6-12-764,6-9-1000,8-12-1824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0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533 189 8457,'0'0'1571,"-3"-5"-1045,-11-19-46,11 18-46,0 0-100,-9-19-145,12 25-185,0-1 1,-1 0-1,1 1 0,0-1 1,-1 1-1,1-1 0,0 0 1,0 1-1,0-1 0,0 0 1,0 1-1,0-1 0,0 0 1,0 1-1,0-1 0,0 0 1,0-1-1,3-24 1,-3 25-6,1 1 0,-1-1 0,0 0-1,0 1 1,0-1 0,0 1 0,0-1 0,1 0 0,-1 1 0,0-1 0,0 1 0,1-1 0,-1 1 0,0-1 0,1 1-1,-1-1 1,1 1 0,-1-1 0,0 1 0,1 0 0,-1-1 0,1 1 0,0-1 0,58-50 28,-45 45-20,28-4-17,-38 8 8,1 2 0,0-1 1,0 0-1,1 1 0,8 1 1,12 8 53,-25-9-44,-1 0 0,1 0 0,-1 0 0,1 1 1,-1-1-1,1 0 0,-1 1 0,1-1 0,-1 0 1,0 1-1,1-1 0,-1 1 0,0-1 0,1 1 0,-1-1 1,0 1-1,1-1 0,-1 1 0,0-1 0,0 1 0,0-1 1,1 2-1,2 7 81,1 0 0,-1 1 0,-1-1 0,0 1 1,0 0-1,-1 0 0,0 0 0,0-1 0,-1 1 0,-1 0 0,0 0 1,0 0-1,-5 16 0,0-6 21,-2 0 0,0 0 0,-1-1 1,-1 0-1,0-1 0,-2 0 0,0-1 0,-1 0 0,-1-1 0,-29 28 1,16-22-174,0-1 0,-1-1 0,-1-1 0,-1-1 0,-63 26 1,67-34-599,0-1 1,-1-1 0,0-2 0,-1 0 0,1-2-1,-1-1 1,-32-1 0,-18-4-2650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1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2105 431 5989,'1'8'1919,"0"4"-1542,0-1-1,-1 1 1,0 0 0,0-1-1,-2 1 1,1-1 0,-2 1-1,1-1 1,-7 18 0,1-11-89,0 0 1,-1 0-1,-1 0 1,-1-1-1,-14 17 1,-1-4-144,-1-1 1,-1-1 0,-1-2 0,-1-1 0,-47 30 0,21-21-136,-1-2-1,-1-3 1,-2-2 0,-1-4 0,-1-1 0,-1-4 0,0-2 0,-1-3 0,-1-3-1,-68 2 1,104-11-8,0-1-1,0-2 1,0-1-1,1-1 0,-1-2 1,1 0-1,-28-12 1,48 15 22,2-2-22,-1-1 5,4 4-1,1-1-1,-1 1 0,0-1 1,0 1-1,-1 0 1,-3-1-1,10 8 8,8 17 38,-1 0 0,-1 0 0,-1 0 0,-1 1-1,-1 0 1,-1 1 0,3 39 0,-6-36 205,-2-1 0,0 1-1,-2 0 1,0 0 0,-2-1 0,-14 48-1,9-47-52,-1-1-1,-2 0 1,-1-1 0,-1-1-1,-1 0 1,-1 0-1,-1-2 1,0 0 0,-2-1-1,-1-1 1,-1-1-1,-26 20 1,29-26-79,0-2 0,0 0 0,-1-1 0,-1-1 0,1-1 0,-1 0 0,-25 5 0,28-10 65,0 0 0,0-1 1,-1-1-1,1 0 1,0-1-1,0-1 1,-1-1-1,1 0 1,-26-8-1,33 7-139,0 0-1,1-1 1,-1-1 0,1 1 0,-1-1-1,1-1 1,1 0 0,-1 0 0,1-1-1,0 0 1,0 0 0,1-1 0,0 0-1,1 0 1,0-1 0,0 0-1,0 0 1,1 0 0,1 0 0,-7-19-1,3 1-150,2 0-1,0-1 0,2 1 1,0-1-1,3 0 0,2-48 1,2 31-685,3-1 0,2 1 1,2 0-1,2 1 0,1 0 0,3 1 1,25-51-1,16-14-2647,105-150 0,-97 166 1293,4 4-1,82-80 1,12 11 1924,10 11 3567,-155 132-2610,0 1 0,38-21 0,-48 30-520,1 0 0,0 0 0,0 1 0,0 0-1,0 1 1,0 0 0,0 0 0,1 1 0,17 0 0,-17 0-71,-8 1-94,1 0 1,-1 0 0,1 0 0,0 1-1,-1-1 1,1 0 0,-1 1 0,1 0-1,-1-1 1,0 1 0,5 3 0,23 8 331,-14-3-25,14 15-36,-29-24-314,0 0-1,-1 1 0,1 0 1,0-1-1,-1 1 0,1-1 1,0 1-1,-1 0 0,1 0 1,-1-1-1,1 1 0,-1 0 1,1 0-1,-1 0 0,0-1 1,1 1-1,-1 2 0,14 38 126,-13-38-138,0 1 0,-1-1 1,1 1-1,0-1 0,-1 1 0,0-1 1,0 1-1,0-1 0,0 1 0,-2 6 1,-2 1-218,0-1 1,-1 1 0,0-1 0,-1 0 0,0-1 0,-1 1 0,0-1 0,0-1 0,-15 14 0,-40 26-2867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974 0 9585,'0'0'4429,"-8"11"-4118,-25 32-22,3 2-1,-32 63 1,38-58-124,-29 91 0,47-120-134,1 0 1,1 0 0,0 0-1,2 1 1,0-1-1,2 0 1,3 35-1,1-19 23,1-22-14,8 13-11,-9-21 5,2-3-9,19 10 7,-19-10 42,1-9-57,20-14 14,-20 14 48,-8 3-61,1-1 0,-1 1-1,1-1 1,0 1 0,0-1 0,0 1-1,0-1 1,1-3 0,0-1 10,-1 6-26,0 1-1,0-1 1,0 1 0,0-1-1,0 1 1,0-1 0,0 1 0,0-1-1,0 1 1,0-1 0,-1 1-1,1-1 1,0 1 0,0 0-1,-1-1 1,1 1 0,0-1-1,0 1 1,-1-1 0,1 1-1,0 0 1,-1-1 0,1 1-1,-1 0 1,0-1 0,-4-4 1,0 1 0,0 0 0,-1 0 0,0 0 0,0 1 1,0 0-1,0 0 0,0 1 0,-1-1 0,1 1 1,-1 1-1,0-1 0,1 1 0,-10 0 0,5 0 4,0 1 0,1 1-1,-1 0 1,0 0-1,1 1 1,0 1 0,-1 0-1,1 0 1,-15 7 0,-2 4 68,2 1 0,0 1 0,1 2 1,0 0-1,2 1 0,0 1 0,1 2 1,1 0-1,1 0 0,1 2 1,-22 38-1,-7 24 386,4 2 0,-35 101 0,42-97 97,16-38 785,17-45 2109,-4-8-3121,-22 4-82,28-5-242,1 0-1,-1 1 1,1-1 0,0 0 0,-1 0 0,1 0-1,-1 0 1,1 0 0,-1 0 0,1 0-1,-1 0 1,1 0 0,-1-1 0,1 1 0,-1 0-1,1 0 1,-1 0 0,1 0 0,-1-1-1,1 1 1,0 0 0,-1 0 0,1-1-1,-1 1 1,1 0 0,0-1 0,-1 1 0,1-1-1,0 1 1,0 0 0,-1-1 0,-5-6 36,0-1 0,0 1 0,1-1 0,0 0 1,0 0-1,1-1 0,0 1 0,1-1 0,0 0 1,0 0-1,1 0 0,0-1 0,0 1 0,0-12 1,2 0 1,1 1 0,0 0-1,2 0 1,0 0 0,1 0 0,1 0 0,1 1 0,1-1 0,16-31 0,9-10-128,61-84 0,35-24-3583,1 0-4921,-90 107 3828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2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11629,'0'0'5701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2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1309 0 9617,'-42'16'1203,"41"-16"-1157,0 0 1,0 0-1,1 0 1,-1 1 0,0-1-1,0 1 1,1-1-1,-1 0 1,0 1 0,1-1-1,-1 1 1,1-1-1,-1 1 1,1 0 0,-1-1-1,1 1 1,-1 0-1,1-1 1,-1 1-1,1 0 1,0-1 0,-1 1-1,1 0 1,0 1-1,-22 52 1378,-28 106-1,40-123-1293,-2 0 0,-1-1 0,-2-1 0,-2 0 0,-1-1 0,-1-1 0,-2-1 0,-1 0 0,-2-2 0,-1-1 0,-30 29 1,11-19-125,-2-1 1,-1-3 0,-53 30 0,68-47-20,-1 0 0,-1-3-1,-1 0 1,0-3 0,-70 16 0,61-23-175,35-4-59,5-10 26,2 4 210,0 0 0,0 0 1,0 0-1,0 0 0,1-1 0,0 1 0,0 0 0,1 0 0,-1-1 0,1 1 1,0-1-1,1 1 0,-1 0 0,1-1 0,0 1 0,1 0 0,-1 0 1,1 0-1,0 0 0,0 0 0,0 0 0,1 0 0,0 1 0,0-1 0,0 1 1,5-5-1,3-2 7,0 1 1,1 0-1,1 1 1,0 0 0,0 1-1,1 1 1,0 0-1,0 0 1,0 2-1,1 0 1,0 0 0,0 2-1,21-4 1,-35 7 4,-1 0 0,1 0 1,0 0-1,-1 0 0,1 0 1,-1 0-1,1 0 0,0 0 1,-1 0-1,1 0 0,-1 1 1,1-1-1,0 0 0,-1 0 1,1 1-1,-1-1 0,1 0 1,-1 0-1,1 1 0,-1-1 1,1 1-1,0 0 0,6 4 24,0 0-1,-1 0 0,1 1 0,-1 0 0,6 8 0,-9-11 1,-1 1-1,0-1 1,0 1-1,0 0 1,0 0-1,0-1 0,-1 1 1,0 0-1,0 0 1,0 1-1,0-1 1,-1 0-1,1 0 1,-1 0-1,0 5 0,-2 1 16,0 1-1,0-1 0,-1 1 1,0-1-1,-1 0 0,0 0 1,0-1-1,-1 1 0,0-1 1,-1 0-1,-10 12 0,-5 3-20,-1 0 1,-38 31-1,25-26-353,-2-2 0,-1-2 0,-63 33 0,49-33-1619,-2-2 1,-72 20 0,56-27-1525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2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198 152 11013,'33'-37'972,"-1"5"412,19-11-1036,-13 18-160,2 10-76,3 18 180,-15 41-96,-23 7-36,-10 18-80,-23 6-48,-22 5-100,-21 6-448,-25-6-696,-8-5-1024,-9-2-1400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19 8965,'0'0'5260,"6"-3"-5280,26-12-67,-30 21 113,6 19 1,-8-25-30,0 0-1,1 1 0,-1-1 1,0 1-1,0-1 0,0 0 1,0 1-1,0-1 0,0 1 1,0-1-1,0 0 0,0 1 1,0-1-1,0 1 0,0-1 1,0 0-1,0 1 0,0-1 1,0 1-1,0-1 1,-1 0-1,1 1 0,0-1 1,0 0-1,0 1 0,-1-1 1,1 0-1,0 1 0,0-1 1,-1 0-1,1 1 0,0-1 1,-1 0-1,1 0 0,-8 9-441,-1 0 1,1-1-1,-1 0 0,-1-1 0,0 0 0,0-1 0,0 0 0,0 0 0,-1-1 0,-19 6 1,-32 5-3286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0 6621,'41'47'1924,"-16"14"112,0 14-320,-12 5-336,-6 4-264,-7 5-200,-20 5-352,-13-3-279,-10-2-101,-15-9-104,-7-5-92,-6-9-825,8-12-635,5-10-636,20-16-1476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347 127 6169,'0'0'5007,"5"-2"-4606,15-5 15,-15 5 3176,0-21-3160,-3 16-356,-1 1 95,-4 0-32,-17-23-95,15 25-54,0-1 0,-1 1 0,0 0 0,1 0 0,-1 1 0,0-1 0,-1 1 0,1 1 1,0-1-1,-1 1 0,0 0 0,1 1 0,-1 0 0,0 0 0,0 0 0,0 1 0,-9 0 0,-14 2-1071,0 1 1,-51 13-1,46-8-954,-28 5-2471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7 4320,'0'0'7246,"-6"-1"-6331,3 0-727,1 0-131,1 0-1,-1 1 1,1-1-1,-1 1 1,0-1-1,1 1 1,-1-1-1,1 1 1,-1 0-1,0 0 1,1 0-1,-4 0 1,2 7 276,-6 12 193,1 1 0,1 0 0,-8 40 1,-6 72 590,7-40-629,-45 228 340,17-107-3028,38-200 1522,1 4-160,0 5-3124,-1 14-34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4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1 9817,'0'0'2321,"-7"0"-1955,-19 2-263,-1 1 0,1 2-1,0 1 1,-45 15 0,-16 5-36,31-12-69,-1 1 479,-81 10 1,120-23-38,16-1-332,0-1 0,0 0-1,0 0 1,0 0-1,0 0 1,0 0 0,0 0-1,0-1 1,0 1-1,-3-2 1,7 9 73,4 7 39,0 0 0,1 0-1,1-1 1,0 0-1,1 0 1,0-1-1,1 0 1,17 17-1,105 83 1670,-76-68-1504,-4-1-284,101 61 1,-149-102-409,0-1 0,-1 1 1,1 0-1,-1 1 0,0-1 0,0 1 1,6 4-1,-2 0-409,-1-2-1915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5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6349,'0'0'6484,"-2"7"-5888,-3 11-273,1 1-1,0 0 1,2 0 0,-1 27 0,7 86 1114,0-56-548,11 114 1061,-8-124-1380,-2-1 1,-3 1-1,-7 72 1,-6-51-359,6-71-124,-8 15 12,10-23-84,0 0-136,-9 23-367,9-23-796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6397,'1'-4'1184,"2"-15"112,-2 14 1012,6 9-2102,11 5-68,-1 2 0,-1 0-1,0 1 1,0 1 0,-2 0 0,1 1-1,23 30 1,81 126 540,-73-95-414,-4 3 1,-2 1 0,-4 2 0,-4 1 0,-3 2 0,-4 0 0,25 158-1,-44-190-104,-3-1-1,-2 1 1,-3 0-1,-1-1 1,-3 1-1,-2-1 1,-2-1-1,-3 0 1,-29 77-1,25-87-215,-1 0-1,-2-1 0,-2-1 0,-1-2 1,-2 0-1,-2-1 0,-1-2 0,-1-1 1,-2-1-1,-1-1 0,-60 42 0,13-26-3604,66-43 601,-21-3-669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8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10281,'0'0'3154,"-1"6"-2562,-2 23-159,1 0-1,1 0 1,2 0 0,6 38-1,-1-2 86,60 344 480,-31-237-3042,-29-122-660,-12-5-1597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508 393 10469,'-53'-30'2141,"7"1"-875,37 23-1125,4 4-66,1-1-1,-1 0 1,1-1-1,0 1 1,0-1-1,-5-5 1,-16-15 93,19 18-94,4-3-36,-3-14-32,-1-35 0,6 57-9,0 0 0,0 0 0,0 1 0,0-1 0,0 0-1,0 0 1,1 0 0,-1 0 0,0 1 0,0-1 0,1 0 0,-1 0 0,1 0 0,-1 1 0,1-1 0,-1 0 0,2-1 0,6-11-33,1 0 0,1 1 0,0 0 0,1 1 0,0 0 0,0 0 0,1 1 0,1 1-1,0 0 1,0 0 0,21-9 0,-12 10-12,38-9 0,-60 17 47,1 0-1,0 0 1,-1-1-1,1 1 1,0 0-1,0 0 0,-1 0 1,1 0-1,0 0 1,0 0-1,-1 0 1,1 1-1,0-1 1,0 0-1,-1 0 1,1 0-1,0 1 1,1 0-1,28 11-6,-29-12 8,-1 0-1,1 1 1,0-1 0,-1 0 0,1 0-1,-1 1 1,1-1 0,0 1-1,-1-1 1,1 0 0,-1 1-1,1-1 1,-1 1 0,1-1 0,-1 1-1,0-1 1,1 1 0,-1 0-1,0-1 1,1 1 0,-1-1 0,0 1-1,0 0 1,1 1 0,2 4 5,0 0 1,-1 1 0,0-1 0,0 1 0,0 0-1,-1-1 1,0 1 0,0 0 0,0 0 0,-1 0 0,0 0-1,-1 0 1,0 0 0,0-1 0,0 1 0,-1 0-1,0 0 1,0-1 0,0 1 0,-5 6 0,-1-1 18,-1-1 0,0 0 1,0-1-1,-2 0 1,1 0-1,-1-1 1,-18 12-1,-1-2-10,-60 27 1,64-35-247,0-1 1,-2-1 0,1-1 0,-1-1-1,0-2 1,0-1 0,-1-1 0,1-1-1,-1-1 1,1-2 0,-30-5 0,57 6 139,0 0 1,1 0-1,-1 0 0,1 0 1,-1 0-1,0 0 1,1 0-1,-1-1 0,1 1 1,-1 0-1,0 0 1,1-1-1,-1 1 0,1-1 1,-1 1-1,1 0 1,-1-1-1,1 1 0,0-1 1,-1 1-1,1-1 1,-1 1-1,1-1 1,-28-33-3080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9445,'0'0'3000,"18"59"-2756,2 5-96,-7 12-72,4 7-16,3 10-8,1-2-72,-9-4-656,-7-4-1348,-5-8-1584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9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218 669 7609,'8'-286'4421,"-6"183"-3605,1 59-379,-2-1 1,-2 0-1,-11-65 0,12 108-415,-1 0 0,1 0 1,-1 0-1,1 0 0,0 0 0,0-1 0,0 1 0,0 0 0,0-4 0,1 1 3,-1 0 71,-2 11-130,-2 9 52,1 0 0,1 1-1,0-1 1,1 0 0,1 1-1,0-1 1,3 16 0,22 118 294,-18-113-203,26 108 302,7 43 320,-34-148-498,-1 0 0,-2 74-1,-4-99-167,-1 1 0,0-1 0,-8 25 0,2-26 16,0-4-185,-1-1 0,0 0 0,0-1 0,0 0 0,-1 0 0,0-1 0,-1 0 0,1 0 0,-1-2 0,0 1 0,0-1 0,-1-1 0,1 0 0,-17 2 0,9-5-1106,1-1 0,0 0 0,-1-1-1,-33-9 1,45 9-2269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7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1105 0 5713,'0'0'2416,"5"6"-2292,6 7 60,-1 1 0,-1 0 0,-1 0 0,0 1 0,0 0 0,-2 0 0,1 1 0,-2-1-1,-1 1 1,0 1 0,0-1 0,1 31 0,-4-21 95,-1 1 0,-1-1-1,-1 1 1,-1-1 0,-2 0-1,0 0 1,-17 44 0,11-39 71,-1 0 0,-1-2 0,-1 0-1,-25 36 1,18-36-194,-1-1 0,-1-2-1,-2 0 1,0-1 0,-2-1 0,-1-2-1,0-1 1,-2-1 0,0-1-1,-1-2 1,-1-1 0,-1-2-1,0 0 1,-1-3 0,0-1 0,-62 10-1,62-13-27,-1-3 0,0-1 0,0-1-1,0-2 1,-41-5 0,38-2 18,-70-21 0,87 21-1661,1-2 1,-24-12-1,32 11-1325,-15-19-1052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3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8201,'21'-27'1321,"-17"22"3282,2 11-4409,16 17-66,-14-10-23,12 29-8,-6-9-46,0 0 0,15 66 0,12 84-3,-41-182-48,9 56 23,-6-35-46,9 33 0,-11-53-20,-1 0-1,1 0 1,0 0 0,-1 1 0,1-1 0,-1 0 0,1 0 0,-1 0-1,0 1 1,0-1 0,0 0 0,-1 0 0,1 3 0,-2 11-2504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0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339 391 8933,'-3'-14'504,"1"-16"2992,-2 37-3482,0-1-16,1 0 0,0 1 0,0-1-1,0 1 1,1 0 0,0 0 0,0 0-1,1 0 1,0 0 0,0 0 0,1 1 0,-1-1-1,2 0 1,-1 0 0,1 1 0,0-1 0,1 0-1,4 13 1,-1-7-37,1-1 0,1-1 0,0 1 0,0-1 0,1 0 0,1-1 0,0 0 0,0 0 0,20 15-1,-4-7 11,-19-13 199,-16-5-168,-32-3 247,0-2 1,0-2-1,1-2 0,0-1 0,-60-24 1,97 32-176,0 1 0,-1-1 0,1 0 0,0-1 0,0 1 0,0-1 0,0 1 0,-6-7 0,2 1 30,6 7-88,1 1 0,0-1 1,0 0-1,0 0 0,0 0 0,0 0 1,0 0-1,0 0 0,1 0 0,-1 0 1,0 0-1,0 0 0,1 0 0,-1-2 1,-9-17 27,1-1 1,1 0 0,0-1-1,2 0 1,1 0 0,1 0-1,0 0 1,0-34 0,15-164 68,-9 173-174,-2 20-327,0 21-496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1021 0 6629,'0'0'4626,"-5"8"-3819,-17 23-175,21-29-594,0-1 0,0 1-1,0-1 1,-1 1 0,1-1 0,0 0 0,-1 0 0,1 1 0,-1-1 0,-2 1 0,-23 14 64,-1-1 0,0-1 0,-1-1 0,0-2 1,-50 12-1,-3-8 44,0-3 1,0-4-1,-1-4 1,1-3-1,-1-4 1,-108-17-1,183 18-488,1-5-2268,-25-29-186,8-7-877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8693,'58'-15'1572,"-13"4"-224,13 4-428,0 0-304,13 0-304,0 2-120,-3-5-140,3 2-348,-13 5-1160,0-4-2044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5248,'3'-5'1691,"10"-14"-127,-9 14 1537,-3 12-2409,4 80 176,-7 125 0,-2-56-744,5-86-148,0-21-902,-1-1 0,-11 69 0,0-61-2675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1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838 563 8509,'0'0'3928,"-9"6"-3380,-170 91 472,136-76-907,-1-3 0,-70 20 0,60-25 107,-78 8 0,104-18 9,-1-2 1,1 0-1,-1-2 0,-38-7 1,60 7 80,0-7-67,0 1-214,0 0 0,1 0 0,0 0 0,1-1 1,0 0-1,0 0 0,1-1 0,-1 1 0,2-1 1,-1 0-1,2 0 0,-1 0 0,1-1 0,-2-15 1,4-1-2,1 0 1,1 1-1,1-1 1,1 1 0,1 0-1,15-42 1,70-135-271,-33 81-840,-40 74-2431,-7 20 107,-7 20-693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2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761 0 7405,'0'0'2016,"5"8"-1443,5 7-326,-1 0 0,10 24 0,-18-38-237,-1-1 0,0 1 0,0 0-1,0-1 1,1 1 0,-1 0 0,0 0 0,0-1 0,0 1 0,0 0-1,0 0 1,0-1 0,0 1 0,-1 0 0,1 0 0,0-1 0,0 1-1,-1 0 1,-8 34 42,-3-1 0,-17 38 0,19-53-42,-4 8-5,-1 0-1,-28 36 1,21-34 13,17-22-12,-1-1-33,-16 19 29,17-19 5,-1-5-20,-20 4 53,14-6 28,4 0-25,6 1-8,-1-1 1,0 1 0,0-1-1,1 0 1,-1 0-1,1 0 1,-1 0 0,1-1-1,-5-2 1,-19-10 265,20 10-44,-1 1-85,-1-1-130,4 2-29,1 0 0,0 1 0,0-1 0,-1 1 0,1 0 0,-1 0 0,1 0 0,-7 0-1,4-2-1,4 2-9,0 1 0,0-1 0,0 0 0,0 1 0,0 0 0,0-1 0,0 1 0,0 0-1,0 0 1,0 0 0,0 0 0,0 0 0,-1 1 0,-2 0 0,-16 4 5,1 0 0,0 2 1,0 0-1,-20 11 0,25-7 81,-104 95 417,114-102-465,1 0 0,-1 1 0,1-1 0,0 1 0,1 0 0,-4 6 0,-5 6 26,-67 82 6748,75-109-6438,0-1-327,0 0-1,0 0 1,1 0-1,0 0 1,1-1-1,1 1 1,-1-21-1,4 13-14,1 1 1,0-1-1,2 1 0,0 0 0,1 0 1,1 0-1,0 1 0,1 0 0,16-23 0,-8 17-90,0 0-1,2 1 1,1 1-1,0 1 1,30-23-1,-29 26-2008,36-20 0,-41 28 835,-8 4-1523,-1 1-869,26-20-509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4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29 3996,'0'0'6559,"0"-5"-6116,-4-14-78,3 14 12,-4 13 126,-19 30 24,1 1 0,-34 83 0,-19 102 696,58-152-858,4 0-1,3 1 1,3 0 0,3 1-1,3 0 1,14 123-1,7-57 579,7-1 0,64 207-1,-67-282-669,42 83 0,-60-136-231,-2-4-11,1-1-1080,9 19-391,-9-19-420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0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 8509,'0'0'96,"-1"-1"0,1 1 0,0-1 0,0 1 0,0 0-1,0-1 1,0 1 0,0 0 0,-1-1 0,1 1 0,0-1 0,0 1 0,0 0 0,0-1 0,0 1 0,0-1 0,1 1 0,-1 0 0,0-1 0,0 1 0,0 0 0,0-1 0,0 1-1,0-1 1,1 1 0,-1 0 0,0-1 0,0 1 0,1 0 0,-1 0 0,0-1 0,0 1 0,1 0 0,-1 0 0,0-1 0,1 1 0,-1 0 0,0 0 0,1 0 0,-1-1 0,1 1-1,12 2 140,1 1-1,-1 0 1,0 0-1,-1 2 1,18 7-1,66 38 432,-64-32-439,361 205 2044,215 113-286,310 91-448,-368-230-870,-518-185-682,3 0 3016,-38-18-3445,-17-25-810,-1 1 0,-1 1 0,-30-29 0,-24-31-948,36 36 1581,1-2 0,-58-112 0,92 152 609,-8-13 30,0 6 29,9 16 554,10 15-252,11 20-149,10 17 262,1-2 0,51 59 0,-37-60-311,2-2-1,1-2 1,2-1-1,2-3 1,56 30-1,-17-19 162,2-3 1,121 40-1,-201-78-107,1 0 287,-3-4 2949,-17 3-3288,-222 59 48,67-22-234,-12 8-459,104-31-7982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1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79 689 5569,'0'0'2428,"-5"0"-1485,-17-1 1245,90-14-1767,98-35 0,-143 42-410,0-2 1,-1-1-1,0 0 0,-1-2 1,0 0-1,-1-2 1,-1 0-1,19-18 0,-28 21-4,-1 0-1,0 0 0,-1-1 0,0 0 0,-1 0 0,0-1 0,-1 0 0,-1 0 0,0-1 0,-1 1 1,2-18-1,-3 17 26,-1-1 0,0 0 0,-2 0 0,0 0 0,0 0 0,-2 0 1,0 0-1,0 1 0,-2-1 0,-7-21 0,8 29-21,-1 1-1,1 0 1,-1-1 0,-1 1-1,1 1 1,-1-1 0,-1 1-1,1 0 1,-1 0 0,0 0-1,0 1 1,-1 0 0,1 0-1,-1 1 1,0 0 0,0 0-1,-1 0 1,1 1 0,-1 0-1,0 1 1,0 0 0,0 0 0,0 1-1,0-1 1,0 2 0,-12-1-1,-2 2 7,1 1 1,-1 1-1,1 1 0,-1 0 0,1 2 1,1 0-1,-1 2 0,1 0 0,0 1 0,1 1 1,-35 24-1,46-28 9,1 0 1,-1 1-1,1-1 0,1 1 1,-1 1-1,1-1 0,1 1 1,-1 0-1,1 0 1,1 1-1,-1 0 0,1 0 1,1 0-1,-4 14 0,4-12 22,2 1 0,-1-1 0,1 1-1,1-1 1,0 1 0,1-1-1,0 1 1,1-1 0,0 1 0,0-1-1,8 18 1,9 13 237,1-1 0,3-1 0,41 57 0,-20-32 194,-28-41-266,88 145 969,-87-137-946,-1 0 0,-2 1 1,15 51-1,-26-75-164,-1 0 1,0 0-1,-1 0 0,0 1 0,0-1 1,-1 0-1,0 1 0,-1-1 0,0 0 1,-1 0-1,0 0 0,-4 13 0,6-21-67,0 0 0,-1-1 0,1 1 0,0 0 0,-1 0 0,1-1 0,-1 1 0,1 0 0,-1-1 0,0 1 0,1 0 0,-1-1 0,0 1 0,1-1 0,-2 1 0,-7 5-153,0 0 0,0-1 1,-1 0-1,1-1 1,-1 0-1,0-1 0,0 0 1,0 0-1,-1-1 0,1 0 1,0-1-1,-1 0 0,1-1 1,-1 0-1,0-1 0,1 0 1,0-1-1,-1 0 1,1 0-1,0-1 0,0 0 1,0-1-1,0 0 0,-10-7 1,11 7-320,1-1 1,0 0-1,1-1 1,-1 0 0,1 0-1,0-1 1,0 1-1,1-1 1,0-1 0,1 1-1,-1-1 1,1 0-1,1-1 1,-1 1-1,-3-11 1,-2-34-2796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7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1559 5 6873,'4'-1'1686,"9"-2"-363,-13 3-1305,0 0 0,0 0 0,0 0 0,1 0 0,-1 0 0,0 0 0,0 0 0,0 0 0,0 0 0,0 0 0,1 0 0,-1 0 0,0 0 0,0 0 0,0 0 0,0 0 0,0 0 0,0 0 1,1 0-1,-1 0 0,0 0 0,0 0 0,0 0 0,0 0 0,0 0 0,0 0 0,1 0 0,-1 0 0,0 0 0,0 0 0,0 1 0,0-1 0,0 0 0,0 0 0,0 0 0,0 0 0,0 0 0,0 0 0,1 1 0,-1-1 0,0 0 0,0 0 0,0 0 0,0 0 0,0 0 0,0 0 0,0 1 0,0-1 0,0 0 0,0 0 0,0 0 0,0 0 0,0 1 0,0 3 116,1 0-1,0 1 1,-1-1 0,0 1 0,0-1-1,0 1 1,-1-1 0,0 1-1,1-1 1,-2 0 0,1 1 0,-3 6-1,-5 9 299,-15 26 0,15-31-234,-25 40 86,-1-1 1,-3-3 0,-58 62 0,-149 130-89,238-236-188,-397 340 80,386-332-105,-300 231-1462,100-97-2947,99-77 406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1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294 175 9225,'15'10'352,"0"0"1,1-2-1,0 0 0,1-1 1,0 0-1,0-1 1,0-1-1,0-1 1,1-1-1,0 0 0,0-1 1,0-1-1,32-2 1,-23-1-331,1-2 0,0-1 0,-1-1 0,0-1 0,40-16 0,-39 4-43,-20 12 8,-2 0 0,1-1 0,-1 0-1,0 0 1,-1 0 0,7-13 0,-10 16-4,1 1-1,-1-1 1,0 0 0,-1 0-1,1 0 1,-1 0-1,0 0 1,0 0 0,-1 0-1,0 0 1,1 0-1,-2 0 1,1 0 0,-1-6-1,1 10 14,-1 1 1,1-1-1,0 1 0,0 0 0,0-1 0,0 1 1,-1-1-1,1 1 0,0 0 0,0-1 0,-1 1 1,1 0-1,0-1 0,-1 1 0,1 0 0,0-1 0,-1 1 1,1 0-1,0 0 0,-1 0 0,1-1 0,-1 1 1,1 0-1,-1 0 0,-7-4-8,-1 0 1,0 0-1,0 1 1,0 0-1,0 1 1,0 0 0,-1 0-1,-14 0 1,6 2 1,0 0 0,-1 2 1,-34 6-1,13 2 23,1 2 0,0 2 0,-49 25 0,50-21 86,1 2 0,1 2 1,1 2-1,1 0 0,1 3 1,1 1-1,2 1 0,1 1 0,-38 51 1,58-68-50,0 1 1,0 1-1,2-1 1,0 1-1,0 0 1,2 1 0,-7 27-1,10-35-34,1 0 0,0-1 0,0 1 0,1 0 0,0 0-1,1-1 1,-1 1 0,1 0 0,1-1 0,-1 1 0,2-1 0,-1 1-1,1-1 1,0 0 0,0 0 0,1 0 0,0 0 0,8 10 0,0-4-7,0-2 0,0 1 1,2-2-1,-1 0 0,1 0 0,1-1 1,-1-1-1,2-1 0,-1 0 1,1-1-1,0 0 0,24 4 0,4-1-240,0-2 0,0-1-1,69-2 1,-84-5-423,0 0 0,0-2 1,0-2-1,-1 0 0,0-2 0,0-1 1,-1-1-1,35-17 0,34-28-2780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1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36 11373,'0'0'569,"-2"-6"-55,-7-17-62,7 17 207,0 16 43,-65 396 2696,-31 150-1136,23-277-2133,29-119-441,44-146 67,1-11 34,1 0 0,-1 0-1,0 0 1,0 0 0,0 0-1,0 0 1,0 0 0,-1-1 0,-3 6-1,-8 14-1504,10-17-336,0-15-5311,-12-41 5050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8 437 7597,'-7'-40'1416,"19"-4"-256,9 9-316,4-1-252,13 3-108,15 1-140,5-1-136,10 7-108,16 2-64,6-1-36,1 3-12,5 0-132,-7 0-844,-6 4-984,1 4-1104,-19 4-145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 8693,'-9'25'994,"1"0"1,-10 49-1,17-62-781,-1 1-1,2 0 0,0-1 0,0 1 0,1 0 0,1-1 1,0 1-1,4 14 0,4-2-60,0 0 0,1 0 0,2-1-1,1-1 1,0 0 0,2-1 0,0 0 0,23 21 0,-26-32-124,23 11-11,-30-19-16,-1 0-1,1-1 1,-1 1 0,13 2-1,13-3 4,-30-2-3,-1 0 0,1 0 1,0-1-1,0 1 0,-1 0 0,1 0 0,0 0 0,-1 0 0,1-1 0,0 1 0,-1 0 0,1-1 0,-1 1 0,1 0 0,-1-1 0,1 1 0,0-1 0,0 0 0,6-5 1,1-1 0,-1 0 0,0 0 0,0-1 0,-1 0-1,0 0 1,-1-1 0,0 1 0,0-1 0,-1 0 0,4-10-1,3-30 6,-1-1 0,4-74 0,-9 67 366,14-60 1,-11 93-203,-5 18-152,0 2 344,-6 13 281,-6 40-133,1 1 1,3 1 0,1-1 0,6 74 0,2-66-399,3 0 0,3 0 1,28 97-1,-20-97-240,-3-7-3140,25 55 0,-33-93-298,9 16-300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4:5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230 575 11789,'0'0'4356,"0"10"-3413,8 198 1180,-7-56-1216,-1 110 158,-22-2-625,13-191-443,-13 64 340,20-127-263,0-15-55,-7-40-225,2 1 0,3-1 0,1 0 0,2 0 0,9-72 0,57-251-1822,-45 285 1808,4 0 1,3 1-1,63-132 1,-54 147 189,52-78 0,-71 125 31,1 0-1,0 1 0,2 1 0,1 0 0,1 2 0,34-25 1,-46 38-2,0 1 1,0 0-1,1 1 1,-1 0-1,1 0 1,1 2-1,-1-1 1,0 1-1,17-2 1,-21 4 0,0 1 1,0 0-1,1 0 1,-1 1-1,0 0 1,0 0-1,0 0 1,0 1-1,0 0 1,0 1-1,0 0 1,-1 0-1,1 0 1,-1 0 0,0 1-1,8 6 1,-7-4 16,0 1 1,0-1-1,-1 1 1,1 1 0,-1-1-1,-1 1 1,0 0-1,0 1 1,0-1 0,-1 1-1,-1 0 1,1 0 0,-1 0-1,-1 0 1,0 0-1,0 1 1,-1-1 0,0 1-1,0 13 1,-2-8 85,-1 0 0,0 0-1,0 0 1,-2 0 0,0-1 0,0 0 0,-2 0 0,0 0 0,0 0 0,-1-1 0,-15 21-1,4-10 47,-2-2 0,0 0 0,-1-2-1,-1 0 1,-1-1 0,-1-1 0,0-2-1,-45 24 1,-5-5-35,-145 47 0,170-67-69,-1-2 1,-51 7-1,79-17-565,-1-1 1,0-1-1,0 0 0,0-2 0,1-1 0,-37-7 0,53 7-1163,3-2-41,-9-13-181,12 17 1841,0 0-1,-1-1 1,1 1 0,0 0-1,0 0 1,0-1 0,0 1 0,-1 0-1,1 0 1,0-1 0,0 1 0,0 0-1,0-1 1,0 1 0,0 0 0,0 0-1,0-1 1,0 1 0,0 0-1,0-1 1,0 1 0,0 0 0,0-1-1,0 1 1,0 0 0,0 0 0,0-1-1,0 1 1,1 0 0,-1-1 0,0 1-1,0 0 1,0 0 0,0-1-1,1 1 1,15-29-2738,11-2-138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1:31.8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3809 107 4088,'0'0'1106,"1"-5"-51,5-12-135,-4 13 361,-7 1-824,1-1-326,2 2-88,1 1 0,0 0 0,-1 0 0,1-1 0,-1 1 0,1 0 0,-1 0 0,0 1-1,1-1 1,-1 0 0,0 0 0,0 1 0,0-1 0,-3 1 0,5-1-36,-16-3 197,1-1 0,-1 2 0,0 0 0,1 1-1,-1 1 1,-30 1 0,-280 32 1013,-328-11-457,505-21-685,-71-7-7,-69 2-58,151 14-8,1 6 0,1 6-1,-151 44 1,126-17-2,-55 15 20,85-39-32,-268 13 1,317-26 46,78-11 6,4 2-35,0 0-1,-1 1 1,1-1 0,-1 0-1,1 0 1,-1 0 0,0 0 0,1 0-1,-3 4 1,-3 7 4,-1 15 179,2 0 1,-2 55-1,3-39 153,-1 92 299,2-30-296,-6 592 1670,11-434-1415,-13-48-138,3-68-100,-41 268 848,15-188-906,-3 13-243,8-43 41,-6 45-69,6-80 46,21-116-59,0 13-26,0-13 40,7-38-26,-2 27 74,3-8-64,0-21-20,1-1-33,-1 2 35,0-4 7,0-1-1,1 1 1,-1 0 0,1-1-1,0 1 1,0-1 0,2 5-1,6 22-11,-6-22-40,4 1 61,32 32-21,-29-32-5,1 0 0,16 11 0,-9-9 13,0-2 1,1 0-1,0 0 1,1-2-1,38 9 1,106 9-8,-105-20 11,1-3 0,-1-3 1,71-9-1,180-42 23,-146 23-82,586-74 27,4 64 45,-717 39-30,304-4-4,-6-21 56,-164-1-60,-113 17 64,-1-3-73,-28 7 20,-22 4 387,1-7-322,27-22-28,-34 30-28,0-1 0,0 0-1,0 0 1,-1 0 0,1 1 0,0-1 0,0 0 0,0 0 0,-1 0 0,1 0 0,-1 0 0,1-1 0,-1 1 0,2-2 0,18-52 165,-11 23-112,-1-1-1,-1 1 0,3-64 1,-5-116-91,-5 195 32,10-234-27,-2 72 16,-2 52 7,2-54 13,-1-40-61,0 1 47,-7 176-1,-15-389-24,7 351-10,-34-244-11,12 65-4,23 191 73,0-139-75,9 92-28,2 71 73,-4-5-7,0 0 30,0 8 15,0-25-14,0 61 5,0 0-57,0-21 61,0 21-5,0-63-28,0 63-21,0 0 8,1-1 25,-3-25-27,-11-83-9,13 113 138,0 0 0,0 0 0,0 0 1,0-1-1,-1 1 0,1 0 0,-3-5 0,2 2-1827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1:39.6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1873 3376 4452,'0'0'4603,"9"-1"-4264,17-2 41,0-1 0,0-1 0,32-11 0,-16 0 54,-34 11-383,-4 3-33,-1 0 1,1 0-1,-1 1 1,1-1-1,0 1 1,-1 0 0,9-1-1,132-30 91,351-26 25,-177 23-85,429-7-102,-725 41 58,262-9 80,-261 10-131,3-3 34,-11 0 8,-8 2 10,-4 1-1,-1 0-1,1 0 1,-1-1 0,1 1 0,-1-1-1,1 0 1,-1 0 0,0 1 0,1-1 0,-1-1-1,3-1 1,44-21-38,12-4 36,97-32 0,-144 54 29,15-11-30,-22 13-18,0 0 22,36-21-42,-7 1 56,-23 14-16,-9 7-6,0 1-1,0-1 0,0 1 1,1-1-1,-1 1 1,0 0-1,9-2 1,-2 1 0,-5 2 6,-1-1 1,0 1 0,1-1-1,-1-1 1,0 1 0,0-1-1,4-3 1,38-19-32,14-1 55,-17 9-10,21-7-52,90-29 76,-100 38-40,-10 8-26,68-1 0,-5 1 42,-58 4-25,-1 2 1,55 7-1,21 0 11,75 2-54,-130-3-2,-29-3 55,10-1-64,-42-2 63,24 3-38,34 8-570,-60-8 1381,-8-9-575,-3-21 7,3 21 65,1 1-28,0-18-74,0 18-37,1 0-14,3-18-26,-3 17 45,1 0-88,8-23-37,-10 29-14,0 1 1,0-1-1,1 0 1,-1 1-1,0-1 1,0 1-1,1-1 1,-1 0-1,0 1 0,1-1 1,-1 1-1,1-1 1,-1 1-1,1-1 1,-1 1-1,1 0 1,-1-1-1,1 1 1,-1 0-1,1-1 0,-1 1 1,1 0-1,0-1 1,-1 1-1,1 0 1,0 0-1,31-14 0,1 1-1,-1 3 1,2 0-1,0 2 1,0 1-1,64-3 1,-52 8-28,350-1 63,-332 6-40,502 7-5,-222-11-28,-304 2 65,4 1-29,-14-1-37,-24-1 14,3 0 40,25 4 6,-25-4-12,-2 0-30,28 0 63,-31-8-63,3-8-14,-1-1 0,-1 1 0,-1-1 0,0 0 0,-1-1 0,-1 1 0,-1 0 0,0-21 0,-39-784-854,10 543 772,16 187 96,-51-226 55,53 276-57,-19-51 0,7 23 35,-30-74-17,33 92-10,-38-73-1,50 111 21,-14-21-10,12 23 1,-18-24-2,18 26 6,-1 0-1,-14-10 0,3 5 4,-2 1-1,1 1 0,-2 2 0,0 0 0,0 1 1,-1 1-1,0 1 0,-49-8 0,-16 4-12,-112-1 1,128 10 32,-377-13-29,-216 36 152,94 41 77,-261 25-84,247-18 215,222-21-360,132-21 28,-1181 111 41,1082-117-92,-235 17 10,-26 10 76,462-37-42,27 3-59,60-9 39,-21 9 12,31-8 21,25-3-10,2-1 4,-1-1-12,5 0-1,1 0 0,-1 1 1,0-1-1,0 1 0,0-1 0,1 1 0,-1 0 1,0 0-1,1 0 0,-1 0 0,-2 2 1,-26 11 36,24-10 232,2 4-179,-1 0-70,3-4-8,0 0 1,0 0-1,1 0 0,0 0 1,0 0-1,0 1 1,-2 7-1,-5 18 105,1 0 0,-7 56 0,14-57-5,2 0-1,2 0 1,10 53 0,0-5 113,30 210 502,-32-177-437,-5 2 0,-16 217 0,3-70 73,7-181-279,5 11 53,22 132 1,-8-87-82,-12-80-44,1-2 3,-2 8-22,2-9-14,-3-10 8,-4-32-6,1-1-2,8 24 9,-5-16 3,4 17 30,8 23-15,-14-47-26,4-1 8,22 25-16,-14-18 26,10 3-7,1-1 0,0-2 0,1-1 0,0 0 0,37 10 0,15-2 16,1-4 0,1-4 0,0-3 1,139 0-1,328-41-8,-443 21-14,152-10-73,-205 18 85,15 1 53,-2 0-31,-54 0-24,36 1-28,-34 0 25,39 2 26,4-3-83,-4 4 84,-14-1-31,-28-2 8,-2 0-22,27 5 18,-27-5 14,2 0 12,30 5-38,-30-5-10,0 0 27,1 0-4,35 7-41,-8 1 40,-29-7 35,1-2-8,1 1-189,7 0 165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772 1 3804,'0'0'3937,"8"6"-3579,21 16 79,2-1 1,54 27 0,79 30 400,-126-61-762,-31-13 553,-11 1-538,-2 1-87,-1-1-1,1 0 0,-1 0 0,0 0 1,0-1-1,0 0 0,-1 0 1,1 0-1,-1-1 0,0-1 0,0 1 1,0-1-1,-9 1 0,-20 2 24,-65 0 0,38-3-35,-76 10 321,126-8-137,-15 10 58,28-13-205,0-1 0,0 0-1,0 1 1,0 0 0,0-1 0,1 1-1,-1 0 1,0-1 0,0 1 0,0 0-1,1 0 1,-1-1 0,0 1 0,1 0-1,-1 1 1,-6 8 123,1-1 0,1 1 1,0 0-1,0 0 0,1 0 0,0 1 0,-4 19 1,3 16 365,2 2 1,3-1 0,7 73-1,1 27 383,-8-131-756,-1-1 1,-1 1-1,0 0 1,-5 17 0,7-31-127,-1-1 1,1 0-1,-1 1 1,1-1-1,-1 0 1,0 1-1,0-1 1,1 0-1,-1 0 1,0 0-1,-2 2 1,-27 32 88,29-34-105,0 1 0,0-1 0,0 0 0,0 0 0,0 0-1,0 0 1,-1 0 0,1-1 0,0 1 0,0 0 0,-1 0 0,1-1 0,0 1 0,-3 0 0,-20 8 21,-33 10 0,46-17-21,1 0 1,-1 0-1,0-1 1,0 0-1,1-1 1,-1 0-1,-16-3 1,16 1-50,0-1 1,0 0 0,1-1 0,-1 0 0,1 0 0,0-1-1,0-1 1,1 0 0,-15-11 0,11 5-128,0 0-1,1 0 1,0-1-1,1-1 1,-15-23 0,7 2-452,1 0 1,2-1 0,2 0-1,-19-69 1,25 73-1535,-6-61-1,12 46-1203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3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11621,'0'0'4052,"43"0"-4208,-29-45-8340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4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721 1063 7973,'0'0'480,"6"0"374,19 0 104,-25 0-916,1 0-1,0 0 1,-1 0 0,1 0 0,0 1-1,-1-1 1,1 0 0,0 0-1,-1 0 1,1 0 0,-1 1 0,1-1-1,0 0 1,-1 1 0,1-1-1,-1 0 1,1 1 0,-1-1 0,1 1-1,0 0 1,15 12 232,0 0 1,-1 1-1,-1 1 0,0 0 1,11 18-1,-19-24-165,0 1 0,-1-1 0,0 1 0,0 0 0,2 11 0,-5-16-44,-1 0 0,0 1 1,0-1-1,0 1 0,-1-1 0,1 1 0,-1-1 0,-1 1 1,1-1-1,-3 10 0,-3-2 126,-7 5-71,-27 29 1,25-37 1,4-5-51,1 0-1,-1 0 1,0-1 0,0 0-1,-1-1 1,1 0 0,-1-1-1,0 0 1,1-1 0,-1 0-1,-15-1 1,20-1-24,0 0 0,0 0 0,1-1 0,-1 0 0,0 0 0,1-1 0,-1 1 0,1-2-1,0 1 1,0 0 0,0-1 0,0 0 0,0-1 0,1 1 0,0-1 0,0 0 0,-8-11 0,-5-12-20,1 0 0,1-1 0,1-1 0,2-1 0,-12-39 0,-35-165-83,59 230 55,-131-537-83,114 485 16,-3 1 0,-46-88 1,62 134-201,-1 1 0,1-1 1,-2 1-1,1 1 0,-1-1 0,0 1 1,-1 0-1,0 1 0,-1 0 0,1 0 1,-14-7-1,22 13 112,-1 1 0,0-1 0,0 1 0,0 0 0,1-1 0,-1 1 0,0 0 0,0-1 0,0 1 0,0 0 0,0 0 0,1 0 0,-1 0 0,0 0 0,-2 0 0,-39 0-3189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567 155 3848,'-6'6'986,"-16"19"-128,17-19-85,3-4-666,1 0 1,-1 0 0,1 0-1,-1 0 1,1 0 0,0 0-1,0 0 1,0 0 0,-1 3-1,-1 2 75,0-1 263,4 0-135,4 21-15,-4-21 203,7 0-363,22 16-31,-29-22-97,0 1 0,-1 0-1,1-1 1,0 1 0,0-1-1,0 1 1,0-1 0,0 1 0,0-1-1,0 0 1,0 1 0,0-1-1,2 0 1,25 5 43,-13-6-2,55-29-14,-69 30-32,0-1-1,0 1 1,-1-1-1,1 1 1,0-1-1,0 0 1,0 0-1,0 1 1,-1-1-1,1 0 1,0 0 0,-1 0-1,1-1 1,22-29 38,-3 5 282,-2-2 0,17-29 0,-32 50 1212,-11 9-1529,0 0 0,0 0 0,0 1 0,0 0 0,1 0 0,-1 1-1,1 0 1,0 0 0,0 0 0,1 1 0,-1 0 0,-5 6 0,-9 11-5,-35 43 1,48-54 4,-34 45 3,2 2-1,-31 64 0,-62 114 966,132-233-927,-1 0 1,1 1-1,-1-1 0,0 0 0,0 0 0,0 0 0,-1-1 0,1 1 0,-5 3 1,0 1 33,-22 23 212,21-23-250,-7 3 45,0-2-44,-1-1 1,0-1-1,0-1 1,-1 0-1,-17 2 1,31-6 9,0-1 0,0 0 0,1 0 0,-1 0 0,0 0 0,1 0 0,-1 0 0,0-1 0,1 0 0,-5-1 0,-1 0 64,8 2-100,-1 0-1,0 0 1,0 0-1,0-1 0,1 1 1,-1 0-1,0 0 1,1-1-1,-1 1 0,0 0 1,0-1-1,1 1 1,-1-1-1,1 1 0,-1-1 1,0 1-1,1-1 1,-1 1-1,0-2 0,-6-6 14,0 0-1,0 0 0,0-1 1,1 0-1,1 0 0,0-1 1,0 0-1,0 1 0,1-2 1,1 1-1,0 0 0,-3-17 1,4 2-34,2-1 0,1 1 0,0 0 0,2-1 0,12-47 0,-13 63 3,7-25-9,1-1-1,2 1 0,17-35 1,57-99-1616,-40 82-1018,-9 18-839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4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69 9261,'3'7'1572,"0"1"-1126,-1-4-198,-1 0 0,1-1-1,0 1 1,0 0 0,0-1 0,5 6 0,8 12 395,-11-15 75,0-2-568,15 13-93,-14-13 78,-2-11-146,0 0 11,-1 0-1,0-1 0,-1 1 0,1-1 0,-1 1 0,-1-15 0,-2 10-10,-7-15-18,8 26 28,1 0 0,0 1 0,-1-1 0,1 0 0,0 0 0,-1 1-1,1-1 1,-1 0 0,1 0 0,-1 1 0,1-1 0,-1 1 0,1-1 0,-1 0 0,-1 0 0,-28-23-14,0 8-136,19 13-341,-14 3-634,19 0-1151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2077 204 7765,'0'0'4421,"6"2"-4193,53 19-7,-53-19-75,-13-5-2165,-21-8 1765,27 11 249,1-1-1,-1 1 1,1 0-1,-1 0 1,1 0-1,-1-1 0,1 1 1,-1 0-1,1 0 1,-1-1-1,1 1 1,0 0-1,-1-1 1,1 1-1,0-1 1,-1 1-1,1 0 0,0-1 1,-1 1-1,1-1 1,0 1-1,0-1 1,0 1-1,-1-1 1,1 1-1,0-1 0,0 1 1,0-1-1,0 1 1,0-2-1,-3-11-19,1-1 0,0 1 0,1-1 0,0 0 0,1 1 0,0-1 0,2 0 0,-1 0-1,2 1 1,6-22 0,-7 29 55,6 2 6,22-13 239,-29 16-250,-1 1-1,1 0 1,-1-1 0,1 1-1,-1 0 1,1-1 0,0 1-1,-1 0 1,1 0 0,-1 0-1,1-1 1,0 1 0,-1 0-1,1 0 1,0 0 0,-1 0-1,1 0 1,0 0 0,-1 0-1,1 0 1,-1 1 0,2-1-1,27 5 610,-29-5-604,1 0 0,0 1 0,0-1-1,-1 0 1,1 0 0,0 1-1,0-1 1,-1 0 0,1 1-1,0-1 1,0 0 0,-1 1 0,1-1-1,0 1 1,-1-1 0,1 1-1,0 0 1,8 7 151,-1 1-1,1-1 1,-1 1-1,-1 1 1,0-1-1,0 2 1,-1-1-1,9 20 1,-5-3 194,-8-13 19,-2 16 48,-2-15-1,-8 15-106,10-29-325,0 0 1,-1 0 0,1-1-1,0 1 1,-1 0-1,1 0 1,-1 0 0,1-1-1,-1 1 1,1 0-1,-1-1 1,1 1 0,-1-1-1,0 1 1,1 0-1,-1-1 1,0 1 0,0-1-1,1 0 1,-1 1 0,-1 0-1,-25 14 94,-1-2 1,0 0-1,-1-2 1,0-1-1,-46 10 0,8-9 128,0-3 0,-96-1 0,-135-17 297,292 10-514,-275-20 877,-198-7 965,166 36-360,278-6-1170,0 2 1,0 1 0,0 2-1,1 1 1,0 2 0,-46 22 0,78-32-299,0-1 0,1 1 1,-1 0-1,1 0 1,-1 0-1,1 0 1,-1 1-1,1-1 1,-1 0-1,1 1 0,-1 1 1,-65 85 401,67-87-425,-1-1 1,1 1-1,-1 0 1,1-1 0,-1 1-1,1-1 1,0 1 0,0 0-1,-1-1 1,1 1-1,0 0 1,0-1 0,0 1-1,0 0 1,0 0-1,-1-1 1,1 1 0,1 0-1,-1-1 1,0 1 0,0 0-1,0 0 1,0-1-1,0 1 1,1 1 0,2 8 18,0 0 1,1-1 0,0 1 0,0-1-1,1 1 1,0-1 0,1-1 0,0 1-1,0-1 1,1 0 0,0 0-1,0-1 1,1 0 0,12 9 0,-4-7-12,1-1 0,0 0 1,1-1-1,33 9 0,66 6-331,-95-22-889,3-4-250,25-4-1235,-15 6-3785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4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24 205 3312,'0'0'1511,"-4"-8"-621,-11-22-74,11 23 1213,8 17-1544,15 40-113,2 1 162,-3 1-1,21 95 0,-27-54-239,1 130 0,-13-216-285,-2-14-388,-4-35-209,1 0 0,3 0-1,4-75 1,31-130-198,-28 218 787,2-1 0,1 1 0,1 0 0,1 1 0,2 0 1,1 1-1,22-34 0,-35 60 12,1 0 1,-1 1 0,1-1-1,-1 0 1,1 1-1,0-1 1,-1 1 0,1-1-1,0 0 1,0 1 0,-1 0-1,1-1 1,0 1 0,0-1-1,1 1 1,9-5 98,1 1-1,0 0 1,0 0 0,0 2 0,0-1 0,1 2 0,-1 0 0,0 0-1,1 1 1,-1 0 0,1 1 0,-1 1 0,0 0 0,0 1-1,22 7 1,-7 0 71,-1 2 0,0 0 0,-1 2 0,0 0 0,-1 2 0,-1 1-1,-1 1 1,0 1 0,-1 0 0,-1 2 0,-1 0 0,31 46 0,-44-56-112,0-1-1,-1 1 1,-1 0 0,0 0 0,0 1-1,-1-1 1,0 1 0,-1 0 0,-1-1 0,0 1-1,0 0 1,-1 0 0,-1 0 0,0 0 0,-2 12-1,-1-8-1,-1 0 0,0 0 0,-1 0 0,0 0-1,-2-1 1,0 0 0,0-1 0,-1 0 0,-1 0-1,-13 14 1,-1-3-29,-1 0-1,-2-2 0,0-1 0,-1-1 0,-56 31 1,36-27-29,-2-2 1,-99 32-1,133-54-7,-23-4-33,36 3 7,0 0-1,0 0 1,0 0-1,0-1 1,0 0-1,0 1 1,0-1-1,0 0 1,0 0-1,1 0 1,-5-3-1,-1 0-104,0 1-597,3-4-336,2 3 752,0 0-1,0-1 1,1 0-1,-1 1 1,1-1-1,0 0 1,0 0-1,1 0 1,-1-1 0,1 1-1,0 0 1,1 0-1,-1-10 1,12-27-2839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4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2788,'0'0'280,"7"2"319,37 10 1295,7 0-1282,1-1 1,0-3-1,0-2 0,74-1 1,-122-5-601,-1 0 0,1 0 0,-1 0 0,1 0 0,-1-1 0,1 1 0,-1-1-1,4-1 1,1-1-5,-5 3 4,1-1 0,-1 1-1,0-1 1,0 0 0,0 0-1,0 0 1,0 0 0,0-1-1,0 1 1,4-4 0,0 0 16,1 2 58,-5-5 42,11-22-27,-14 30-95,1-1 0,-1 0 1,0 0-1,1 1 0,-1-1 1,0 0-1,0 0 0,0 0 1,1 0-1,-1 0 1,0 1-1,0-1 0,0 0 1,0 0-1,-1 0 0,1-1 1,-4-30 76,4 31-81,0 0 1,0 0 0,0 1-1,0-1 1,0 0-1,0 0 1,-1 1 0,1-1-1,0 0 1,-1 0-1,1 1 1,0-1 0,-1 0-1,1 1 1,-1-1-1,1 1 1,-1-1 0,1 0-1,-2 0 1,-23-26-7,25 27 6,-1-1 1,1 0-1,-1 1 0,0-1 1,1 0-1,-1 1 0,0-1 1,1 1-1,-1-1 0,0 1 0,0-1 1,1 1-1,-1 0 0,0-1 1,0 1-1,0 0 0,0 0 1,0 0-1,0-1 0,-10-1 0,1 1-1,-1 0 1,0 0-1,1 1 0,-1 0 1,1 1-1,-1 0 1,1 1-1,-1 0 1,1 0-1,-16 7 1,4 3 3,0 1 0,0 0 1,-30 27-1,45-35 11,-8 11 12,1 1 10,0 0-1,2 2 1,0-1 0,1 1 0,-10 24 0,19-27 269,3-1-56,0-1 1,1 0 0,6 21-1,-8-34-224,0 0 0,1 0 0,-1 0 0,1-1-1,-1 1 1,1 0 0,-1 0 0,1 0 0,-1-1 0,1 1-1,-1 0 1,1-1 0,0 1 0,0-1 0,-1 1-1,1 0 1,1 0 0,12 10 121,1 0 0,0-1 0,1 0 0,0-1 0,1-1 0,28 11 0,-20-13-101,1-1 1,0 0 0,0-2-1,0-1 1,0-1 0,0-2 0,0 0-1,49-10 1,-69 10-443,2-7-2205,30-32 319,-31 32 1402,-1-1 0,9-19-1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5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0 5929,'0'0'3813,"1"7"-2901,1 15-462,-1 0 0,-1 0 0,-1 1 0,-7 40 0,-27 95 739,23-108-818,-158 520 1729,167-551-1970,3 25 269,3-35-247,10 26 7,-13-34-152,1-1 0,-1 1 0,0 0 0,0-1 0,1 1 0,-1-1 0,0 1 0,1 0 0,-1-1 0,0 1 0,1-1 0,-1 1 0,1-1 0,-1 1 0,1-1 0,-1 1 0,1-1 0,-1 0 1,1 1-1,-1-1 0,1 0 0,0 1 0,-1-1 0,1 0 0,0 0 0,-1 1 0,2-1 0,13 6 71,1-1 0,-1-1 0,1 0 0,0-1 0,1 0 0,-1-2 1,17 0-1,19-4 247,-27 2-273,-8 1-41,0-1 1,0-1 0,-1 0-1,1-1 1,-1-1 0,26-9-1,-39 12-15,0 0 0,0 0 1,0 0-1,0 0 0,0 1 0,-1-1 0,1 1 0,0 0 0,5 0 0,0 0-9,0-1-33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29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1102 6409,'0'0'1122,"-1"-5"-180,1 1-879,0-1 0,0 1 0,0 0-1,1 0 1,-1 0 0,1 0-1,0 0 1,0 0 0,0 0-1,1 0 1,-1 0 0,1 0-1,0 0 1,0 1 0,1-1-1,-1 1 1,1 0 0,-1-1 0,5-2-1,11-12 116,0 1-1,25-17 1,-6 5 38,158-157 241,-154 140-312,-1-2 0,44-69 0,-67 89-70,-1-1 0,-2 0 0,18-53 0,-26 61-26,0 0 0,-2 0 0,0-1 0,-1 0 0,-1 1 0,-2-31 0,0 43-34,-1 0 0,-1 0 1,1 0-1,-2 0 0,1 0 0,-1 0 0,0 1 0,-1-1 1,0 1-1,-7-11 0,7 14-12,0 0 0,0 0 1,0 0-1,-1 1 0,0-1 1,0 1-1,0 1 0,0-1 0,0 1 1,-1 0-1,0 0 0,1 0 1,-1 1-1,0 0 0,-11-3 0,0 3-1,0 0-1,-1 1 1,1 1-1,0 0 0,-1 2 1,1 0-1,0 0 1,0 2-1,-33 11 0,7 1 10,1 2-1,-62 36 0,-32 30-13,117-71-6,1 1 1,0 1-1,1 1 0,-28 34 0,41-46 10,0 1 0,1 0 0,0-1 0,0 2 0,0-1 0,0 0 0,1 1 0,0-1 0,0 1 0,0-1 0,1 1 0,0 0-1,0 0 1,1 0 0,-1 0 0,1-1 0,0 1 0,1 0 0,-1 0 0,1 0 0,1 0 0,-1-1 0,1 1 0,0 0 0,4 8-1,5 5 35,1-1-1,0 1 1,2-2-1,0 0 1,1-1-1,1 0 1,31 24-1,10 2 111,71 38 0,249 121 677,-109-63-313,-12 17-221,-218-129-180,43 39 0,-68-53-61,-1 0 0,-1 1 0,0 0 0,0 0 0,-2 1-1,14 25 1,-20-33-29,0 0-1,-1 1 1,0-1-1,0 0 1,-1 1-1,1-1 1,-1 0 0,-1 1-1,1 0 1,-1-1-1,0 1 1,-1-1-1,-1 11 1,-1-8-5,1-1 0,-1 1 0,-1-1 1,1 0-1,-2 0 0,1 0 0,-1-1 1,0 0-1,-6 8 0,-4 1-3,-1-1 1,-1-1-1,0 0 1,0-1-1,-1-1 0,-1 0 1,-25 11-1,11-8 3,-1-1 0,-1-2 0,0-1-1,-1-2 1,0-1 0,-71 6 0,78-13-11,0-1 0,0-1 0,0-2 0,0-1 1,0-1-1,1-1 0,0-2 0,0-1 0,-33-15 0,18 3-20,1-3 0,1-2 0,-59-47 0,-90-100-1,182 166 1,0-2-9,-24-24-2,24 27 14,2 13 8,2 1 11,-1 1 0,1 0 0,0 0 0,1 1 0,0-1 0,1 1 0,0-1-1,-1 15 1,-15 150 136,14-152-311,-1-1 0,-1 0 0,-1 0 0,0-1 0,-18 33 0,21-46-1185,-1 33-6763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29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287 400 8325,'8'0'886,"20"2"-94,-21-1 227,2 0-333,41 5-268,1-2 0,0-2 1,-1-3-1,1-1 0,0-3 1,73-17-1,-69 9-410,-2-3 1,0-2-1,-1-2 0,-1-2 0,89-54 0,-133 71-5,7-3 4,-1-1 0,12-11-1,-21 16-2,0 0-1,0 0 0,-1 0 0,0 0 0,1 0 0,-2-1 0,1 0 0,0 1 0,-1-1 0,2-6 0,-3 9-1,0-1 0,-1 0 1,1 0-1,-1 0 0,1 1 0,-1-1 0,0 0 1,0 0-1,-1-5 0,0 3-2,-1 1 0,1 0-1,-1 0 1,0 0 0,0 0 0,0 0-1,-1 0 1,1 0 0,-1 1 0,0-1 0,0 1-1,0 0 1,-1 0 0,1 0 0,-1 0-1,1 0 1,-1 1 0,0 0 0,0 0 0,0 0-1,-1 0 1,1 1 0,-8-3 0,-5 0-8,-1 0 1,0 1 0,0 1-1,-32 1 1,-3 2-1,1 3 1,0 2-1,0 2 1,0 3-1,-98 34 0,93-23 19,0 3-1,2 2 1,2 3-1,-93 67 1,110-69-16,1 2 1,2 2 0,1 1 0,-55 72-1,78-91 20,1-1-1,0 1 0,1 0 0,1 0 0,0 1 0,1 0 1,1 0-1,0 0 0,1 0 0,-1 21 0,3-26 32,1 1 0,0-1 0,0 1 0,2-1 1,-1 1-1,1-1 0,1 0 0,0 0 0,0 0 0,1 0 0,0 0 0,1-1 0,0 1 0,0-1 0,1-1 0,8 11 0,0-6 64,0 0-1,1-1 0,0 0 1,1-1-1,0-1 1,1 0-1,0-2 0,0 0 1,1 0-1,0-2 1,29 7-1,0-3 110,0-2 0,1-1 1,69-1-1,-26-7-74,0-3 0,-1-5 0,100-21 0,-151 20-107,56-20 0,-76 23-203,-1-1-1,0 0 1,0-2-1,25-17 1,-33 14-1006,-5 0 391,0 0 0,0 0 0,3-20 1,-9 19-1428,-8-16-914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0 9593,'0'0'1084,"-6"1"-256,4 0-769,0 0-1,0-1 1,0 1 0,0 0 0,0 0-1,1 0 1,-1 0 0,0 0-1,0 1 1,1-1 0,-1 0-1,1 1 1,-3 2 0,1 1 62,0 0 1,0 0-1,0 1 0,1-1 1,-3 9-1,-5 20 212,1 1-1,3 0 1,0 0-1,0 43 1,8 148 730,5-140-413,25 117 1,36 82 338,161 548 831,-227-825-1778,-22-77-12286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0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29 220 9357,'-5'-1'1298,"-19"-6"2299,29 5-3090,42-13 303,0 3 0,88-13 0,-63 13-567,692-105 41,-578 88-5590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 8621,'-13'8'386,"10"-6"-161,-1 1 0,0-1 0,1 1 0,0 0-1,0 0 1,0 0 0,-5 7 0,-1 1 4,1 0-1,0 1 1,0 0 0,2 0-1,-1 1 1,2 0-1,0 0 1,0 0-1,-4 26 1,7-22-117,2 0-1,0 1 1,0-1 0,2 1 0,0-1-1,1 0 1,1 0 0,1 0 0,0-1-1,1 1 1,1-1 0,0-1 0,1 1-1,1-1 1,1 0 0,0-1 0,22 24-1,-18-22-74,2-1 0,0 0-1,1-1 1,0 0-1,1-2 1,0 0 0,1-1-1,1-1 1,0 0 0,0-2-1,0 0 1,1-2-1,40 8 1,-44-12-19,0-1-1,0-1 1,32-5-1,-47 5-15,0 0 0,-1 0 0,1-1 0,0 1 0,-1-1 0,1 0 0,0 1 0,-1-1 0,1 0 0,1-1 0,50-33 14,-36 20-13,-1-1 0,0 0 0,-2-1 0,0-1-1,0 0 1,-2-1 0,18-36 0,-15 23-8,-1 0 0,-2-1 0,-2-1 1,9-46-1,-16 58 49,1-41 0,-4 57 111,-1-1 16,-4-28 148,-2 38-269,-21 9 146,27-12-179,1 0-1,-1 0 0,0 0 1,1 1-1,-1-1 1,1 0-1,-1 1 0,1-1 1,-1 0-1,1 1 0,-1-1 1,1 1-1,-1-1 1,1 0-1,-1 1 0,1-1 1,0 1-1,-1 0 1,1-1-1,0 1 0,0-1 1,-1 1-1,1 1 1,-5 7 79,1 1 0,1 0-1,0 0 1,0 0 0,1 1 0,0-1 0,1 1 0,0-1 0,0 1 0,2-1 0,-1 1 0,1 0 0,0-1 0,1 0 0,6 18 0,2-5-3,1 0-1,2-2 1,0 0-1,1 0 1,1-1 0,1-1-1,0 0 1,21 17-1,58 38 4,-77-64-119,128 66-3789,-137-72 1222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8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943 1 6553,'3'7'1192,"0"2"-997,0 0-1,-1 0 1,0 0-1,0 0 1,-1 1-1,0-1 0,-1 1 1,0-1-1,0 0 1,-1 1-1,0-1 1,-1 0-1,0 1 0,-4 10 1,-4 10 61,-1 1-1,-2-2 1,-18 31 0,-1-9-163,-2 0-1,-2-3 1,-3 0 0,-1-3-1,-84 73 1,8-27-39,90-72-3,20-14-21,-1-3-30,0 1-14,5-2 3,0 0 0,0 0 0,-1-1-1,1 1 1,0 0 0,-1-1 0,1 1 0,-1-1 0,-3 0-1,6-6-28,3-8 20,-1-1-1,2 1 0,-1 0 1,11-22-1,-5 24 24,16-11-6,-19 17-31,0 1-24,15-12 6,-15 13 72,-3 11 43,0 0-27,-1 1-1,1-1 1,-1 1 0,-1 0 0,1-1-1,-2 1 1,1 0 0,-1 0 0,-1 12 0,0-5 28,-2 0 0,0 0 0,-1 0 0,-8 21 1,-4 0 16,-1-1 1,-2-1-1,-26 36 1,20-35-49,-1-1 1,-2-1-1,-42 38 1,52-55-543,0 0 0,-2-2 0,0 0 0,0-1 0,-1-1 0,-1-1 0,-29 11 1,14-13-2354,29-8-206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31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99 410 9885,'-5'9'1269,"-2"6"-878,-1 1 1,2 0 0,0 0-1,1 1 1,1-1 0,1 1 0,-3 29-1,5-11 60,3 0 0,1 0-1,1-1 1,13 51 0,50 132 560,-43-145-823,120 276 448,-36-100 140,-69-152-587,36 101 87,-65-158-176,-9-32 3140,-11-4-2858,3-2-364,-1 0-1,1 0 1,-1 0 0,1-1 0,-1 0-1,1 0 1,-1-1 0,1 0 0,-1 0-1,1-1 1,0 0 0,-14-5-1,1-4-9,0 0 0,0-1-1,1-1 1,1-1 0,0-1-1,1-1 1,1 0-1,0-1 1,1 0 0,-14-22-1,4 0-16,1 0 0,2-2 0,2-1 0,-17-51 0,16 29-38,3 0 0,3-1 0,3-1 1,3 0-1,-1-96 0,10 79 0,4 0 1,4 0-1,3 1 1,23-82-1,-22 116 19,2 1 1,2 1-1,2 0 0,2 1 0,2 1 0,45-66 0,-52 90 16,1 0 0,0 2 0,2 0 0,0 1 0,1 1 0,26-18 0,-28 23 9,0 2 0,0 0 0,0 1 0,1 1 0,1 0 0,-1 2 0,1 0-1,37-5 1,-29 9 15,0 1 0,0 0 0,1 2 0,-1 2 0,0 0 0,0 2-1,-1 1 1,0 0 0,0 2 0,-1 2 0,25 13 0,-10-3 7,-2 1 0,-1 3 0,-1 1 1,-1 1-1,-1 2 0,30 35 0,-34-29 166,-2 2 1,-2 0-1,-1 2 1,34 72-1,-50-92 92,0 1 0,-2 0 0,0 0 0,-1 1 0,-1-1 0,4 38 0,-8-45-131,-1 1 1,0-1-1,-1 1 1,-1-1-1,0 1 1,-1-1-1,0 0 0,-1 0 1,0 0-1,-1-1 1,-11 21-1,6-19-55,0 1 0,0-2 1,-1 0-1,-1 0 0,0-1 0,-1 0 0,0-1 0,-1 0 0,0-2 0,-27 15 1,3-5 3,0-2 0,-2-1 0,-52 13 1,54-20-75,-1-1 0,0-2 1,0-1-1,0-2 0,0-2 1,0-2-1,-1-1 0,1-2 1,0-2-1,1-2 0,-48-15 1,37 7-30,31 7-12,-17-13-24,21 9-1,-9-13-33,17 19-22,4 0-25,0-1-115,-2-6 211,34-32-13647,-23 39 10581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6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 4216,'0'0'5289,"6"8"-4553,10 14-323,-1 0 1,-1 1-1,15 34 0,-25-48-331,0-1 0,-1 1 0,0 0 0,-1 0 0,0 0 0,0 0 0,-1 0 0,0 1 0,-1-1 0,0 0 0,0 0-1,-1 1 1,0-1 0,-5 16 0,1-12-63,-1-1 0,0 0 0,-1 0 0,0 0 0,-1-1 1,-1 0-1,1-1 0,-14 12 0,-3 2 12,-1-2 1,-34 22-1,33-28-340,0-2-1,-1-1 0,-34 11 0,59-22 28,-1 0-1,0-1 0,0 0 0,0 0 1,1 0-1,-1 0 0,0-1 0,0 1 1,-6-1-1,0 0-432,8 0 555,1 0 0,0 0 0,0 1 0,0-1 0,0 0 1,0 0-1,0 0 0,0 0 0,0-1 0,0 1 0,0 0 0,0 0 0,0-1 0,-2 0 0,-27-9-2419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6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1 3796,'0'0'5434,"-3"6"-4452,-15 20-284,-22 34 127,-3-1 0,-57 60 1,61-81-693,-86 67 0,35-49-1459,65-43-1095,-44 16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6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5521,'0'0'2768,"-9"66"-1436,9 15-328,9 5-216,-3 0-196,2-1-284,7 2-148,-1-10-20,0-3-64,-8-10-76,-6-6-36,0-5-404,-6-8-924,-22-5-5245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989 1 3984,'0'0'2526,"-3"6"-1377,-13 21-198,11-13-238,4-8-605,-3 18 363,-16 47-1,18-65-345,-4 1-74,-27 29-48,-8-7 38,38-27-47,0 0 1,0 0-1,-1 0 1,1 0-1,0-1 0,-1 1 1,0-1-1,1 0 1,-7 2-1,1-1-50,8-2 36,0 0 1,1 1 0,-1-1-1,0 0 1,0 1 0,0-1 0,0 0-1,0 0 1,0 0 0,1 0-1,-1 0 1,0 0 0,0 0-1,0 0 1,0 0 0,-1-1 0,-28-4-388,22 4 135,3-6 47,-18-23 281,16 38 229,-13 21-12,3-4-69,-1-1-1,-28 31 1,16-25-155,22-23-23,1-2 4,-22 14 12,22-14-8,-21-10-275,20 3 140,8 2 87,-1 0 1,1 0-1,-1 0 0,1 0 1,-1 0-1,1 0 1,-1-1-1,1 1 1,-1 0-1,1 0 1,-1-1-1,1 1 1,-1 0-1,1-1 1,-1 1-1,1 0 1,0-1-1,-1 1 0,1 0 1,0-1-1,-1 1 1,1-1-1,0 1 1,-1-1-1,1 1 1,0-1-1,0 1 1,0-1-1,-1 0 1,-7-19-107,0 1 1,1-2 0,1 1 0,1-1 0,0 0 0,2 0-1,-1-34 1,1 18 204,1 28-61,1 2 622,-8 15-152,-156 172 310,105-110-926,-84 77-1,104-117-2388,30-23 1707,1-1-2069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7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6769,'29'40'4432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7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5917,'0'0'2020,"72"-17"-1572,-7 0-256,1 1-100,-9-4-832,0-5-1568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5705,'0'0'1552,"-15"41"-352,7 28-28,8 17-380,8 12-360,-2 8-252,3 8-16,-9 5-88,-9-8-400,3-5-1268,-2-21-1428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8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1626 1 5713,'0'0'2934,"-6"7"-2243,-141 204 1587,10-13-930,93-140-863,-65 66 1,74-88-411,-1-3 0,-2 0-1,-1-3 1,-2-1 0,0-2 0,-84 39 0,54-37-106,-129 35 0,150-54-693,-1-1 1,0-3-1,0-2 1,0-2-1,-1-2 1,-75-11-1,3-8-2583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8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1 5456,'0'0'1081,"17"32"1147,-40 5-1376,1 0-176,-7 0-288,-14 8-208,0 0-52,-17 3-28,3 5-24,-9 0-52,1-3-52,-1-2-16,-5-3-484,-1 0-768,6-8-1284,1-8-365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9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94 6805,'0'0'1576,"38"-35"20,8 2-1268,-8 15 96,0 11 280,2 39-340,-22 5-132,-11 6-112,-14 15-28,-19 10 0,-6 0-128,-19 9-796,-7-6-1628,-13 2-1437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8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83 6477,'0'0'3523,"-1"-6"-3273,-5-15-152,6 21-98,0-1 1,0 1 0,0-1 0,0 1 0,0 0 0,0-1-1,-1 1 1,1-1 0,0 1 0,0 0 0,0-1 0,1 1-1,-1-1 1,0 1 0,0 0 0,0-1 0,0 1 0,0 0-1,0-1 1,0 1 0,1-1 0,-1 1 0,0 0-1,0-1 1,1 1 0,-1 0 0,0 0 0,1-1 0,14-22 21,-11 18-2,2 2-62,19-8 36,-19 9 122,-7 19 58,-1 0 1,0 0 0,-1 0-1,-1 0 1,-1 0 0,0-1-1,-2 0 1,1 0 0,-2 0-1,-18 28 1,-1-5-112,-2-2-1,-58 60 1,54-65-824,-2-1-1,0-2 1,-2-1 0,-75 42-1,53-42-2225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9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1880 0 6369,'3'5'157,"0"-1"1,-1 1 0,1 0 0,-1 0 0,0 0-1,0 0 1,-1 0 0,1 0 0,-1 0 0,0 0-1,-1 1 1,1-1 0,-1 0 0,0 1-1,-1-1 1,1 0 0,-1 1 0,0-1 0,0 0-1,-4 10 1,-4 7 118,-1-1 0,0 0 0,-2-1 0,0 0 0,-2-1 0,-19 22 0,5-11-224,-1-1-1,-56 42 1,57-51-41,-2-1 0,0-1 0,-1-2 0,-1-1 0,-40 12 0,9-7-9,-120 20 1,108-31-6,0-3 0,0-4 0,-96-9 0,139 6-6,29 1-2,0 1 0,0-1 0,0 0 0,0 0 0,0-1 0,1 1 0,-1 0 0,0-1 0,0 0 0,1 0 0,-1 0 0,0 0 0,-3-2 0,5 3 8,6 7 26,23 34 202,-25-36-190,0 1 0,-1-1 0,1 1 0,-1-1-1,0 1 1,0-1 0,-1 1 0,1 0 0,-1 0 0,-1 0 0,1 0 0,-1 0 0,0 0 0,-1 0 0,1 0 0,-1 0 0,0 0 0,0 0 0,-1-1-1,0 1 1,0 0 0,0-1 0,-1 1 0,-3 5 0,-6 4-17,0 0-1,-1 0 1,-1-1-1,0-1 1,0 0-1,-1-1 1,-31 18 0,16-13-3,0-1 0,0-2 0,-57 19 0,68-27 5,0-1 0,-1-1 0,1-1 0,-1 0-1,0-1 1,-31-2 0,41-1 10,0 0 0,0-1-1,0 0 1,1 0 0,-1-1 0,1-1-1,0 1 1,0-2 0,0 1 0,0-1-1,1 0 1,0-1 0,0 0 0,-14-13-1,12 7 9,1 1 0,-1-2 0,2 1 0,0-1 0,0 0 0,2-1-1,-11-26 1,9 13 24,0-1-1,2-1 0,-4-31 0,9 31-501,1-1-1,1 1 1,2-1-1,1 1 0,11-42 1,-2 20-1863,1 1-959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9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6665,'37'-5'1404,"1"2"-160,-4 3-392,-6 0-332,4 3-140,2 13-260,-20 38-636,-34 3-1012,-8 0-1224,-24 5-77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49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7417,'0'0'4264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51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784 30 5012,'-14'-10'441,"-10"-9"7541,26 25-7503,2 7-343,1 0 0,0 0-1,0-1 1,2 0 0,14 22 0,49 58 323,-37-55-368,2-1 1,1-2-1,2-2 0,1-1 0,1-2 1,2-2-1,1-2 0,0-1 1,2-3-1,66 22 0,-91-36 207,-19-7 102,-3-1 45,-31-10-62,22 9-387,0 0 0,-1 1-1,1 0 1,-1 1-1,1 1 1,0-1 0,-1 2-1,-17 3 1,-89 32 65,95-29-17,-246 102 969,-47 15-388,110-65-316,109-33-1700,-4 3-3834,89-26 4465,-5 2-218,-12 1-2738,-18 2 459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5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898 1 4236,'0'0'2881,"4"8"-2060,17 44-32,-3 2 1,-3 0-1,-1 1 0,6 65 0,-18-105-684,0 1 0,-2-1-1,0 1 1,-1-1 0,0 0-1,-1 1 1,-1-1 0,-1 0 0,0 0-1,-8 19 1,4-17-61,-1 0 1,0-1 0,-2 0-1,0 0 1,0-1-1,-1-1 1,-1 0 0,-16 13-1,-2 1-22,-1-1 0,-2-2 0,0-1 0,-47 23 0,63-38 11,-1-1 1,0 0 0,0-1-1,-1-2 1,0 0-1,0-1 1,0-1 0,0 0-1,-1-2 1,-36-2 0,32-1 61,1-2 1,-1 0 0,1-1 0,0-2 0,0-1 0,1 0-1,0-2 1,-24-13 0,36 16-67,1 1 0,0-1 0,0-1 0,0 0 0,1-1 0,0 1 0,1-2 1,0 1-1,0-1 0,1 0 0,1-1 0,-1 0 0,2 0 0,-1 0 0,2-1 0,-1 0 0,-4-23 0,6 13-32,0 0 0,2 0 0,0 0 0,1 0 0,2-1 0,0 1 0,2 0 0,0 0-1,1 1 1,1-1 0,1 1 0,1 1 0,1-1 0,22-36 0,-19 38-131,3-8-972,29-36 0,-25 39-588,-14 18-935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52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7653,'23'37'5388,"14"-8"-5052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53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1598 0 8729,'0'0'949,"0"6"-631,-1 9-270,-1 1 1,0 0-1,-2-1 0,0 0 0,0 0 0,-1 0 1,-1 0-1,0-1 0,-1 1 0,-1-2 0,0 1 0,-18 20 1,10-14-81,-1-1 0,0 0 1,-2-2-1,0 0 0,-1-1 1,0-1-1,-32 17 1,40-26-162,0-1 1,0 0-1,-18 4 1,17-9-270,-17-6 13,16 1 163,-9-11 116,14 6 48,4 3 102,3 4 28,-1 1 0,2-1 0,-1 0 0,0 0 0,0 0 1,1-1-1,0 1 0,-2-3 0,-6-19 209,7 19 1779,-1 6-1969,1 0 0,0 1 0,-1-1 0,1 1 0,0-1 0,-1 1 0,1 0 0,0 0 0,0 0 0,-2 1 0,-6 3 23,-42 17 103,12-5-94,-55 17 1,64-27-42,17-7 6,1-3-22,1 0 0,-1-1 1,1-1-1,0 0 0,0-1 1,1 0-1,0 0 0,0-2 1,0 1-1,1-1 0,-12-13 1,-9-14 0,-32-48 0,23 29 67,29 44-34,-14-6-19,25 15-16,-1 1-1,1-1 1,-1 1 0,1 0-1,-1-1 1,0 1-1,1 0 1,-1-1 0,0 1-1,1 0 1,-1 0 0,0 0-1,0 0 1,1-1 0,-1 1-1,0 0 1,1 0-1,-2 1 1,-4-1-6,1 0 0,-1 0 1,0 1-1,0 0 0,1 0 0,-1 0 1,1 1-1,-1 0 0,1 0 0,-10 6 0,10-4 9,0 0 0,0 0 0,0 1 0,-7 9 0,-21 32 5,29-39-7,-1 0-1,2 0 1,-1 0-1,-2 9 1,4-7 2,1 0 0,0 0 0,0 0 0,1 0 1,0 0-1,1 0 0,0 0 0,1 0 0,0 0 0,0 0 0,4 8 0,-6-16-2,0 0 0,0-1 0,0 1-1,1-1 1,-1 1 0,0-1 0,1 1-1,-1-1 1,0 1 0,1-1-1,-1 1 1,0-1 0,1 0 0,-1 1-1,1-1 1,-1 1 0,1-1 0,-1 0-1,1 1 1,-1-1 0,1 0 0,1 1-1,41 21 20,-20-11 46,-17-8 1338,-5-9-1320,5-15-39,-6 21-45,0-1 0,1 1 0,-1-1 0,0 1 0,0-1 0,0 1-1,0 0 1,0-1 0,0 1 0,0-1 0,0 1 0,0-1 0,0 1 0,-1 0 0,1-1 0,0 1 0,0-1 0,0 1 0,0 0 0,-1-1 0,1 1 0,0 0 0,0-1 0,-1 1 0,1 0 0,0-1-1,0 1 1,-1 0 0,1 0 0,0-1 0,-1 1 0,0 0 0,-23-28 7,23 27-8,0 0 1,0-1-1,0 1 1,0 0-1,0 1 1,-1-1-1,1 0 1,0 0 0,0 0-1,0 1 1,-3-2-1,-14-6-2,-1 0 1,1 1-1,-36-9 0,45 14 4,0 1 0,1 0 0,-1 1 1,0-1-1,0 1 0,0 1 0,0 0 0,1 0 0,-1 1 0,0 0 1,1 1-1,-14 5 0,8-1 7,0 2-1,0-1 1,1 2 0,1-1 0,0 2-1,0 0 1,1 0 0,0 1 0,-13 19 0,15-19-4,1 0 0,1 1 1,0 0-1,1 0 1,0 0-1,1 1 0,1 0 1,0 0-1,0 0 1,-1 23-1,4-20-8,0 1 0,2-1 0,0 0-1,1 0 1,7 30 0,-1-31-196,-1-4 15,25 33-1528,-17-27 615,1 0 0,0-2 1,29 23-1,7-5-1735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53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1 200 8977,'34'-11'2748,"26"-5"-2160,-17-2-112,14 2-200,0 0-160,3 0-16,-2 0-144,-16-5-692,4 0-868,-3-27-5341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8:5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7585,'0'0'2980,"37"-21"-2640,20-3-208,15 3-52,8-3-56,0 11-80,-6-3-1308,-2 0-1444,-15 0-637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0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4464,'58'7'2785,"-5"19"-1333,-15 25-1060,-18-9 8,-20 10-164,-8-3 56,-12 5-152,-10 7-40,-11 2-44,-9-9-312,-1-4-936,-2-6-1136,3-19-337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0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1125 10065,'0'0'1394,"2"-3"-339,0 0-963,0 0 0,-1 0 0,1 0 0,-1-1-1,0 1 1,0 0 0,0-1 0,0 1 0,0-1 0,-1 1 0,0-1 0,0 1 0,0-6 0,-1-4-71,-1 0-1,-6-18 1,5 19-95,0-1 1,1 1-1,-2-21 1,6 4-99,1 1 1,1-1 0,1 0-1,1 1 1,2 0 0,1 1 0,1 0-1,1 0 1,1 1 0,24-36-1,-33 57 130,2 3-72,-1 0 113,-1 0 0,0 1 0,1 0 0,-1-1 0,1 2 0,-1-1 0,1 0 0,0 1 0,-1-1 1,1 1-1,0 0 0,-1 0 0,1 1 0,-1-1 0,1 1 0,0-1 0,-1 1 0,1 0 0,-1 1 0,0-1 1,1 1-1,-1-1 0,0 1 0,0 0 0,0 0 0,6 5 0,79 81 33,87 82 12,-168-164 325,-26 3-344,-1-1 1,0-1 0,0-1-1,-1-1 1,1-1-1,-1-1 1,0 0 0,0-2-1,-34-1 1,27-2 182,0-1-1,0-1 1,0-2 0,1-1-1,0-1 1,-40-17 0,52 16-8,0 1 1,1-2 0,0 0-1,1-1 1,0 0-1,0-1 1,1 0 0,1-1-1,0-1 1,1 1-1,-13-24 1,11 14-94,2 1 1,1-2-1,0 1 1,2-1-1,-8-43 1,0-4-12,-4-3-146,-33-114-237,42 160 197,-1-3-1211,-1 0 0,-19-34-1,20 40-2398,10 19 2746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1560 367 5308,'0'0'4761,"-7"-2"-4608,-20-4-79,26 6-74,0-1 0,1 1 1,-1 0-1,0 0 1,1-1-1,-1 1 0,0 0 1,0-1-1,1 1 1,-1 0-1,1-1 0,-1 1 1,0-1-1,1 1 1,-1-1-1,1 0 0,-1 1 1,1-1-1,-1 0 1,-5-6-15,0 0 1,0 0-1,1 0 1,0-1 0,1 0-1,-1 0 1,1 0-1,1 0 1,0-1 0,0 1-1,-3-18 1,5 20-22,0 1 1,1-1-1,0 0 1,0 1-1,0-1 1,1 0-1,0 1 1,0-1-1,0 1 0,1-1 1,0 1-1,0 0 1,0 0-1,0 0 1,1 0-1,6-9 1,-6 8-14,-1 3 32,-1 1 0,1-1 0,0 1 0,0 0 0,0-1 0,0 1 1,0 0-1,0 0 0,4-2 0,5-4 0,0 0 0,19-9 1,-18 14-3,-7 3 10,2 0-3,1 0 1,-1 0 0,1 1 0,-1 0 0,1 0 0,-1 1 0,0-1 0,0 2 0,0-1-1,0 1 1,12 6 0,-12-4 5,24 17 40,-6-1-4,-19-16-15,3 4-20,10 14 1,-10-9-23,8 10 30,-17-23-2,1-1 0,-1 0 1,0 1-1,0-1 0,1 0 0,-1 1 0,0-1 0,0 0 0,1 1 0,-1-1 1,0 1-1,0-1 0,0 0 0,0 1 0,0-1 0,0 1 0,0-1 0,1 1 1,-1-1-1,0 0 0,-1 1 0,1-1 0,0 1 0,0-1 0,0 1 1,0-1-1,0 0 0,0 1 0,0-1 0,-1 1 0,-7 26 69,7-27-69,1 1 0,0 0-1,0 0 1,-1-1 0,1 1 0,0 0 0,-1 0 0,1-1 0,-1 1 0,1 0-1,-1-1 1,0 1 0,1-1 0,-1 1 0,1-1 0,-1 1 0,0-1 0,0 1-1,1-1 1,-2 1 0,-28 17 13,-2-1-1,1-1 1,-2-2-1,0-1 0,0-1 1,-2-2-1,1-2 1,-65 8-1,55-11-83,-2-3 0,1-1 0,0-3 0,0-1 0,0-2 0,-78-20 0,94 15-175,2-1 0,-1-1-1,2-1 1,-35-22-1,43 20-78,8 4 244,-1-1 0,1 0 0,1 0 0,-9-16-1,15 22 56,-1 0 0,1 0 0,1-1 0,-1 1-1,1-1 1,1 0 0,-1 1 0,1-1-1,0 0 1,0 0 0,1 0 0,0 0 0,1-11-1,8-11-88,-9 28 107,0 0 1,1 0-1,-1 1 1,1-1-1,-1 0 1,0 1-1,1-1 1,-1 0-1,1 1 1,0-1-1,-1 1 1,1-1-1,-1 1 1,1-1-1,0 1 1,-1-1-1,2 0 1,8-5-17,-1 0 0,1 0 0,0 1 0,0 0 0,0 0 0,1 1 0,0 1 0,0 0 0,0 0 0,0 1 0,16-1 0,-7 4 22,-1 1-1,0 1 1,0 0 0,-1 1 0,1 1 0,-1 1 0,0 1 0,18 9 0,-30-13-8,-1 3-35,15 18 100,-15-18-4,-3 0 71,-2 1-84,1 0 1,-1 0-1,0 0 1,0 0-1,-1 0 1,0 0-1,-3 8 1,4-14-35,0-1 0,0 1 0,0-1 1,0 1-1,-1-1 0,1 1 0,0-1 1,-1 1-1,1-1 0,0 1 0,-1-1 1,1 1-1,0-1 0,-1 0 0,1 1 1,-1-1-1,1 0 0,-1 1 1,1-1-1,-1 0 0,1 0 0,-1 1 1,1-1-1,-1 0 0,0 0 0,-24 10 60,0-1-1,-1-2 1,0-1-1,0-1 1,-1 0-1,1-3 1,-1 0-1,-33-2 1,-317-40 213,209 16-12,150 22-249,-1 0 0,1 1-1,-1 1 1,1 1 0,-1 1 0,1 0 0,-1 1 0,1 1 0,0 1 0,1 1 0,-20 8-1,24-4 58,7-5-39,1-1-14,1-1 0,0 1 0,0 0 0,0 0 0,1 0 0,0 1 0,-1-1 0,2 1 0,-1 0 0,0 0 0,1 0 0,0 0 0,0 0 0,-1 7 0,0 3 45,0 1 0,0 22 0,3-30-46,0 0 1,1 0 0,0-1 0,0 1 0,0 0-1,1 0 1,0 0 0,4 8 0,1-4-4,-1-1 0,2 0-1,-1 0 1,2-1 0,-1 0 0,1 0 0,16 13 0,-5-7-100,1-1 1,45 26-1,4-9-1120,7-6-870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8549,'0'0'1196,"5"-23"1624,15 16-2720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7841,'0'0'2697,"6"7"-2528,11 14 47,-2 0 1,0 0-1,-2 1 0,17 37 0,41 109 387,4 73-220,-22 6-3880,-40-187 137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2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5100,'0'0'4293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4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2111 1 3772,'0'0'2136,"-1"8"-1417,0 12-418,1 1 0,1 0 0,1-1 0,1 0 0,7 26 0,36 108 1066,-13-66-1041,5-2 0,3-1 0,3-3 1,5-1-1,62 80 0,-23-40-251,-86-119-72,1 1 0,-1 0 0,0 0 0,-1-1 0,1 1 1,0 0-1,1 6 0,3 6 27,-7-9-11,-2 21-11,3-27-7,0 1 0,0 0-1,0-1 1,0 1-1,0-1 1,-1 1 0,1-1-1,0 1 1,0-1-1,0 1 1,-1-1-1,1 1 1,0-1 0,-1 1-1,1-1 1,0 1-1,-1-1 1,1 1 0,0-1-1,-1 0 1,1 1-1,-1-1 1,1 0 0,-2 1-1,-7 6-3,0 0 0,-1-1-1,0 0 1,0-1 0,-1 0 0,0-1 0,0 0-1,0 0 1,-19 3 0,11-5-60,-1-1 0,1-1 0,0 0 0,-1-1 0,1-1-1,0-1 1,0-1 0,0-1 0,1 0 0,-1-1 0,1-2 0,-32-16 0,27 10-41,1-1 1,0 0-1,1-2 1,1-1-1,1 0 0,0-1 1,2-1-1,-28-40 1,21 22 98,12 19-21,9 14 47,6 10-269,1-1 242,-3-2 5,0-1 1,0 1 0,0-1 0,1 1 0,-1-1 0,-1 1-1,1 0 1,0 0 0,0-1 0,-1 1 0,1 0-1,0 4 1,4 15 43,0 11-6,-6-22 11,-7 10 13,7-19-61,1-1 1,0 1-1,0-1 0,-1 1 1,1-1-1,0 1 0,-1-1 1,1 1-1,0-1 0,-1 1 1,1-1-1,-1 1 0,1-1 1,-1 0-1,1 1 0,-1-1 1,1 0-1,-1 0 0,1 1 1,-1-1-1,0 0 0,-15 9-6,1-2 0,-1 0 0,-1-1 0,0 0 0,-28 5 0,-32-7-594,61-8 50,-19-11-103,34 15 606,-1-1-1,1 1 0,0-1 1,0 1-1,0-1 0,-1 0 0,1 0 1,0 0-1,0 0 0,0 1 0,-1-3 1,-23-22-301,15 12 116,-6-27 96,7 16 94,7 17 729,7 10-582,15 10-81,-15-10 129,3 37 52,-14-36-138,-3 2-57,0 0 0,0-1 0,0 0 0,-1-1 0,0 0-1,1 0 1,-1-1 0,-1 0 0,1-1 0,-13 1 0,8-2-3,0 0 1,0-1-1,0-1 1,0 0-1,0-2 1,0 1-1,-17-7 1,16 4 45,-29-15 1,43 19-53,0 0 1,1 0-1,-1 0 0,0 0 0,1 0 1,-1 0-1,1-1 0,-1 1 0,1 0 1,0-1-1,-1 1 0,1-1 0,0 0 1,-1-2-1,-2-1 7,-1-5-23,0-36-62,6 27 39,-1-4-301,7 28 384,11 14 145,0 0 0,28 38 0,1 6 552,-20-31-354,-2 2 0,37 68 1,-60-97-381,11 20 48,16 50 0,-27-65-49,1 0 0,-2 0 0,1 0 0,-1 1 0,-1-1-1,0 0 1,0 1 0,-3 17 0,-2-6 1,-1 0 0,-1 0 0,-1-1 0,0 1-1,-2-2 1,0 1 0,-1-1 0,-2-1 0,-16 20-1,6-11 13,-1-1-1,-2-2 1,0 0-1,-2-2 1,-35 22-1,35-27 11,-2-2 1,0-1-1,0-1 0,-1-2 0,-1-1 1,0-1-1,-1-2 0,0-2 1,0 0-1,0-3 0,0 0 0,-1-2 1,1-2-1,-45-6 0,36 1 38,0-2 1,0-1-1,1-3 0,0-1 0,1-2 0,1-2 0,0-1 0,1-2 0,2-2 0,-63-47 0,73 46-16,1-1 0,0-2-1,2 0 1,1-1-1,2-1 1,0-1-1,2-1 1,1-1-1,1 0 1,2-1-1,2-1 1,-12-42 0,19 54-41,1 0 1,1 0-1,1 0 1,1 0 0,1-1-1,4-35 1,-2 43-23,1 0 0,0 1 0,1-1 0,1 1 0,0 0 0,1 0 0,0 1 0,1-1 0,0 2 0,1-1 0,10-11 1,5-2-837,0 1 1,1 2-1,53-37 1,-9 13-2090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4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5172,'0'0'1053,"5"-4"-251,4-3-616,-1 1 0,1 1 0,1-1 0,13-5 0,-18 9-148,1 0-1,-1 1 1,0-1-1,1 1 0,-1 0 1,0 1-1,1-1 1,-1 1-1,1 0 1,-1 0-1,1 1 1,7 1-1,-2 1 71,0 1 1,0 0-1,-1 1 0,1 0 1,-1 0-1,0 1 0,-1 0 1,1 1-1,-1 0 0,15 15 1,-19-16-82,-1 0 0,1 0 0,-1 0 0,0 0 0,0 0 0,0 1 0,-1 0 1,0 0-1,-1 0 0,0 0 0,0 0 0,0 0 0,1 15 0,-3-15-30,0-1 0,-1 1 0,0-1 0,0 0 0,0 1 0,-1-1 0,0 0 0,0 0 0,0 0 0,-1 0 0,0 0 0,0-1 0,0 1 0,-1-1 0,0 0 0,-8 9 0,-2-2-667,-1 0 0,0-1 0,0 0 0,-31 15 1,-17 7-2482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5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1863 5 3100,'0'0'917,"5"-1"-96,20-3 2316,-32 9-2965,-14 8-89,-1-1 0,-1-1 0,1 0 0,-2-2 0,1-1 1,-28 5-1,-161 27 173,136-28-194,-513 54 71,325-41-112,-263 10 17,521-35-37,2 1-75,-1 0-15,-3 1 117,0-1-3068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6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1425 40 4748,'0'0'1501,"-6"-1"-76,-187-27 2442,107 20-3631,-130 6 1,175 5-221,1 2 1,0 2 0,0 2 0,-49 17-1,-146 73 33,183-74-7,0 3 0,-72 53 0,102-64-28,1 0 0,0 2 0,2 0 0,0 2 0,1 0 0,1 1 0,-22 36 0,34-49 32,0 1 0,1-1 1,0 1-1,0 0 0,1 0 0,1 0 1,-1 0-1,1 1 0,1-1 0,0 1 1,1-1-1,0 1 0,0-1 0,1 1 1,1-1-1,0 0 0,0 1 0,1-1 1,0 0-1,0 0 0,1-1 0,1 1 1,0-1-1,0 0 0,1 0 0,10 12 1,-1-4 65,1-1 0,1 0 1,0-2-1,2 0 0,-1-1 1,1-1-1,1-1 1,35 15-1,-1-5 14,0-2 0,72 14-1,-60-19-105,0-3 0,1-4-1,-1-2 1,1-3-1,1-3 1,-2-3-1,87-15 1,-119 12-279,0-2-1,0-1 1,-1-1 0,36-18-1,-47 18-806,-1-1 0,-1-1 0,36-28-1,-3-6-2592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7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725 211 8593,'0'0'2496,"-5"-5"-2103,-3-3-362,-1 1 0,0 0 1,-1 1-1,0 0 0,0 0 1,0 1-1,-1 1 0,0-1 1,1 2-1,-1-1 0,-12-1 0,9 3-37,0 0-1,0 1 1,0 0-1,0 1 1,0 0-1,0 1 1,0 1-1,0 0 1,-18 6-1,9 1 4,1 0-1,0 1 1,0 1-1,1 1 1,0 1-1,-33 28 1,22-12 9,0 1-1,-51 65 1,72-81 1,0 1 0,0 1 0,2 0-1,0 0 1,1 0 0,1 1 0,0 1 0,1-1-1,1 1 1,1 0 0,0 0 0,-2 31 0,6-48-4,0 0 1,0 0 0,0-1-1,1 1 1,-1 0 0,0 0-1,0 0 1,0-1 0,0 1-1,1 0 1,-1-1 0,0 1-1,1 0 1,-1-1 0,1 1-1,-1 0 1,0-1-1,1 1 1,0 0 0,0 0-1,9 11 36,0 0-1,19 16 1,-24-24-30,1 1-1,-1-1 1,1 0 0,0-1-1,0 0 1,1 0 0,-1 0-1,1 0 1,-1-1-1,9 1 1,-2-1 2,0-1-1,1-1 1,-1 0 0,0-1-1,1-1 1,-1 0 0,0 0-1,0-2 1,0 1 0,23-11-1,-15 4-7,0-1 0,0 0 0,-1-2 0,-1 0 0,25-23 0,1-7-10,-2-1-1,-3-3 1,54-79-1,85-167 38,-172 282-25,32-64-120,-39 83 145,-7 123 131,-2 16-111,9-123-36,2 0-1,0 0 1,1-1 0,7 27 0,-7-41-30,-1 2-2,1 1-1,0-1 0,1 0 1,0 0-1,1-1 0,0 0 0,1 1 1,0-2-1,1 1 0,0-1 1,16 17-1,14 7-1567,9-8-1263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2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66 5448,'-1'-6'-111,"-2"-22"2791,2-3 3646,5 39-5646,11 29 51,-2 1 1,-1 1-1,9 56 0,-10-44-131,27 161 1974,-5-30-967,-16-90-1118,7 134 0,-20-88-2531,-7-129-627,-11 27-522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12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0 149 3068,'93'1'2471,"100"-3"760,-21-9-1424,524-43 360,-638 48-2153,557-52 37,-529 51-37,116-4-67,-186 11 156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7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661 106 6933,'-8'-7'602,"0"-1"-482,-8-7 159,-1 0 0,-19-12 0,29 22-245,0 1 0,-1 0 0,1 0 0,0 1 0,-1 0 0,0 0 0,0 1 0,0 0 0,0 0 0,-11 0 0,6 2-26,0 1-1,0 1 1,0 0-1,0 1 1,0 0 0,1 1-1,0 0 1,-1 1-1,1 0 1,1 1 0,-1 1-1,1 0 1,0 0-1,-14 13 1,-1 2 131,2 2 1,0 0 0,1 2-1,-26 39 1,30-38-7,2 1 0,0 1 0,2 0 0,1 1 0,2 1 1,1 0-1,-14 62 0,22-75-88,1 0 1,0 0 0,1 0-1,1 1 1,1-1-1,0 0 1,2 0-1,0 0 1,1 0-1,0 0 1,2 0 0,0-1-1,1 0 1,1-1-1,15 27 1,-12-29-48,0 1-1,0-2 1,2 1 0,-1-2 0,2 0 0,0 0 0,0-1 0,1-1 0,0 0-1,0-1 1,1-1 0,1-1 0,-1 0 0,1-1 0,1 0 0,-1-2 0,0 0-1,1-1 1,0 0 0,0-2 0,0 0 0,0-1 0,0-1 0,0-1 0,17-3-1,-12-1-468,0-2-1,-1 0 1,0-1-1,-1-1 1,0-1 0,26-17-1,35-37-2189,-76 59 2442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7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7141,'0'0'1354,"-3"11"-894,-6 31 52,1 1 0,-2 86-1,11 100 487,2-35-501,-27 342-60,19-466-413,3-11 12,-1-39-17,0 11 186,8-39-364,14-23-355,29-64-1,-9 14 21,32-49 67,112-154-1,-175 273 401,0 1 0,1-1-1,1 2 1,10-10 0,-20 19 28,0 0 0,0-1 0,1 1 0,-1 0 1,0 0-1,1 0 0,-1-1 0,0 1 0,1 0 0,-1 0 0,0 0 1,1 0-1,-1-1 0,0 1 0,1 0 0,-1 0 0,0 0 0,1 0 1,-1 0-1,1 0 0,-1 0 0,0 0 0,1 0 0,-1 0 0,0 0 1,1 1-1,-1-1 0,0 0 0,1 0 0,0 0 0,4 2 45,0 1 1,1-1-1,-1 1 0,0 0 0,0 0 1,0 1-1,0-1 0,-1 1 0,0 0 0,1 0 1,-2 1-1,1-1 0,0 1 0,-1 0 1,0 0-1,0 0 0,0 0 0,3 10 0,5 15 281,-1-1 0,8 45 0,-8-33-148,33 176 180,-34-163-349,-9-51-78,1 1-1,-1-1 0,1 0 1,0 1-1,0-1 1,0 0-1,1 1 0,3 5 1,-1-1-306,-1-1-1834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08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0 455 6433,'0'0'2396,"9"6"-1793,7 4-324,0 0-1,1-1 1,1-1 0,0 0-1,36 10 1,-25-14-249,0-1 1,0-2 0,0 0-1,0-2 1,0-1 0,-1-2-1,1 0 1,-1-2 0,0-1-1,0-2 1,-1 0 0,0-2-1,0-1 1,-1-1 0,39-27-1,-20 8-112,-1-2 0,-1-2 0,-3-2-1,67-80 1,-97 106 42,-1-1 0,0 0 0,6-15 0,-12 22 15,0 0 0,0-1 0,-1 1 0,0-1 0,0 0 0,-1 1 0,0-1 0,0-9 0,0 16 23,-1-1-1,0 1 1,0 0 0,0-1 0,0 1 0,0 0 0,0-1 0,0 1 0,0 0-1,-1-1 1,1 1 0,0 0 0,0-1 0,0 1 0,0 0 0,0-1-1,0 1 1,-1 0 0,1-1 0,0 1 0,0 0 0,0 0 0,-1-1 0,1 1-1,0 0 1,0 0 0,-1 0 0,1-1 0,0 1 0,-1 0 0,1 0 0,0 0-1,-1 0 1,1 0 0,0-1 0,-1 1 0,1 0 0,0 0 0,-1 0 0,1 0-1,-1 0 1,-9-3-10,0 0 0,-1 1 0,1 0-1,0 1 1,-1 0 0,0 0 0,-14 2-1,5 1 2,0 0 0,-1 2 0,-23 8 0,-10 6-6,-92 47-1,74-29 179,-112 75 1,158-92-34,1 0 0,0 2 0,2 1 0,0 1 1,2 1-1,0 1 0,-19 31 0,34-47-55,0 1 1,1 1-1,0-1 0,1 1 1,0 0-1,1 0 0,0 0 1,1 0-1,0 1 0,0-1 0,2 1 1,0 19-1,1-21 5,0 0 1,1-1-1,1 1 0,0-1 0,0 1 1,1-1-1,0 0 0,0 0 0,1-1 0,0 1 1,1-1-1,-1 0 0,2 0 0,-1-1 1,9 8-1,-1-4 43,-1 0 1,2-1-1,-1-1 1,1 0-1,1-1 0,0-1 1,0 0-1,26 7 1,15 0 224,69 9 0,-104-20-304,42 6 95,0-3-1,0-3 0,0-3 0,0-2 0,0-4 1,87-17-1,-130 18-12,-10 3-50,0 0 0,-1-1-1,1 0 1,-1 0 0,0-2 0,0 1-1,15-10 1,10-8 15,-26 16-7,-1 0-32,22-21-58,-22 21-176,-3 0-684,15-18-133,-15 18-474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13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2582 577 6481,'0'0'1366,"1"-6"-390,0 2-848,0 0-1,-1 0 1,1 0 0,-1 0-1,0-1 1,-1 1 0,1 0 0,-2-8-1,1 9 232,-4-2 7,0-2-216,3 5-67,0-1 0,0 1 0,-1 0 0,1 0 0,0 0 0,-1 0 0,1 0 0,-6-3 0,-95-59 887,44 25-880,-1 2-1,-1 4 1,-2 2-1,-2 3 1,-97-29-1,34 18-89,53 15 2,-126-25 0,-73-1-87,59 26 128,99 13-63,84 9 9,0 2 0,0 0-1,-49 9 1,-9 0-3,68-7 12,1 1-1,0 1 1,-34 10 0,-62 29-17,69-24 13,-53 13 0,93-30 4,0 0 0,0 0-1,1 1 1,-1 0 0,1 1 0,-1-1 0,-8 7 0,9-6 6,4-3-4,0 1 0,0-1 0,1 1 0,-1 0 1,0 0-1,1 0 0,-1 1 0,-2 2 1,-32 31 75,24-25-47,2 0 71,-1 0-1,1 0 1,1 2 0,0-1 0,1 1-1,0 0 1,-7 15 0,-28 82 117,29-55-81,14-50-106,0 1 22,-2 6 48,1 1 0,0-1-1,1 1 1,1-1-1,0 1 1,3 21 0,5 6-10,21 59-22,-21-64-48,-5-23-19,4 8-1,7 16 12,16 22 110,-18-42 59,25 28 0,-30-37-168,-5-4-4,1 0-1,0 1 0,1-1 0,-1 0 1,0-1-1,1 1 0,-1-1 0,6 4 1,5 2 2,15 15 17,2-2 0,0-1 0,1-1 0,52 22 0,-16-10-2,19 6 8,34 9-6,64 20 35,35-13-2,-161-42-37,106 5 1,220-3 8,-348-13 0,-3-3 12,-14-1-32,0-1 0,-1-1 0,0-1 0,0 0 0,-1-2 0,1 0 0,-2-1 1,0 0-1,26-21 0,200-131-27,-203 138 13,42-20 32,-42 21-1,36-19-20,-70 38 7,0 1-8,33-19-21,-12 8 7,-15 7-6,0 0-1,-1-1 1,0 0 0,13-13-1,-18 16-41,15-14-606,7-4-165,43-48 0,-29 17-2301,-11 9-339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1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2240 466 1172,'9'-8'-17,"-6"6"24,-1 0 0,0 0 0,1 0 0,-1 0 0,1 1 0,-1-1 0,1 1 0,0 0 0,4-1 0,50-20 8744,-55 16-8225,9-15-243,-11 20-279,0 1 0,0 0 0,0-1 0,1 1 0,-1 0 0,0-1 0,0 1-1,0-1 1,0 1 0,0 0 0,0-1 0,0 1 0,0 0 0,0-1 0,0 1 0,0-1 0,0 1 0,0 0 0,0-1 0,0 1 0,0 0 0,0-1 0,0 1 0,-1-1-1,1 1 1,0 0 0,0-1 0,0 1 0,-1 0 0,1 0 0,0-1 0,-10-15 27,-1 0-1,0 1 1,-1 0-1,-19-17 1,6 11-12,-1 1 1,-1 2-1,0 1 1,-50-24-1,-126-38 16,125 54 2,-99-20-1,130 37 1,-1 2 0,1 1 0,-78 4-1,-313 44 54,255-8-110,175-33 17,0 0 0,0 0 0,1 1 0,-1 0 0,1 0 0,-1 0 0,-7 6 0,9-5-6,-19 6 3,23-9 12,-1 0-1,0 0 0,1 1 0,-1-1 0,1 1 0,-1 0 1,1 0-1,0 0 0,-3 2 0,-27 22 222,-9 3 205,-6 3-288,-76 49 98,63-44-229,41-23 24,-31 18-1,42-28-22,6-3 3,0 0-1,-1 0 0,1 1 1,0-1-1,0 1 0,0-1 0,0 1 1,0 0-1,0-1 0,-2 4 0,-13 15 136,11-13-121,3-3-14,0-1 0,0 0 0,0 0 0,-1 0 1,1 0-1,-5 3 0,-24 18 190,25-20-168,-17 19 171,-25 32-45,45-50-115,1 1-18,-29 51 85,30-53-84,1 0 0,-1 0 0,1 0 0,-1 0 0,1 0 0,0 0 0,1 0 0,-1 0-1,1 0 1,0 1 0,0-1 0,0 5 0,1-2 26,-1-4-41,0-1 1,0 1-1,0 0 1,0-1-1,1 1 1,-1 0-1,1-1 1,0 1-1,0 0 1,0-1 0,0 1-1,2 3 1,2 3 22,2 4 19,1 0 0,0 0 0,0-1 0,1-1 0,1 1 0,0-2 0,18 16 0,2-2 125,56 35 0,40 15 9,3-6 1,3-6 0,3-6-1,221 62 1,-283-101-174,1-3 1,0-4-1,0-2 0,141-5 0,-125-9 5,1-4 1,-1-4-1,143-40 0,-188 40-8,0-2 0,63-32-1,-91 40-7,-1-1 0,0-1 0,-1-1 0,0 0-1,0-1 1,-2-1 0,1 0 0,-1-1-1,12-17 1,-18 18-1,0 0-1,0 0 1,-2 0-1,0-1 1,0 1-1,-1-1 1,-1 0-1,0-1 1,-1 1-1,-1 0 1,0-20 0,-2-16 2,-16-92 1,14 127-13,-6-40 7,-2 0 1,-3 1-1,-22-54 0,31 93 1,-7-17-2,-30-74-71,38 100 23,-13-20-34,12 20-21,1 1-46,-13-15-217,13 15-516,-2 2-2640,-26-9 325,-8 2-643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1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3479 845 5913,'2'-9'346,"-1"0"0,-1 0 0,0 1 1,0-1-1,0 0 0,-1 0 0,-1 1 0,1-1 1,-1 0-1,-1 1 0,-5-13 0,0 0 23,-2 1-1,0 0 0,-19-27 0,6 17-210,-2 1 0,0 0-1,-2 2 1,-1 1 0,-1 2 0,-1 1 0,-36-22 0,-26-8 116,-126-54 1,150 78-76,0 4 0,-138-32 0,152 44-95,-220-43 139,-1 19-174,185 30-59,0 5 0,-120 11 0,151-4-1,-30 5 1,15-1-5,-1-2 0,-88-5-1,136-2 5,-237 8-7,234-6 16,0 2 1,0 0 0,1 3 0,0 0-1,0 2 1,0 1 0,1 1-1,1 1 1,-39 24 0,2 5 376,3 3 1,-89 82-1,133-109-391,0 1-1,2 1 1,0 0-1,1 1 1,1 0-1,1 1 1,1 0 0,-10 27-1,16-35 0,1 0-1,0 1 0,1-1 1,1 1-1,0-1 1,1 1-1,0 0 0,2 21 1,1-10 5,1 0 0,2-1 0,13 46-1,-8-47 7,0 0 0,1-1-1,2 0 1,28 39-1,-24-37-7,14 16-19,37 38 1,-31-38 7,-13-15 21,1 0 0,51 37-1,64 31-24,-111-74 3,40 20 5,129 54 0,-49-27 29,190 82-18,-266-122 16,0-4-1,104 19 1,154 8-12,-277-42-9,44 4 26,167 0 0,-220-13-18,0-2 1,-1-2-1,0-1 1,0-3-1,0-1 1,44-19-1,27-18 21,200-115-1,-250 124-16,70-46 42,-113 69-27,-1-1 0,-1-1 1,36-40-1,-38 36-22,0-1 0,-1-1 0,-2 0 0,0-1-1,-2-1 1,0 0 0,16-55 0,-20 49-33,0 3 23,-1-1 1,-2 0 0,-1 0-1,1-39 1,-5 56-2,-1-1-1,0 0 0,-1 0 1,0 1-1,-2-1 1,1 0-1,-2 1 0,0 0 1,-7-17-1,-9-4-8,-2 0-1,-1 2 0,-1 1 1,-58-57-1,42 47 36,1-3-77,-92-77 70,116 107-20,-18-12-2,-12-4-50,20 15 53,19 11 69,-1 0-55,-20-15-36,20 14-26,1 1 8,-2-1-94,-3-3 158,-8-5-5172,-6-4 2163,19 13-664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25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2247 3516 3680,'0'0'4310,"2"-3"-3275,6-11-48,-6 10 705,-4 0-1108,-29-41 649,-39-24-282,21 22-693,8 0 16,3-1 0,1-2-1,-38-70 1,-74-171 75,105 199-376,11 24 55,-115-217-2,-160-273 20,210 386-35,28 50-10,-186-329-55,-26 23 67,89 196-29,112 139 35,70 78-26,-14-15 4,-10-8 5,1-3-4,-2 1-6,-3-5 0,17 21 6,16 18 26,1 0-53,-17-16 24,17 17 23,2 11-314,1 1 300,0-3-1,1 0 1,-1 0-1,1 1 0,0-1 0,0 1 1,1-1-1,-1 1 0,1-1 1,0 1-1,1-1 0,0 9 1,12 94 20,-7-4-15,-5-72-6,7 44 1,-7-47-8,-2 41 18,4-45-10,-2-19 1137,-1-13-1057,3-42-44,10-56 0,-5 55-17,1-59 0,-7 80-11,0 23-8,-1 1-12,4-15-29,-4 16 22,0-1-33,7 8-341,28 6 420,0 3-1,65 28 1,-17-7 0,-73-29-7,24 7-8,-27-5-8,12 2-13,2-3 4,-16-2-9,-1 0-2,82 25 24,-60-19 1,32 11-30,-53-17 37,1 0-40,20 4 18,-21-4 14,-1 0-24,16 5 17,-16-5 314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2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3596 13412,'3596'-3596'0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29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26 740,'-33'-7'114,"26"6"5474,17 0-5451,450-13 2841,-435 12-2331,-20 1 1302,-5 8-2078,-1 30 168,-10 64 1,7-73 31,2 0-1,3 54 0,-1 14 137,0-56-154,4 13 37,-4-23-33,0-23-21,2-1-47,3 18 30,-4-18 117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8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3044,'0'0'1861,"4"-2"-877,2 0-837,0 1-1,0-1 1,1 1-1,-1 1 1,0-1 0,1 1-1,-1 0 1,0 1-1,1-1 1,-1 1-1,0 1 1,0-1-1,0 1 1,0 0 0,0 0-1,0 1 1,6 3-1,10 5 74,0 2-1,-1 0 0,25 21 1,52 47 814,168 184 0,49 131 680,69 219-414,-63 35-338,-254-499-719,179 376 619,127 146-426,-369-666-433,196 311 74,-193-306-71,24 35 15,40 83 1,-52-96-1,-16-28 37,0-5-154,-2 0-703,7 2 1844,-3-4-4016,36-17-6614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12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1 155 1980,'0'0'6139,"9"-3"-5737,99-23 626,151-18-1,-197 35-801,231-27 1078,388 4-1,-563 28-1151,57 3 4,-154 5-138,-17-3-4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2188,'0'0'6177,"6"-1"-5514,1 0-525,1 1 0,-1 0 0,1 1-1,-1-1 1,0 1 0,1 1 0,-1-1 0,0 1 0,0 1-1,10 4 1,26 18 431,-1 2-1,-1 1 0,60 56 0,25 18-238,-93-77-282,25 19 248,-53-41 1122,0-9-1382,10-23-21,-2-1 1,-1 0-1,-1 0 1,11-51-1,17-48-43,-12 68 44,-16 38-29,13-39-1,-23 59-115,0-1-495,4-10-611,-4 11-916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9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1712,'0'0'3062,"7"-3"-2497,5-1-357,1 1 0,-1 0 0,1 1 0,0 0 0,0 1 0,0 0 0,25 2 0,104 19 1206,-46-5-972,-42-8-305,0-3 1,1-2-1,-1-3 0,0-2 1,73-13-1,-122 14 430,1 1-535,-1-1-163,6-2 268,0 3-4074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4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0 296 4916,'0'0'1649,"9"-4"-1047,116-40-82,16-6-378,-138 49-136,119-55 55,-107 48-44,0-1-1,-1-1 1,0 0-1,-1-1 1,21-20-1,-16 7 96,-15 19 291,0-1 122,11-15-123,-11 15-39,-9 10-347,-18 19 3,0 0 0,1 1 1,1 1-1,2 2 1,0 0-1,2 0 0,-22 47 1,17-25 170,3 0-1,2 2 1,2 0 0,3 1-1,1 0 1,3 1 0,3 0-1,1 0 1,4 81 0,18-25 102,-11-75-120,-5-29-129,1-1-18,3 13 14,-4-12 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4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0 633 4876,'0'0'628,"3"-6"158,14-32 443,0-24-873,-12 49-286,61-97-52,120-209 75,-179 304-70,10-16 565,-1 6 41,-11 19 661,-8 14-1186,-6 28 102,-3 9 251,2 1 0,-6 65-1,15-76-311,1 0 0,1 0 0,9 48 0,-6-62-117,1-1-1,1 1 1,1-1-1,0-1 1,1 0 0,22 36-1,-23-43-19,16 18 17,0-9 2,-19-19-26,-1 0 0,1-1 0,0 1 0,0-1 0,0 0 1,0 0-1,0 0 0,0 0 0,0-1 0,0 0 0,0 0 0,0 0 0,0 0 0,0 0 0,0-1 0,0 0 0,0 0 0,0 0 0,0 0 0,0-1 0,-1 1 0,1-1 0,0 0 1,-1 0-1,4-3 0,4-3-15,-1 0 1,0 0-1,0-1 0,-1 0 1,0-1-1,12-18 1,7-14-162,-2-1 0,28-66 0,30-100-446,-59 142 561,19-50 268,-41 112-130,-7 12 12,-7 19 2,1 1 0,2 0 0,0 1 0,2 0 0,1 0 0,-2 42 0,5-50-67,2 1 0,1 0 0,1 0-1,0-1 1,2 1 0,0-1 0,1 0 0,1 0 0,1-1-1,10 20 1,-13-31-28,0-1 0,0 1 0,1-1 1,1 0-1,-1-1 0,1 1 0,0-1 0,1 0 0,-1-1 0,1 0 0,0 0 0,8 5 0,-11-9-26,-1 0 1,1 0-1,0 0 0,0 0 0,0 0 1,-1-1-1,1 0 0,0 0 0,0 0 0,0 0 1,0 0-1,0-1 0,0 0 0,-1 0 1,1 0-1,0 0 0,0 0 0,-1-1 0,1 0 1,-1 1-1,0-2 0,1 1 0,2-3 1,5-3-200,0-1 1,0-1 0,-1 0 0,15-20-1,-8 8 98,-1-1 0,-1 0 0,-1-1 0,19-43 0,-25 42 96,1 4-10,-6 16 30,-1 1-46,2 8 82,13 13-13,-13-12 81,-3-6-88,1 1 1,-1 0-1,0 0 1,1-1-1,-1 1 0,0 0 1,1-1-1,-1 1 1,0-1-1,0 0 1,3-1-1,-1 0-2,7-5 14,-3-2-27,1 0-1,-1-1 0,-1 0 1,0 0-1,0-1 0,-1 1 1,0-1-1,5-20 0,1-9-5,7-49 0,-11 63 38,-5 22 417,-8 2-479,-16-4 31,11 6-23,2 2 33,1 2 1,0-1-1,0 1 1,1 0-1,-1 1 1,1-1 0,0 2-1,0-1 1,1 1-1,0 0 1,-8 9-1,10-9 5,-1 1 0,2-1 0,-1 1-1,1 0 1,0 1 0,1-1 0,-1 0-1,1 1 1,1-1 0,0 1 0,0-1 0,0 1-1,1 0 1,1 14 0,0-12 16,1 0 0,0 0 0,0 1 0,1-1 0,1-1 0,0 1 0,0-1-1,1 1 1,0-1 0,7 10 0,7 5 26,1 0 0,2-1-1,0-1 1,1-1 0,1-1-1,1-1 1,30 16 0,-55-34-45,24 13 136,0 2 0,30 26 0,-32-23 78,-13-7-16,1 4-121,-1 0 0,-1 0 0,-1 1 0,0 0 0,-1 0 0,-1 0 0,3 20 1,20 360 492,-23-314-535,2 57 46,-7-111-35,0-22-8,-9-6 9,-3 0-45,0-1-1,0 0 1,0 0 0,0-1-1,0-1 1,1 0 0,-1-1-1,1 0 1,-1-1 0,1 0-1,-12-6 1,7 0 0,0-1 0,1 0 0,0-1-1,1-1 1,0 0 0,1-1 0,0 0 0,1-1 0,1 0 0,1-1-1,0 0 1,1-1 0,0 0 0,2-1 0,0 0 0,1 0 0,1 0-1,0-1 1,1 1 0,2-1 0,0 0 0,0 0 0,3-23 0,1 18-3,2 0 0,0 0 0,2 1 0,1 0 0,0 0 0,2 1 0,1-1 0,0 2 0,2 0 0,0 0 0,16-19 0,-10 18-4,0 1 0,2 1 0,0 1 0,1 0 1,1 2-1,0 0 0,1 2 0,1 0 0,33-13 1,66-19-994,-89 36-865,-29 9-619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5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3266 610 1240,'0'0'1242,"-4"-5"-1232,-13-14 18,13 15 13,-2-1-20,-16-12 73,17 13 14,0 0 15,-26-22 41,-2-4 0,-1-2 192,21 20-185,-1 1-1,-1 1 1,0 0 0,-30-14-1,0 2 233,-1-1-195,-78-29 1,-65-11 30,137 47-239,-141-35-90,154 43 119,-8 1-37,-216-21 50,213 20-5,-113-35-82,100 28 60,-99-13 0,-58 14-93,21 2 34,106 5-4,-127 8 0,188 0 84,-1 3-1,1 0 0,0 2 0,0 1 0,1 2 0,0 1 0,0 1 0,-49 27 1,52-20 38,0 1 0,2 1 0,0 1 0,-31 35 0,42-41-11,-86 90 531,83-84-433,1 1 0,0 1 1,-14 29-1,10-15-77,2 2 0,-20 61 0,-4 65-9,37-137 25,2 1-1,1 0 0,2 51 0,5-24 247,2 1 1,3-2-1,27 97 1,-21-108-304,2-2 1,1 1-1,2-2 1,2-1 0,29 40-1,-19-35-28,3-2 0,52 52 0,-61-70-10,2-1 1,0-1-1,2-2 0,51 29 0,10-6 0,2-5-1,153 45 1,205 26 45,-375-93-59,2-2 36,112 6 1,78-13-37,-119-11 29,165-26 0,-143-1-6,293-92 1,-410 104-15,-1-2-1,-1-2 1,84-51-1,-100 50 8,-1-1-1,-1-3 0,-1 0 0,-2-2 0,43-50 0,-66 68-2,0-1 0,-1-1 0,-1 1 0,0-1 0,-1 0-1,0-1 1,-1 1 0,-1-1 0,0 0 0,0 0 0,-2 0 0,0 0-1,0-16 1,-4 19-12,-1 0 16,-5-12-9,-7-29 0,15 49 0,1 0 1,-1 0 0,0 0-1,0 0 1,0 0-1,-1 1 1,1-1 0,0 0-1,-3-3 1,-3-4-7,-1-7 232,-14-29-2765,-25-77 0,34 82 842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367 466 5240,'0'0'1001,"5"-5"-82,17-13-307,-20 16-564,0 1-1,-1-1 1,1 1-1,0-1 1,-1 1 0,0-1-1,1 0 1,-1 1-1,0-1 1,0 0 0,0 0-1,0 0 1,1-3 0,2-5 66,42-66 363,-7 10-463,2 2 0,53-62 0,-73 107-46,-1-4 60,-7 4 33,-10 15 368,-8 2-407,-13-1-28,1 1-1,-1 1 0,0 0 1,-21 2-1,-77 13-38,59-7 36,-52 5 73,102-12 110,2 4-395,0-1 214,1 1 1,-1 0 0,1 0-1,0 0 1,0 0 0,1 1-1,-1-1 1,1 1 0,0 0-1,-4 9 1,-1 5 36,-11 39 0,2-5 44,-1-1 0,-3-1-1,-3-1 1,-38 62 0,52-98-54,-17 21 13,-1-1-7,23-28 440,8-6-468,0 0 1,0 0 0,-1-1 0,1 1 0,0-1-1,0 0 1,0 0 0,4-2 0,8-3-3,17-2 19,63-6 0,-81 11-20,-12 2 1,1 1 0,0-1 0,0 1 0,0 0 0,0 0 0,0 0 0,0 0 0,-1 0 0,6 2 0,22 3-2,0 1 0,33 11 0,-23-6 0,-28-8 18,0 0 0,0 0-1,-1 2 1,1-1 0,15 10-1,-20-11-2,-4-2 2,0 0 0,-1 0 0,1 1 0,-1-1 0,0 1 0,1-1 0,-1 1 0,3 3 0,-2 2 97,11 25 8,-14-32-113,0 1 0,1-1 0,-1 1 0,0-1 0,0 1 0,1-1 0,-1 1-1,0-1 1,0 1 0,0-1 0,0 1 0,0-1 0,0 1 0,0 0 0,0-1 0,0 1 0,0-1-1,0 1 1,0-1 0,0 1 0,-1-1 0,1 1 0,0 0 0,0-1 0,0 1 0,-1-1 0,1 0-1,-1 2 1,-48 76 69,33-62-49,-144 109-56,113-86 19,6-9-181,32-24-643,0-2-855,-39 16-648,-6-4-54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1 393 2980,'6'-5'1059,"21"-11"72,-20 12 3033,-3 0-3741,13-13-94,-13 13 356,2 0-578,17-10 8,44-20 0,-39 21-105,-2 0-1,0-2 1,0-2-1,-2 0 1,0-1-1,-1-1 1,-1-2-1,0 0 1,-2-1 0,18-26-1,0 5-48,-25 24 56,-9 14 170,-5 11-335,-7 33 169,-2-1 0,-1-1 0,-18 38 1,-15 52 384,-13 93 385,45-160-539,-7 106 1,19-148-219,-2 23 70,-1-31-92,2-5-4,0 0 1,0 0 0,1 0 0,-1 0-1,1 0 1,0 5 0,0 18-4,0-20-19,0 0-246,0 26-842,0-25-1150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66 191 3828,'0'0'646,"2"-7"-98,-1-1-421,-1 5-92,1 0 1,-1 0 0,1 0-1,-1 1 1,1-1 0,0 0-1,0 0 1,1 1 0,-1-1-1,0 1 1,4-4 0,73-93 278,-63 88-263,20-8 19,-33 18-60,0 0 0,-1-1 0,1 1 1,0 0-1,0 0 0,0 1 0,0-1 0,0 0 1,1 1-1,-1-1 0,0 1 0,0 0 0,0-1 1,4 1-1,0 0 17,7 2 10,12 7 14,-24-9-47,0 1 1,0-1-1,-1 0 0,1 1 0,0-1 1,-1 0-1,1 1 0,0-1 1,-1 1-1,1-1 0,0 1 0,-1-1 1,1 1-1,-1 0 0,1-1 1,-1 1-1,1 1 0,6 7 27,-1 1 0,0-1 1,-1 2-1,0-1 0,-1 0 0,0 1 0,0 0 0,-1 0 0,-1 0 0,1 0 1,-2 0-1,0 1 0,0-1 0,-2 12 0,-1-3 53,-1 0 0,-1 0 0,-1-1 0,-1 0 1,-1 0-1,-1 0 0,0-1 0,-1 0 0,-1-1 0,-15 21 0,0-4 82,-2-2-1,-1 0 0,-60 49 0,72-66-135,-23 17 172,5-9-2,26-17 3002,11-6-3166,1 1 1,-1-1 0,1 0-1,-1 1 1,1 0 0,-1 0-1,5 2 1,11 3 24,28 0 160,69-1-1,-20-1-44,-90-3-168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54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3612 425 1996,'-5'-9'2,"0"1"0,0-1 0,-1 1 0,-1 1 0,1-1 0,-1 1 0,0 0 0,-1 0 0,1 1 0,-2 0 0,1 1 0,0-1 0,-1 2 0,0-1 0,-17-5 0,-31-9-1,-2 3-1,-76-11 1,76 16 7,-42-8 40,-389-81 241,47 11-4,353 75-244,0 4 0,-1 4 0,0 4 1,-177 20-1,144 0-16,0 6 1,1 6-1,-121 46 1,189-56 17,1 3 1,1 2 0,1 3 0,-49 33-1,62-33 123,1 2 0,2 2-1,0 1 1,3 1 0,-41 53-1,38-37 69,2 2 0,2 2 0,-32 73 1,30-44 30,-40 147 0,60-167-140,2 0 0,3 1 0,2 0 0,4 1 0,2 0 0,3-1-1,3 0 1,3 1 0,3-2 0,2 1 0,3-2 0,3 0 0,2-1 0,3-1 0,3-2-1,2 0 1,3-2 0,72 97 0,-72-115-73,1-2-1,2-1 1,54 40-1,-18-22 15,79 43-1,-60-46-32,2-5 1,2-3-1,2-4 1,140 35-1,-117-45-18,1-6 0,1-4 0,172 2 0,-193-21-13,0-3 0,-1-6 0,0-3-1,-1-5 1,-1-4 0,166-61 0,-180 50 40,-3-4 0,0-3 0,-3-4 0,-2-3 0,-2-3 0,-2-4 0,116-112 0,-90 62 67,-4-3 1,92-141 0,-124 154-53,-5-2 1,-3-2 0,50-136 0,-90 200-31,-2-1 0,-1 0 0,-2 0 0,-1-1 0,-2 0 0,0-39-1,-5 55-23,-1 0-1,0 0 0,-2 1 0,0-1 0,-1 1 0,-2-1 0,1 1 0,-2 1 0,-1-1 0,0 1 0,-1 1 0,-19-28 0,13 25-3,-2 1-1,0 1 0,-1 1 0,0 0 1,-1 1-1,-1 1 0,-1 1 1,0 1-1,-1 1 0,0 1 0,-42-15 1,-16 1 0,0 3 1,-98-12-1,175 33 1,-474-73-32,180 30 10,235 36-94,58 7-475,-2 1-2738,-21-3 953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54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 3036,'0'0'5246,"-5"7"-4707,-29 49-31,4 0 0,-29 73 0,8-16-195,20-46-232,2 1 1,4 1-1,-31 137 0,56-202-78,0-1 0,-1 1-1,0-1 1,0 0 0,0 1 0,0-1 0,0 0-1,-4 6 1,0-1-10,3-1-132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29 6585,'-20'-28'5923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5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0 2376,'0'0'1076,"-3"7"-471,-11 19 2,2-12-137,-10 3-377,-1 0 0,-1-2 1,-1-1-1,0 0 0,-1-2 0,0-1 1,0-2-1,-44 11 0,-173 20 918,236-40 526,16 9-961,20 19-167,64 45 1,48 21 182,33 22-296,-134-85-308,-6-1-6,-28-24-317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1 553 7001,'0'0'2044,"0"-5"-1289,0-47 340,0 50-1079,0-1 0,0 1-1,0-1 1,0 1 0,1 0 0,-1-1 0,1 1 0,-1-1-1,1 1 1,0 0 0,2-5 0,2-3-1,3-11-20,1 1-1,1 0 0,1 1 0,0 0 1,2 0-1,0 1 0,1 1 0,23-22 1,8-4-32,87-61 1,-105 84 22,2 2 0,54-27 0,-70 39-1,-1 1 1,1 0-1,0 1 0,0 1 1,1 0-1,-1 1 0,1 0 0,-1 1 1,21 1-1,-34 0 15,0 0-1,1 0 1,-1 0-1,1 0 1,-1 0-1,0 0 1,1 1-1,-1-1 1,1 0-1,-1 0 1,0 0-1,1 0 1,-1 1-1,0-1 1,1 0-1,-1 0 1,0 1-1,1-1 1,-1 0-1,0 1 1,0-1-1,1 0 1,-1 0-1,0 1 1,0-1-1,0 1 1,1-1-1,-1 0 1,0 1-1,0-1 1,0 0-1,0 1 1,4 6 2,-1 1-1,1-1 1,-2 0-1,1 1 1,-1 0-1,0-1 1,-1 1 0,0 0-1,0 0 1,-1 12-1,-3 8 56,-1 1-1,-2-1 1,-1 0-1,-1-1 1,-1 1-1,-1-2 0,-2 1 1,-24 40-1,-3-7 70,-2-1-1,-63 69 0,50-69-76,-2-3-1,-2-2 0,-68 47 1,81-72 105,37-24 991,21-10-1124,-6 3-21,66-22 123,131-25-1,193 13 536,-197 19-536,-197 17-124,0-1 1,0 1-1,0-1 0,0 1 0,0-1 0,0 0 0,0 0 0,-1 0 0,1-1 0,4-2 0,1 0-51,4-5-431,8-13-416,-14 17-455,-3-2-641,10-22-771,-9 22-336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2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430 495 6417,'0'0'5092,"5"-4"-4981,14-20-55,-10 5-58,-1-1 0,-1-1 0,0 0 0,5-32 0,6-17-32,-11 46 13,13-41-24,48-105 1,-75 168 5,-1 1 33,-1 1 0,0 0 1,0 0-1,0 0 0,0 1 0,0 1 0,-15 3 1,-69 27-31,49-16 61,-155 46-9,144-45 90,51-16-98,2 6-282,-20 65 310,-37 109 18,31-108-13,20-53-40,6-15 179,25-6-152,0-1 1,0-2 0,23-5-1,24-4-88,-45 9 38,-2 0 10,33 0 0,-49 4 6,0 0 0,1 0 1,-1 1-1,0 1 0,0-1 0,0 1 1,-1 0-1,1 0 0,7 4 0,-6-1 44,-1 0-1,0 0 1,1 0-1,-2 1 1,1 0-1,-1 0 1,1 0-1,-2 1 1,1 0-1,-1 1 1,0-1-1,-1 1 1,1 0-1,-2 0 1,1 0-1,2 10 1,-3-10 13,-1 0 0,0 0 0,-1 0 0,0 0 0,0 0 0,-1 1 0,0 8 0,0-8-9,0-6-32,0-1 0,0 1 0,0 0 0,0-1 0,0 1 0,-1 0 0,1-1 0,-1 1 1,-1 3-1,0 0 13,-4 7 41,-11 11-31,5-12-38,-3-1-68,-1 0-1,0-1 1,0-1 0,-1-1 0,-1 0 0,1-1-1,-1-1 1,-34 7 0,19-8-1483,0-1-1,0-2 1,-59-4-1,84 1 152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 1 2180,'0'0'2158,"-6"9"-1972,-327 581 4606,314-549-4623,2 0 1,1 1 0,2 0 0,3 1 0,-9 57 0,18-59-34,3-31-103,2 5 51,9 11 12,-9-19 32,5-4 17,1 0-128,0-1-1,0 0 1,0-1-1,0 0 1,0 0-1,0-1 1,0 0-1,0 0 1,0-1-1,0 0 1,0-1-1,0 0 1,0 0-1,11-6 1,1-2-5,0-1 0,0-2-1,-2 0 1,0-1 0,21-19 0,-14 8 23,0-2-1,36-48 1,-54 63 69,-2-1 0,1 1 0,-2-1 0,0-1 0,0 1 0,-1 0 0,3-19 0,-7 32-102,0-1 0,0 1-1,0-1 1,0 1-1,0-1 1,0 1-1,0-1 1,0 1-1,0-1 1,0 1-1,0-1 1,0 1-1,0-1 1,0 1-1,0 0 1,0-1 0,0 1-1,-1-1 1,1 1-1,0-1 1,0 1-1,-1 0 1,1-1-1,0 1 1,0-1-1,-1 1 1,1 0-1,0-1 1,-1 1 0,1 0-1,-1 0 1,1-1-1,-6-4-1,1 0-1,0 0 0,-1 1 1,0-1-1,0 1 0,0 1 1,-1-1-1,1 1 1,-1 0-1,-8-2 0,-2 2-3,0 0 0,0 2 0,0 0-1,0 1 1,0 1 0,-24 3-1,8 2-2,0 1 0,-43 14 0,-39 30-48,108-48-25,1 1-2852,-21 12 208,20-12-190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2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26 4896,'32'-21'800,"-26"16"95,-3 13-381,2 6-137,-1 0 0,0 1 0,-1-1-1,0 1 1,0 26 0,-3 84 1101,-1-114-1390,-3 57 527,-17 86 0,-25 66-311,30-145-252,-21 51 15,23-83-230,12-37-531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33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 1 3644,'1'8'680,"-1"-3"-539,1 0 0,-1 0 0,0 0 0,-1 1 0,1-1 0,-1 0 0,0 0 0,0 0 0,-1 0 0,1 0 0,-1 0 0,-5 9 0,-13 16 467,5-15-149,-31 21-327,-2-2 0,-2-3 1,0-1-1,-2-3 0,-69 26 0,42-24-46,74-26 77,-2-1 425,-18 5 117,19-5 860,13 1-1154,98 45 410,123 75 1,-222-119-917,114 73 221,-75-42-2509,-38-29-1082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6:5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4663 639 3120,'0'0'2489,"-1"-5"-1973,-6-25 968,8 29-1452,-1 0 1,0 0 0,0 1 0,0-1-1,0 0 1,0 0 0,0 0 0,0 0-1,0 0 1,0 1 0,0-1-1,0 0 1,-1 0 0,1 0 0,0 0-1,-1-1 1,-3-12 308,4 12-317,0 0 0,-1 0 0,1 0 0,-1 0 0,1 0 0,-1 0 1,0 0-1,0 0 0,0 0 0,0 1 0,-1-3 0,-3-4 15,-1-3-35,-1 0-1,0 1 1,-1 0-1,0 0 0,-1 0 1,-15-13-1,-65-45 9,86 66-6,-27-18-20,-1 2 0,-1 1-1,-47-19 1,-108-27 35,-178-29-47,232 61 1,-266-49-12,298 67 72,-203-2 1,-318 58 15,233-11 18,298-26-54,-159 33-1,207-29-11,1 3 1,1 1-1,0 2 1,0 1-1,-67 42 1,56-23 10,2 1 0,-70 68 1,-77 102-6,154-160-22,-222 289 76,249-314-53,-23 34 2,-55 112 0,-14 69 25,106-232-36,-77 197 13,6 21 9,70-211 7,1-1-1,1 1 0,0 0 1,0-1-1,1 1 1,1 0-1,4 22 1,-2-21 11,1 1 0,1-1 0,0 0 0,1 0 0,0-1 1,1 1-1,1-1 0,9 11 0,-4-7 63,1-1 0,0-1 1,1 0-1,33 23 0,-9-13 53,2-2 0,0-1 1,2-2-1,52 16 0,26 3 28,231 39-1,-151-59-147,-139-15-14,37 0 3,119-10 1,94-29 56,136-44-7,-314 53-62,142-35 51,10-8 102,134-25-150,-89 36 26,-253 40-1,-2-2-1,90-39 1,242-150 77,-405 209-101,0 0 1,0-1 0,0 0 0,-1 0-1,1 0 1,0 0 0,-1 0-1,1 0 1,1-3 0,2-2 49,-1 3 134,3-3-50,0 0-116,-3 4-24,-1 0 0,0 0 0,-1-1 0,1 1 1,-1-1-1,0 0 0,4-5 0,18-30 5,-2 0 0,22-50 0,-21 40-21,-14 24 2,12-36 0,1-3 12,-20 54 16,5-27 16,-8 27-26,-2 0-1,2-79 14,0 86-27,0 0 1,0 1 0,0-1 0,0 1-1,-1-1 1,1 1 0,-1-1 0,0 1 0,0-1-1,-2-4 1,-2-4-1,-45-233-52,45 224 71,0 12-35,-6-31-95,10 37 105,1 1 0,-1-1 0,0 0-1,0 1 1,0-1 0,1 1 0,-2-1 0,1 1-1,0 0 1,0-1 0,-2-1 0,-1-1-1,1 0 0,1-1-137,-24-43 42,11 24 39,11 19 54,0 0 13,2 0-28,-6-15 10,6 15-7,2 4-865,-1 0 844,1 1-1,0-1 1,0 1-1,0-1 1,0 0-1,0 1 1,-1-1-1,1 1 0,0-1 1,0 1-1,-1-1 1,1 1-1,0-1 1,-1 1-1,1-1 1,0 1-1,-1 0 1,1-1-1,-1 1 1,0-1-1,1 1-127,-1-1-1,1 1 0,-1 0 1,1-1-1,-1 1 0,1-1 0,0 1 1,-1-1-1,1 1 0,0-1 1,-1 1-1,1-1 0,0 1 1,0-1-1,0 1 0,-1-1 1,1 1-1,0-1 0,0 0 0,0 1 1,0-1-1,0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0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15 6849,'0'-1'232,"-1"0"1,1 1 0,0-1-1,-1 0 1,1 1 0,-1-1-1,1 1 1,-1-1 0,1 0-1,-1 1 1,0-1 0,1 1-1,-1 0 1,1-1 0,-1 1-1,0-1 1,0 1 0,1 0-1,-1 0 1,0-1 0,1 1-1,-1 0 1,-1 0 0,-8-4 1918,6 12-1326,-1 5-557,1 1 1,1 0-1,0 0 1,0 0-1,1 0 1,1 0-1,1 1 1,0-1 0,0 0-1,5 20 1,3 20 535,25 76 0,-6-38-613,4-2-1,5-1 0,72 133 1,-91-190-2540,16 47 0,-33-79 2343,-16 34-10691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09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1888 1001 4976,'-39'-35'2051,"17"16"-1333,21 18-678,-1 0 1,0 0-1,1-1 0,-1 1 0,1-1 0,0 0 0,0 1 0,-1-1 0,1 0 0,0 0 0,0 1 0,0-1 1,1 0-1,-2-3 0,-1-4 50,-8-16 140,9 13-97,3 3-115,1 0-1,0 0 1,0 0-1,0 0 1,1 0-1,1 0 1,0 1 0,0-1-1,0 1 1,1 0-1,6-7 1,1 1 3,0 0 1,1 2-1,1-1 0,28-18 1,-34 26-21,0 0-1,0 1 1,1 0 0,0 0 0,-1 1 0,1 0 0,1 1 0,-1 0 0,0 0 0,0 1 0,11 0 0,45 2-13,-42 1 6,-18-1 29,-1 6 59,0 0-54,1 1 0,-1 0-1,-1 0 1,1 0 0,1 10-1,-7-7 47,-2-2-79,-1-1 1,0 0 0,0 0 0,-1 0 0,0 0 0,-1-1 0,1 0 0,-1-1 0,-1 1 0,1-1 0,-1-1 0,0 1 0,0-1 0,-1-1 0,-12 6 0,-14 3-24,0-2-1,0-2 1,-1-1 0,-1-2 0,1-1 0,-1-2-1,1-1 1,-57-5 0,82 1 33,1 1 1,-1-2 0,1 1-1,-1-1 1,1-1-1,0 0 1,0 0-1,-13-9 1,13 2-4,2-1-40,1 0 0,1 0 0,0-1 0,1 0 0,0 0 0,1-1 0,1 1 0,0-1 0,0 1 0,2-1 0,-1-15 0,2 8 66,-6-39 0,4 54 653,0 12-357,-65 172 831,66-175-1147,-1 0 0,1 0-1,-1-1 1,1 1 0,-1 0 0,0-1 0,0 1-1,0-1 1,-1 1 0,1-1 0,0 0-1,-1 0 1,-5 3 0,1-1 7,0 0 0,-1-1 0,1 0-1,-9 2 1,6-2-1,0-1 0,0 0 0,-1 0-1,1-1 1,0-1 0,0 0-1,-1 0 1,-11-2 0,16 1-9,1 0 0,0 0 1,0-1-1,0 0 0,0 0 1,0 0-1,0 0 0,0-1 0,1 0 1,-1 0-1,1 0 0,0 0 1,0-1-1,0 1 0,0-1 0,1 0 1,-6-9-1,-1-4-5,2 0 1,0 0-1,1-1 0,1 0 0,0 0 1,2-1-1,-5-33 0,1-135-15,8 177 15,0-3 3,7-259 102,-6 160-8,-1 108 45,-4 11-118,-3 12 52,1 1-1,1 0 1,0 0 0,1 1-1,2-1 1,0 1 0,1 23-1,9 146 639,0 1-31,-8-173-654,0 12 23,0-1 0,-2 1 1,-1-1-1,-7 32 0,7-53-43,1 1-1,-1-1 1,-1 1 0,1-1 0,-2 0-1,1-1 1,-1 1 0,0-1-1,0 0 1,-1 0 0,0 0 0,0-1-1,-1 0 1,0 0 0,0-1-1,0 0 1,0 0 0,-10 4 0,1-2-5,-1 0 1,0-2 0,0 0 0,0 0 0,-1-2 0,0 0-1,1-1 1,-28-1 0,3-2 0,0-2 0,-55-12 0,84 13-15,-19-7 26,5 0-34,22 7-24,12 8 15,37 35 30,181 183 107,-217-215-100,-1 0-1,1 1 0,-2 0 0,8 13 1,-13-20 9,1 1 0,0 0 0,-1 0 0,0 0 0,0-1 0,0 1 0,0 0 0,-1 0 0,0 0 0,1 1 0,-1-1 0,-1 0 0,1 0 0,-1 0 0,1 0 0,-3 5 0,-6 15 169,-1-12 5,-2-2-189,0-1 0,-1 0 0,0 0 1,0-1-1,-1-1 0,0 0 0,-1-1 0,-26 7 0,12-8 72,0-1-1,0-2 1,0 0-1,-1-2 1,1-2-1,0 0 1,0-2-1,1-1 1,-1-2-1,1 0 1,-42-18-1,49 16 16,1-1 0,0-1 0,1 0-1,1-2 1,-1 0 0,-27-28 0,34 29-60,0-1 1,1 0 0,1-1-1,0-1 1,1 1-1,0-2 1,2 1 0,-1-1-1,-6-22 1,11 24-7,-1 0 1,2 0-1,0-1 0,0 1 1,1 0-1,1 0 0,1-1 1,0 1-1,0 0 0,2-1 1,0 1-1,0 1 0,1-1 1,1 0-1,0 1 0,1 0 1,1 0-1,0 1 0,0-1 1,11-11-1,0 0-330,2 1 0,0 1 0,33-28 0,80-50-6522,-101 79 2940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10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2964,'0'0'5507,"6"-4"-4842,6-2-468,0 1-1,0 0 0,0 0 1,1 1-1,0 1 1,-1 0-1,26-2 1,318 5 1532,-3 25-717,-245-22-881,-48-3-70,-54 0 76,-2 2-100,-62 27-9771,42-27 8547,-23 5-255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975 269 2200,'0'0'11819,"-6"-3"-11739,-97-41-10,70 29-70,2-2-8,21 9-34,3-1-33,1 0 1,0-1-1,1 1 0,0-1 0,-6-18 0,12 17-124,7-18 19,-8 29 173,0-1-1,1 0 1,-1 0-1,0 1 1,0-1-1,1 0 1,-1 1-1,0-1 1,1 0-1,-1 1 1,1-1-1,-1 0 0,1 1 1,-1-1-1,1 1 1,0-1-1,0 0 1,7-6-31,-1 0 19,1 1-1,-1-1 0,2 1 1,-1 1-1,11-6 1,-15 10 8,0-1 1,0 1 0,0 1 0,0-1 0,1 0 0,7 1 0,58 9-25,-65-1 67,-5-8-33,4 8 13,1 0 0,-2 0-1,5 11 1,-7-15-4,0-1 1,0 1-1,-1 0 1,1 0-1,-1-1 1,0 1-1,0 0 0,0 0 1,0 0-1,-1-1 1,0 1-1,1 0 1,-3 4-1,-1 1 17,-1 0-1,0 0 0,-1-1 1,0 0-1,0 0 0,-1 0 1,0-1-1,0 0 0,-1 0 1,-12 8-1,-3 1 66,0-1-1,-40 18 1,14-11-43,0-3 0,-1-2 0,-87 19 1,108-31-46,-1-1 1,1-1-1,-1-1 1,1-2 0,-1-1-1,1-1 1,-1-2-1,-32-8 1,50 9-21,-1-2 0,1 0 0,0 0 0,1-1-1,-1 0 1,1-1 0,-15-13 0,18 15-211,1-2 0,1 1 0,-1-1 0,1 0 0,0 0 0,1-1 0,0 1 0,0-1 0,0 0 0,-4-13 0,5 6-2308,-7-33-902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1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3308,'0'0'5012,"6"0"-3865,193-10 2584,-62 2-2624,372 4 2684,-320 12-2889,-183-8-776,-1 0-162,17 2-82,-16-2-184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33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5308,'0'0'-68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38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1546 30 2688,'-11'5'320,"-15"2"8049,28-1-8225,8 15-30,-2-10-23,127 118 217,-130-125 7,-9 0-282,2-1-31,-1 1 0,0-1 0,0 1 0,0-1 0,-1 0 0,1 0 0,-1 0 0,0-1 0,1 1 0,-1-1 0,0 0 0,0 0 0,-1-1 0,1 1 0,0-1 0,-1 0 0,1 0 0,0 0 0,-1 0 0,1-1 0,-1 0 0,-6 0 0,6-1-23,1 0 0,-1-1 0,1 1 0,0-1-1,0 0 1,0 0 0,0 0 0,0 0-1,0-1 1,1 1 0,-1-1 0,1 0-1,-4-4 1,3 2-3,-1-1 0,1 0 0,-1 0 0,2 0 0,-1-1 0,1 1 0,0-1 0,0 0 0,0 1 0,1-2 0,1 1 0,-3-12 0,3 9 13,0-1 0,1 1 0,0-1 0,0 1 0,1 0 0,0-1 1,5-15-1,-5 22-19,0-1 2,3-15 25,-3 16 63,23 4 55,-19 0 55,1 6-52,1 0-83,-4-4-22,0 0 0,0 0 0,-1 0 1,1 1-1,-1-1 0,0 1 0,0 0 0,0-1 0,0 1 1,2 4-1,11 17 65,-11-17 28,-1-1 58,2 1-103,-4-4-31,1-1-1,0 1 1,-1 0 0,1 0-1,-1 0 1,0 0-1,0 0 1,0 0 0,0 3-1,5 17 141,-6-12-11,-6 13-64,6-23-93,0-1 0,0 1 0,-1 0 0,1-1 0,0 1 0,0 0 0,-1-1 0,1 1 0,-1 0 0,1-1 0,0 1 0,-1-1 0,1 1 0,-1-1 1,1 1-1,-1-1 0,0 1 0,1-1 0,-2 1 0,-14 14 9,-2-1-1,0-1 1,-1-1 0,0 0-1,-1-1 1,-22 8 0,34-16-14,-8 3 0,0-1 1,0-1 0,0-1-1,0 0 1,-18 1-1,30-4 2,-1 0 0,1-1-1,-1 0 1,1 0 0,-8-2-1,0-1-15,0-1 0,0-1 1,0 0-1,1 0 0,0-1 0,-17-14 0,2-2-39,-39-45 1,15 14 67,37 40-14,9 11-15,5 8-72,16 53 132,-16-55-35,0 0-1,0 0 1,1 1-1,-1-1 1,1 0-1,0 0 1,4 5-1,-1-2 5,-1 1 15,-2-2-2,8 16-3,-8-15 81,-2 0-42,0 19-25,0-25-36,0 0 1,1 1-1,-1-1 1,0 1-1,0-1 1,-1 1-1,1-1 0,0 0 1,0 1-1,0-1 1,0 1-1,0-1 1,0 0-1,-1 1 1,1-1-1,0 1 1,0-1-1,0 0 1,-1 1-1,1-1 1,0 0-1,-1 1 1,1-1-1,0 0 1,-1 0-1,1 1 1,0-1-1,-1 0 1,0 1-1,-10 7 5,0 0 1,-1-1-1,1 0 0,-2-1 0,1 0 0,-1-1 0,0 0 0,0-1 1,0 0-1,0-1 0,-1-1 0,1 0 0,-15 0 0,4-3-4,0 0 1,0-2-1,1 0 0,-41-12 0,29 4-12,3-2-2,26 10 1,2-2-30,-11-13 13,11 14-11,10 2 25,25-3 19,0 6 4,-30-1-8,0 0 1,0 0 0,0 0 0,0 0 0,0 0 0,0 1 0,0-1 0,0 0 0,0 0-1,0 1 1,0-1 0,0 1 0,0-1 0,0 1 0,-1-1 0,1 1 0,0-1 0,0 1-1,0 0 1,-1-1 0,1 1 0,1 1 0,-2-1 0,0-1 0,1 1 0,-1-1 0,0 1 0,1-1 0,-1 0 0,0 1 0,1-1 0,-1 1 0,1-1 0,-1 0 0,1 0 0,-1 1 0,1-1 0,-1 0 0,1 0 0,-1 0 0,1 1 0,-1-1 0,1 0 0,-1 0 0,1 0 0,-1 0 1,1 0-1,0 0 0,0 0 0,3 6 34,1 1-16,12 24 57,-17-30-74,3 6 23,0-1 0,0 1 0,-1 1 0,-1-1 0,1 0 0,-1 0 0,0 0 0,0 1 0,-1 8 0,-5 49 377,0-52-160,-9 13 0,-1-1 0,-33 42 0,36-55-205,-1 0-1,0-1 1,-1 0 0,0-1 0,-1-1 0,0 0 0,0-1 0,-1-1 0,0 0-1,-1-1 1,-31 7 0,34-10-13,0 0 0,0-2 0,0 0 0,0 0 0,0-1 0,0-1 0,0 0 0,0-1 0,0-1 0,1 0 0,-1-1 0,1 0 0,0-1 0,0 0 0,-15-9 0,5-1-155,0 0-1,2-2 0,-30-28 1,40 34 15,0-1 1,1 0 0,1 0 0,0-1-1,0 0 1,1-1 0,-9-22 0,8 14-441,-5-16-301,6 3-2594,1-13 67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1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0 2124,'0'0'884,"-4"6"-399,-15 15 7,14-16-73,3-3-355,1 0 0,0-1-1,0 1 1,-1 0-1,1 0 1,0 0-1,1 0 1,-1 0 0,0 0-1,0 0 1,0 2-1,0 2 105,-2 0 308,6 1-59,8 17 63,-8-18 366,2-2-567,14 10-65,-19-14-205,1 1 0,-1-1-1,0 0 1,1 1-1,-1-1 1,1 0 0,0 0-1,-1 1 1,1-1-1,-1 0 1,1 0 0,-1 0-1,1 0 1,-1 0-1,1 1 1,0-1 0,-1 0-1,1 0 1,1-1-1,57-5 257,-54 4-155,1-3-74,19-14-16,-25 19-20,1 0 0,-1-1 1,1 1-1,-1 0 0,0 0 0,1-1 0,-1 1 0,1-1 1,-1 1-1,0 0 0,1-1 0,-1 1 0,0-1 0,0 1 1,1-1-1,-1 1 0,0-1 0,0 1 0,0-1 0,1 1 0,-1-1 1,0 1-1,0-1 0,0 0 0,5-54 586,-5 50-390,-6 3-75,-17-9-9,11 9 30,-43 16 216,46-8-167,-34 38 45,37-33-169,-13 40-16,17-47-22,4 0 3,4 13 36,-5-13-3,-1-4-62,1 0-1,-1 0 0,1 0 0,-1 0 1,1 0-1,-1 0 0,0 1 0,1-1 1,-1 0-1,1 0 0,-1 0 0,0 0 1,1 1-1,-1-1 0,1 0 0,-1 0 1,0 0-1,1 1 0,-1-1 0,0 0 1,0 1-1,1-1 0,-1 0 0,0 1 1,0-1-1,1 0 0,-1 1 0,0 0 1,1 0 0,-1-1 0,0 1 0,1-1 1,-1 1-1,0 0 0,1-1 0,-1 1 1,1-1-1,-1 1 0,1-1 0,-1 0 1,1 1-1,-1-1 0,1 1 0,0-1 1,-1 0-1,1 0 0,-1 1 0,1-1 1,0 0-1,-1 0 0,1 0 0,0 0 1,-1 1-1,1-1 0,0 0 0,-1 0 1,1 0-1,1-1 0,45-3 86,-39 0-77,23-33 28,-30 36-39,0 0 1,0 0-1,-1 0 0,1 0 1,-1 0-1,1 0 1,0 0-1,-1-1 0,0 1 1,1 0-1,-1 0 1,0 0-1,0 0 1,1-1-1,-1 1 0,0-2 1,0-1-3,1 0 16,-2 0-33,-3-16-83,3 15-304,-9 5-2316,-40 0 225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39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3576,'0'0'1510,"-4"9"-1246,-9 26-59,10-26 169,3-8-352,0 1 1,0-1 0,0 0 0,0 1 0,0-1 0,1 1 0,-1-1 0,0 0-1,1 1 1,-1-1 0,1 0 0,-1 0 0,1 0 0,0 1 0,1 1-1,-1-2-4,0 0-1,-1 0 1,1 0-1,0 0 1,-1 0-1,1 1 1,-1-1-1,1 0 1,-1 1-1,0-1 1,1 0-1,-1 1 1,0-1-1,0 0 0,0 3 1,9-2 148,0 1-129,-6-1-20,1-1-1,-1 0 1,1 0-1,0-1 1,-1 1-1,1-1 1,0 1-1,0-1 0,5-1 1,25 1 101,-25 0-51,-1-3 36,24-10 69,-23 10 198,-7-4-339,7-21-23,-6 21 303,-11 4-58,-25-10 40,32 13-276,0-1-1,0 1 1,0-1 0,0 1-1,0 0 1,0 0 0,0-1-1,0 1 1,0 0 0,0 0-1,0 0 1,0 0 0,-1 0-1,-29 3 137,24-3 131,-1 5-286,-20 14-4,21-14-3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0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4984,'0'0'2960,"7"2"-2895,21 5-15,-21-5-22,1-2 15,30 0 61,-32-7-66,17-19-27,-18 19 2574,-12 7-2432,-21 0-43,21 0 43,37-13-5693,-23 10 3352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1460,'0'0'963,"8"4"-884,26 9-30,-28-13-45,0 0 1,0 0-1,0 0 1,0-1-1,0 1 1,-1-1-1,1-1 1,0 1-1,6-3 1,-10 3-3,10-7 10,16-20-6,-21 22 3,15-25 82,-9 9 125,-9 17 636,-7 5-816,0 0-1,1-1 0,-1 1 0,1 0 0,-1-1 1,1 0-1,-5-1 0,-9-2 75,10 4-27,1 1-1,-1 0 0,1 0 1,-1 0-1,1 1 0,-1 0 1,1 0-1,0 0 0,-8 5 0,9-5-91,-11 8 205,6-4-130,5-3-16,0 1 0,0-1 0,0 1 0,0-1 0,0 1 1,-4 6-1,-13 15 10,16-19 121,7-6-177,0 0 13,0 0 1,0 0-1,0 0 1,-1 1-1,1-1 1,0 1-1,0-1 1,0 1-1,-1 0 0,4 1 1,-4-1-163,1 0-1,-1 0 1,1-1 0,-1 1-1,1-1 1,-1 1 0,1-1-1,-1 0 1,1 1 0,-1-1 0,1 0-1,-1 0 1,1 0 0,-1 0-1,4-1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0 1892,'0'0'6719,"-2"6"-5879,-17 57 576,13-41-936,-11 31 1,1-15-102,-1-1 0,-2-1 0,-31 45 0,25-47-181,-12 18-71,-2-2-1,-47 46 1,56-68-823,-41 31 1,55-48-524,-1 0 0,0-1 0,0-1 0,-35 12 0,2-8-1945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8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1538 30 2580,'2'-5'477,"10"-19"4203,-14 28-4247,-5 12-118,2 0-1,0 1 0,-5 32 1,6-27 31,-1 1 1,-8 22 0,7-29-264,0-1 1,-1 0 0,-1 0 0,0-1 0,-1 0 0,0-1 0,-1 0 0,-1 0-1,-23 21 1,8-13-76,-1-1 1,0-1-1,-1-1 0,-1-2 0,-1-1 0,0-1 0,-1-2 0,-1-1 0,1-1 0,-2-2 1,-35 4-1,53-10-49,1-1 1,-1 0 0,0-1 0,1-1 0,-1-1-1,1 0 1,-17-4 0,22 3-23,0 0 1,1 0-1,-1-1 0,1 0 0,-1-1 1,1 0-1,0 0 0,1 0 1,0-1-1,-1-1 0,-10-12 1,4 4-1,6 5 37,0 0 0,0-1 0,1 0 0,-7-14 0,13 23 34,0 1 2,-1 0 0,2 0 0,-1 0 0,0-1 0,0 1 0,0 0 1,1 0-1,-1 0 0,0-1 0,1 1 0,-1 0 0,0-3 0,-5 36 266,-1-3-49,5-10-13,0 0 0,-2 0 0,0 0 0,-9 25 1,9-35-182,0 0 1,-1 1 0,0-1 0,0-1 0,-1 1 0,0-1-1,-1 0 1,0 0 0,0-1 0,-10 8 0,-1-2-31,-2 0 0,1-1 0,-2-1 0,1-1 0,-37 12 0,47-19-99,1 0 0,-1-1 0,0 0 0,-18 0 0,28-2 75,-1 0 1,0 0-1,1 0 0,-1 0 1,0 0-1,0 0 1,1 0-1,-1 0 0,0-1 1,1 1-1,-1 0 1,0 0-1,1-1 0,-1 1 1,0 0-1,1-1 1,-1 1-1,0-1 0,-5-3-45,1 1-1,0-1 1,-1-1-1,2 1 1,-1-1-1,0 0 1,1 0-1,0 0 1,0-1-1,0 1 1,1-1-1,0 0 1,0 0-1,1 0 1,-1 0-1,1-1 1,1 1-1,-1-1 1,1 1-1,-1-10 1,2-6 10,0 17 130,5 8 150,14 11 96,-11-3 90,-4-2-288,-1 1-1,0-1 0,-1 1 0,0-1 0,-1 1 0,0 0 1,0 0-1,-1 0 0,0-1 0,-3 18 0,1-14-38,-1 1-1,0-1 0,-1 0 0,-1-1 0,0 1 0,0-1 0,-15 23 1,14-25-67,5-7-12,-1-1 0,0 1 0,0 0 0,0-1 0,0 0 0,0 1 0,0-1-1,-1 0 1,1 0 0,-1 0 0,-4 2 0,-110 68-1311,102-67-13,-23 1-563,37-6 1743,0 0 0,0 0 0,0 0 0,0 0 0,0 0 0,0 0-1,0 0 1,-1 0 0,1 0 0,0 0 0,0 0 0,0-1 0,0 1 0,1 0 0,-1-1 0,-1 0 0,-41-16-2395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1 267 7541,'34'-25'432,"3"0"212,6-4-136,3 1-100,2-5-232,4 4-72,-1-3-92,-8 8-120,-6 3-584,0 0-1016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3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6957,'53'-12'1404,"-3"5"-368,8 0-396,-7 0-372,-1 0-92,3 7-84,-2-4-144,-18 4-1236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8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4920,'-43'45'1317,"21"-5"303,-1-8-264,8 10-152,1-2-200,0 10-148,8 3-120,-8 0-232,0 3-160,-18-3-168,12 0-84,-8 0-36,-4-3-68,-2-5-432,-18 0-2384,1-21-3193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8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4700,'0'0'2053,"43"35"-989,-14 31-12,-1 32-212,-5 16-240,0 9-316,-3 3-108,-6 1-84,-5-9-72,-3-7-52,-6-13-508,0-13-960,0-6-776,-6-18-309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9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737 265 5232,'2'6'973,"67"120"2556,-44-79-2879,-2-3 1,27 73 0,-45-102-579,-1 0 0,0 1 0,-1 0-1,0 0 1,-2 0 0,0 0 0,0 0 0,-2 0 0,-2 16-1,0-13-50,-2-1-1,0 0 1,-1 0-1,-1 0 0,0-1 1,-2 0-1,1-1 0,-2 0 1,-1 0-1,-18 22 0,8-15-14,-1 0-1,-1-2 1,-1-1 0,0-1-1,-44 26 1,51-35 0,-1-1 0,1-1 0,-2-1 0,1 0 0,-1-1 0,0-1 0,-1-1 0,1-1 0,-1 0 0,0-2 0,1 0 1,-28-3-1,32 1 5,0-1 1,0-1-1,0-1 1,1 0-1,0 0 1,0-2-1,0 0 1,0 0-1,1-1 1,0-1-1,1 0 1,-1-1-1,2-1 1,-1 1-1,1-2 1,-16-20 0,11 12 12,2 0 0,1-2 1,1 0-1,0 0 0,2-1 1,0 0-1,1-1 0,2 0 1,0 0-1,2-1 0,0 0 1,2 0-1,0 0 1,1-26-1,4 20-3,2 0-1,1 0 1,1 1 0,1 0 0,1 0-1,2 1 1,1 0 0,2 0 0,0 1-1,1 1 1,31-41 0,-17 32-201,1 2-1,1 0 1,2 3 0,1 0 0,2 2 0,0 2 0,50-28 0,-63 41-1366,2 1-1,45-16 1,-23 17-1281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49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6709,'0'0'5500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3:50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2032,'7'0'672,"24"0"56,-17 2-33,-5 2-488,-5-2-80,0 0 0,0 0-1,1-1 1,-1 1 0,1-1-1,5 1 1,156 32 1486,-158-33-1268,13 1-691,-8-4 3731,-13-5-3296,-4-43 72,3 46 287,-5 1-260,-1-1-153,0 1-1,0 0 1,-1 1-1,-13-4 1,20 6-32,0 0 0,-1 0 0,1 0 0,0 0 0,-1 0 0,1 0 0,0 0 0,-1 0 0,1 1 1,0-1-1,-1 0 0,1 1 0,0-1 0,0 1 0,0 0 0,-1-1 0,1 1 0,-1 1 0,-1 0-2,0-1 0,0 0-1,0 0 0,1 0 0,-1 1 1,0-1-1,1 1 0,-1 0 0,1-1 1,-4 5-1,0-1 9,0 0 13,6-4-54,-1 0 28,1 1 1,-1-1-1,1 0 0,-1 1 1,1-1-1,-1 0 0,0 1 1,0-1-1,0 0 0,0 0 0,-1 2 1,0-1-6,0 2-176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4:04.85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373 78 1212,'-5'-8'152,"4"7"-80,0 0-1,0-1 1,0 1 0,0-1-1,1 1 1,-4-12 4982,11 16-4751,26 7-123,0-1 1,0-2 0,1-1-1,0-1 1,0-2 0,46-2-1,215-25-134,-235 17 45,-21 3-113,63-5 19,-86 8 23,24-5 24,-9 5 66,-25 1 2028,-13-1-2070,-59-2-58,-1 2 0,1 3 0,0 3 1,-67 13-1,62-5-39,-65 14-36,125-25 75,-12 1-4,18-2 50,16 1-13,28 3-30,1-2 0,0-2 1,54-4-1,318-33 142,-42 27-122,-308 9 9,-56 0 529,-15 2-524,-75 14-32,-158 7-1,134-15-18,-769 62-115,846-68 132,-25 1-20,140 12 43,154 7 1,98-19-3,-221-3-13,402 3 119,-599-9-154,11 0-2,-359 31-27,420-24 40,-96 12-14,-106 26 1,185-30-27,22-7 15,12 4-10,2 0 42,0-1 0,1 0 0,0 0-1,0-1 1,0 0 0,0-1 0,0 0 0,1-1 0,-1 0 0,12 1 0,22 0 23,53-1 1,286-27-7,-123 5-16,-113 9 42,-140 11 12,-17-8-111,-7-3 46,0 0 0,-1 1-1,0 1 1,-1 1-1,0 0 1,0 2 0,-1 0-1,0 1 1,-22-3-1,-32-1 0,-92-2 0,-359 28-39,202 18-11,293-31 31,24-3-9,16 2 60,20 5-13,0-2 0,0-1 1,0-1-1,1-1 0,34-3 0,167-15 20,-182 11-30,291-29 21,154-13 52,-488 46-60,-18-4-37,-40-9 13,-1 1-1,0 3 1,-95-4 0,-169 14-34,-61 27 20,351-26 18,34-4-13,42-5 11,683-104 97,-665 98-111,40-6 104,-103 19-63,-14 0-36,-418 28-30,-4 41 2,410-65 44,-222 48-36,237-51 23,64 2 47,-36-2-23,42-2-1,558-95 30,-406 56-42,-156 28 23,-39 7-17,1 0 1,0 2-1,31-1 0,-115-3-34,-10 6 35,-91 9 0,-77 21-63,-246 63 21,474-90 45,-51 16-114,58-16 101,25 7-11,0-2 19,0 0 0,0-1-1,1-1 1,0 0-1,0-2 1,36 1 0,10-4-19,69-9 0,-125 8 15,659-85-96,-649 81 95,-21 5 1,0 0 1,0 0 0,0 0-1,0 0 1,0 0-1,0 0 1,0 0 0,1 0-1,-1 0 1,0 0-1,0 0 1,0 0-1,0 0 1,0 0 0,0 0-1,0 0 1,0 0-1,0 0 1,1 0 0,-1 0-1,0 0 1,0 0-1,0 0 1,0 0 0,0 0-1,0 0 1,0 0-1,0-1 1,0 1-1,0 0 1,0 0 0,0 0-1,0 0 1,0 0-1,0 0 1,1 0 0,-1 0-1,0 0 1,0 0-1,0-1 1,0 1-1,0 0 1,0 0 0,0 0-1,0 0 1,0 0-1,0 0 1,0 0 0,0 0-1,0 0 1,0-1-1,0 1 1,-1 0 0,1 0-1,0 0 1,0 0-1,0 0 1,0 0-1,0 0 1,0 0 0,0 0-1,0 0 1,0 0-1,0 0 1,0-1 0,0 1-1,0 0 1,-28-6-28,22 5 38,-57-6-1,0 4 0,0 2 0,-72 8 0,54-3-24,-18 2-14,1 3-1,-161 37 0,215-33 3,13 0 5,26-10 28,16 2 7,6 2-9,0-1 1,0 0-1,1-2 0,0 0 1,23 2-1,33-3-2,1-3-1,79-11 1,150-36-16,50-21 7,-273 46 2,-29 8 29,-45 13 37,-16-3-150,-5-1 92,0 1-1,-1 0 0,1 0 0,-1 1 0,0 1 0,0 1 0,0 0 1,-21 2-1,-39 10-16,0 2-1,0 4 1,-88 33 0,125-35 8,31-12-21,13-2-8,9 2 34,-1-2 0,1 0 0,-1 0 0,1-1-1,0-1 1,16-3 0,96-21-11,-77 14 25,135-36 34,-180 46 23,-13-2-85,-17-4 11,-1 2-1,1 0 0,-1 2 0,0 1 0,-46 1 0,-141 20 24,157-12-22,-107 12-28,-110 12-27,27 3 58,239-33-24,382-29 62,-185 8-44,-9 2-29,210-9-102,-515 27 92,-373 14-28,465-13 43,-234-1-229,-38 0-4,76 1 206,222-1 10,12-1-5,246-15 76,-143 13-7,-62 2-17,-6 1 27,-15 0-36,-21 0-14,-11-2-60,-14-3 68,1 1 1,-1 1-1,0 0 0,-26 1 1,-89 7-56,37 0 24,-14-3-69,-168 25 0,251-20 86,22-4 33,7-3-4,0 0 0,-1 0 0,1 1 0,0-1 0,-1 0 1,1 0-1,0 0 0,-1 0 0,1 0 0,0 0 0,0 1 0,-1-1 0,1 0 0,0 0 1,-1 1-1,1-1 0,0 0 0,0 0 0,0 1 0,-1-1 0,1 0 0,0 1 0,0-1 1,0 0-1,0 1 0,0-1 0,-1 0 0,1 1 0,0-1 0,0 0 0,0 1 0,0-1 1,0 0-1,0 1 0,0 0 0,-1 3 1,0 1-1,1 0 1,-1-1 0,1 1-1,0 0 1,0 0 0,1-1 0,0 1-1,-1 0 1,1-1 0,1 1-1,-1-1 1,1 1 0,0-1 0,2 6-1,4 0 3,0 1-1,1-2 1,0 1-1,1-1 1,0 0-1,0-1 1,1 0-1,0-1 0,15 7 1,1 1 15,1-3 0,57 19 1,-37-19 1,2-1 1,-1-3 0,1-2-1,0-2 1,1-2 0,68-7-1,-103 5-7,-11 0 0,-1 0 1,1 0-1,-1 0 1,1-1-1,-1 0 0,8-2 1,21-6 16,-20 4-5,9-15 9,-6-5-5,-16 25-30,0 0 0,1-1 0,-1 1 0,0-1 0,0 1 0,0-1 1,1 1-1,-1 0 0,0-1 0,0 1 0,0-1 0,0 1 0,0-1 0,0 1 0,0-1 0,0 1 0,0-1 0,0 1 1,0-1-1,0 1 0,0-1 0,0 1 0,-1-1 0,-4-24 2,3 19-7,-5 1-46,-1 0 49,0 0 1,0 0 0,0 1-1,-1-1 1,1 2 0,-1 0 0,0 0-1,0 0 1,0 1 0,0 0 0,-14 0-1,12 1 1,6 1-6,1 0 1,-1 0 0,1 1 0,-1-1-1,1 1 1,-6 1 0,-15 4-2,19-5 26,16 0-2883,37 6 499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4:07.34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1443 348 3080,'0'0'1304,"-9"-1"-931,-121-12 361,-175-10 1204,-103 51-29,243-11-1537,159-17-354,63 7 0,77-6 45,181-23 0,-191 11-60,-29 3 14,292-15 240,-382 23-20,-18 0-206,-618 54 40,175-11-126,234-23 121,309-36 14,63-3-26,174-20-47,2 8 418,-319 30 282,-14-2-663,-11-5-35,0 2 0,-1 0 0,1 1 0,-1 1 0,-33-3 0,-108-1-17,139 7-10,-284 9-11,311-8 30,0 0 0,0 0 1,0 0-1,-1-1 0,11-2 0,7-2-9,24-2 13,625-75 30,-501 62 18,-164 19 110,-18-2-169,-31-5 9,-1 2 0,-79-2-1,-99 12-7,196-4 14,-510 25-57,383-17 45,127-8-19,25 0 22,0 0 0,0 0-1,0 0 1,0 0 0,1 0-1,-1 0 1,0 0 0,0 0-1,0-1 1,0 1 0,0 0-1,0 0 1,0 0 0,0 0-1,0 0 1,0 0 0,0 0-1,0 0 1,0 0 0,0 0-1,0 0 1,0-1 0,0 1-1,0 0 1,0 0 0,0 0-1,0 0 1,0 0 0,0 0-1,0 0 1,0 0 0,0 0-1,0 0 1,-1 0 0,1 0-1,0-1 1,0 1 0,0 0-1,0 0 1,0 0 0,0 0 0,0 0-1,0 0 1,0 0 0,0 0-1,0 0 1,0 0 0,0 0-1,-1 0 1,43-12-11,413-64 58,-341 61-60,-40 5 35,429-37 98,-931 65-106,-10 23-62,286-26 22,-63 8-37,209-22 62,16 1-3,28 5 13,0-3 0,69 1-1,88-13 23,-96 3-32,12-4-1,23 0 113,-359 30-87,162-13-47,-423 65 4,360-52-19,120-20 3,-23 2 32,23-3-4,11 0-169,75-5 198,127-24 1,-135 18-6,43-8-26,224-30 38,-300 45 17,-33 4-8,-11 0-40,0 0 0,0 1 0,0-1 0,0 1 0,-9 3 0,-7 2 4,-98 22-28,1 6-1,-112 49 1,191-69 12,27-8 14,10-5-8,0 0 0,0 1 0,0-1 0,0 0 0,0-1 0,0 1 0,0 0 0,-1-1 0,-3 1-1,12 2 27,8 2-14,-1 0 0,1-1-1,-1-1 1,1 0 0,0-1 0,0 0 0,19-1 0,108-7-8,-124 5 4,329-36 46,-243 18-3,-96 17 21,-17-2-66,-23-7 4,0 2 0,-1 1 0,0 1 0,0 2 0,-1 1 0,0 2 0,-34 3 0,-254 28-3,310-28 1,-116 22 5,79-13-34,34-4 22,-8 0 7,36-2 28,23 6-12,0-2-1,1-2 1,0 0 0,54-1 0,158-9 14,-194 2-31,403-27 19,-191 9 396,-258 20 670,-16-2-1409,-26-4-446,25 4-745,0 2-1157,-33-3-964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4:10.08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589 159 2020,'-7'-2'360,"-1"-3"-218,-27-7 642,6 4-387,22 7 557,18-2-881,35-9 17,107-23 314,267-6 1169,-390 38-982,-24 2 428,-13 2-809,-645 113 1196,551-96-1177,-93 19 3,130-24-240,59-11 32,10 2-24,3 1 10,1 1 0,0-1 0,0-1 0,0 1 0,1-2 0,-1 1 0,1-1 0,0-1 0,0 0 0,11 1 0,21 2 3,48-1 0,595-31 359,-678 26 51,-13-4-344,-6-3-72,0 0 0,-1 1 1,0 1-1,-1 0 0,1 0 1,-28-6-1,-3 2 14,-51-6 1,-362-2 413,375 19-318,65-3-109,9 2-7,-1 0 0,1 1 0,-1-1 1,-15 5-1,18-5-9,17 6 17,16 6-1,1-1 0,1-1-1,0-1 1,0-2 0,59 7 0,165 0 25,-182-12-24,41 2 11,454 9 37,-455-9 151,-119-7-215,-16-6 5,0 1-1,0 2 0,-1 0 1,-44-3-1,-113-1-35,118 8 9,-199-2 37,-21 0 0,238 4 24,14 3-31,26-2-18,65-7 30,-7 0 2,568-11 71,-594 16-86,152-13-33,-170 13-50,-20-6-178,-16-7 238,0 2 0,-1 1 0,0 1 0,-61-12 0,-141-11-18,191 28 17,-423-29 40,5 27-47,433 11 37,24-4-10,0 0 1,0 1 0,-1-1-1,1 0 1,0 0 0,0 0-1,0 0 1,0 0 0,0 0-1,0 0 1,-1 0 0,1 0-1,0-1 1,-1 1 0,7 6 16,3 4-4,0-1-1,1 0 1,0-1 0,0 0-1,1-1 1,0 1-1,0-2 1,1 0 0,0 0-1,0-1 1,13 5-1,17 2 6,1-1-1,1-2 1,50 5-1,139 1 24,-133-11-10,390 14-25,-3 19 43,-347-23 22,-130-13-53,-22 3-13,-60 15-13,-90 12 1,-92 0 53,63-8 75,-100 11 2,286-33-95,12 1 22,8 4-32,1-2 1,0 0 0,-1 0-1,1-2 1,16 2 0,87 1-22,-60-4 2,1171-25 440,-1221 24-19,-17-5-437,-8-3 15,0 1-1,0 0 1,-1 1 0,0 1 0,0 1-1,0 1 1,-34-3 0,-140 6 22,170 1-21,-471 48-58,360-33 50,128-15 1,8-2 26,21-3 12,42-3-1,-5 1-30,144-29 40,-109 18-47,114-27 34,-42 8 58,-161 35-29,-12-5-27,-1-2-25,-1 2 1,0-1-1,-1 1 1,0 1-1,0-1 1,0 1-1,0 0 1,-1 1-1,1 0 1,-1 0-1,-18-4 1,-10-1 6,-71-9 1,7 10 16,-142 5 0,-105 25 136,190-10-71,95-7-69,-44 2-52,154-1 59,-1-6-20,71-11 0,-52 5-5,314-35 76,-373 40 199,-12 0-234,-68-3-15,-79 6 0,-81 16-64,106-7 30,-175 19-6,-47 3-5,341-32-21,296-51-23,-186 36 95,469-42 31,-545 54-62,21 0-4,67-8 86,-106 9-77,-17 0 9,-224 10-50,156-4 27,-142 15-12,95-7 13,-95 11-18,-26 3-9,239-26 8,18 0-76,243-5 124,-140-1-21,561-31 22,-419 20 6,-228 15 14,-24 1 45,-12 2-72,-111 24-15,-147 14 0,259-39-84,-11 1-83,9 0-1290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09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3131 4720,'0'0'1483,"-7"-3"59,-28-15 7816,46 9-8489,51-42 289,105-66 1,93-37-346,-61 37-526,491-332 529,-93 57 171,630-420 457,-299 240-868,-607 404 159,-291 150-374,-25 15 360,-11-3-5702,6 6 4864,0-1 1,-1 0-1,1 1 1,0-1 0,0 0-1,0 0 1,0 1-1,0-1 1,-1 0 0,1 1-1,1-2 1,-1 0-4,0 1 1,-1 0-1,1-1 1,0 1-1,0 0 0,-1-1 1,1 1-1,0 0 1,-1 0-1,1-1 1,-1 1-1,0 0 1,1 0-1,-1 0 1,0 0-1,0 0 1,0 0-1,0 0 0,0 0 1,-1-1-1,-33-32-1149,-1 2 0,-76-51 0,75 57 1190,31 22 68,13 4 39,182 3 727,-169-4-581,0-2 0,-1 0 1,27-8-1,-41 10 87,-4 1-251,0 0 1,0 0-1,0 0 0,0 0 0,0-1 0,0 1 1,0 0-1,0 0 0,0-1 0,0 1 0,-1 0 1,1-1-1,0 1 0,0-1 0,0 0 0,1 0 1,-2 1 144,1-1 0,0 0 0,0 1 0,0-1 0,0 1 0,0-1 0,0 1 0,0 0 0,0-1 0,0 1 0,0 0 0,0 0 0,0 0 1,0-1-1,0 1 0,1 1 0,-2 6-87,-2 14-57,0-1 0,-2 0 1,0 0-1,-1 0 0,-1 0 1,-9 19-1,-53 111-14,64-143 4,-12 24-247,2 4-1243,5-5 43,6-23-321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2002 0 5841,'0'0'2982,"3"6"-2388,10 29 69,5 15 481,43 80 0,163 203 143,-188-283-1202,38 49-10,-31-46-32,-13-13-36,-5 0-9,-20-32-3,-1-1 24,15 21-19,-14-21 179,-13-1-153,-3 2-30,1-1 1,-1 0 0,0-1-1,-1 0 1,0 0-1,1-2 1,-2 1-1,1-2 1,-14 4-1,6-6-92,1 0 0,-1-1 0,0 0-1,1-2 1,0 0 0,-1-2 0,1 0 0,0-1-1,-29-11 1,-8-8-396,-84-50 0,117 61 426,14 8 21,0 0 7,-25-14 25,25 14-20,9 9-62,0 0 103,1 0-1,-1 1 1,1-1 0,2 7 0,-1-2 2,-1-8-7,-1 0 1,0 0-1,0 0 0,0 0 0,0-1 0,0 1 0,0 0 0,0 0 0,0 0 0,0 0 0,0 0 0,0 0 0,0-1 0,-1 1 0,0 1 0,0 6 12,1-6-9,-1 1 0,1-1 0,-1 0-1,1 1 1,-1-1 0,0 0 0,0 0 0,0 1 0,-1-1-1,1 0 1,0 0 0,-1 0 0,-3 3 0,-20 28 41,12-20-38,6-7-6,5-3-7,-1-1-1,0 0 0,1 0 1,-1-1-1,0 1 1,0 0-1,0-1 0,0 0 1,-1 1-1,-4 0 0,-26 10-91,33-12 84,0 0 0,1 1 0,-1-1 0,0 0 1,0 0-1,1 1 0,-1-1 0,0 0 0,0 0 0,1 0 1,-1 0-1,0 0 0,0 0 0,1 0 0,-1 0 0,0 0 1,0-1-1,1 1 0,-2 0 0,-27-9-473,14 1-188,4 0 468,1 0 1,1 0-1,-1-1 1,1 0-1,-13-18 1,14 17 82,5 5 62,0 1 1,1 0-1,-1-1 1,1 1-1,0-1 1,-2-6-1,-9-22-42,9 25 120,1 1 58,-13-20 82,12 21 109,12 12-215,20 21-9,-21-20-46,-1 1 60,15 25 39,-16-24 127,-7-2-101,-3 23 21,3-22-10,-5-3-51,5-3-79,-3 2 6,-1 0-1,1-1 0,-1 0 1,0 1-1,0-2 0,0 1 1,0-1-1,0 0 0,0 0 1,-1 0-1,1-1 0,-10 1 1,-63-2-77,63-5-94,6 1 107,-29-18-154,-12-9 11,16 12 186,27 14 22,2-1 35,-19-15 75,19 16 1087,12 11-1097,19 21 22,-19-20-41,0 1-14,2 1-62,20 29 77,-22-30-69,-4-6-14,1 1 0,-1 0 0,0 0 0,0 0-1,-1 0 1,1 0 0,-1 0 0,1 0 0,-1 0 0,1 5 0,8 20 43,-8-21-11,2 1-2,1 1-29,-2-5 4,-1 0-1,0 0 1,0 0-1,0 1 1,0-1-1,-1 1 1,1 4-1,2 0 29,-2-5-11,-1 1 1,1-1-1,-1 0 0,0 0 0,0 0 0,-1 1 0,1 7 0,5 44 196,2-4-27,-6-42-156,1 30 334,-2-32-298,0-5-48,-1 0 0,1 0 0,-1 0-1,0 0 1,0 0 0,0 0 0,-1 0 0,1 0-1,-1 0 1,0 0 0,-1 5 0,-9 22 248,-1-1 0,-16 31-1,14-44-92,-9 5-144,-2-2-1,0 0 1,-1-1 0,-1-2 0,-1-1 0,0-1-1,-36 13 1,11-13-4,0-3 1,0-1-1,-1-3 0,0-3 0,-1-1 1,1-3-1,0-3 0,0-2 0,-76-16 1,96 13 35,1-1 0,0-2 0,0-1 1,1-1-1,1-2 0,-34-21 0,43 22-48,0-2-1,1-1 1,1-1-1,0 0 1,2-1-1,0-1 1,1-1-1,-20-32 0,26 35-37,0-1 0,1 1 0,1-2 0,1 1-1,1-1 1,1-1 0,0 1 0,2-1-1,0 0 1,1 0 0,1-1 0,2-26-1,1 21-183,1 0 0,1 1 0,1-1 0,2 1 0,14-44 0,-2 29-1765,1 1 0,38-57 0,-20 43-1607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1261 430 7621,'0'0'1377,"-6"2"-331,0 1-779,4-2-123,0 0-1,0 0 1,0-1 0,0 1 0,0 0-1,-1-1 1,1 1 0,0-1 0,-4 0-1,3 0-92,0 0-1,1 0 1,-1-1-1,0 1 0,1-1 1,-1 0-1,1 1 0,-1-1 1,1-1-1,-3 0 0,-2-1 26,-1 0 68,2-2-51,0 0-93,0 0-1,1 0 0,0 0 1,0-1-1,0 0 0,1 0 1,-1 0-1,1 0 1,1-1-1,-1 1 0,1-1 1,1 0-1,-1 0 0,-1-10 1,2 5-54,2 0 1,-1 1-1,1-1 1,1 0-1,0 0 0,1 0 1,0 1-1,1-1 1,0 1-1,1-1 0,0 1 1,11-20-1,-8 19 4,0 1 0,0 0 0,1 0 0,1 1 0,-1 0 1,2 1-1,-1 0 0,1 0 0,1 1 0,17-11 0,-12 12 1,-3 4 35,0 1 0,1 0 0,22 0 0,-36 2 14,1 0 0,0 0 1,0 0-1,-1 0 0,1 0 0,0 0 0,-1 0 0,1 1 0,0-1 1,-1 0-1,1 1 0,0-1 0,-1 0 0,1 1 0,-1-1 1,1 1-1,0-1 0,-1 1 0,1-1 0,0 1 0,13 12 8,0 0-1,15 20 1,-23-26-2,-1 0 1,0 1 0,0 0-1,-1 0 1,0 0 0,0 0-1,-1 1 1,4 12-1,-5-10 49,0 1 0,-1-1 0,-1 1 0,0 0 0,0 0-1,-1-1 1,0 1 0,-1 0 0,-1-1 0,0 1 0,0-1-1,-1 0 1,0 0 0,-12 20 0,7-17 29,0-1 1,-1 1 0,-1-1-1,0-1 1,-1 0-1,0-1 1,-1 0-1,0 0 1,0-2 0,-16 9-1,1-2-63,-1-1 0,-1-2 0,0-1 0,0-1 0,-1-1 0,-1-2 0,1-2 0,-1 0 0,0-2 0,-1-2 0,1-1 0,0-1 0,-51-7 0,69 4-73,0 0 1,1 0 0,-1-1 0,1-1 0,0-1 0,0 1 0,0-2 0,1 0 0,0-1-1,0 0 1,1 0 0,0-1 0,0-1 0,1 0 0,1 0 0,0-1 0,0 0-1,1-1 1,0 0 0,1 0 0,0-1 0,1 1 0,-8-28 0,10 28 23,1-1 0,0-1 1,1 1-1,0 0 0,1-1 1,1 1-1,0 0 0,3-17 1,-1 20 9,0-1 1,1 1-1,1 0 1,-1 0-1,2 0 1,-1 0-1,1 0 1,1 1-1,0 0 1,10-12-1,-8 12 16,0-1-1,0 2 0,1-1 0,0 2 0,1-1 1,0 1-1,0 0 0,1 1 0,-1 0 1,1 1-1,1 0 0,-1 1 0,1 0 0,-1 1 1,1 0-1,19-1 0,-29 3 0,1 1 0,0-1 1,-1 1-1,1 0 0,0 0 0,0 0 1,-1 1-1,1-1 0,4 2 0,0-1-4,6 4-10,12 9 32,-24-14-11,-1 0 0,1 1-1,0-1 1,-1 1 0,1-1 0,-1 0-1,1 1 1,0-1 0,-1 1-1,1-1 1,-1 1 0,1 0-1,-1-1 1,0 1 0,1-1-1,0 2 1,12 22 89,-9-10 25,-3-12-98,0 14 106,0-1 1,0 0 0,-2 1-1,0-1 1,-3 18 0,4-25-37,-1-4-41,1 0 1,0-1-1,-1 1 1,0 0-1,0 0 0,0-1 1,-2 5-1,-12 45 325,11-42-156,1-5-147,2-3-42,0-1 0,0 0 0,-1 0-1,1 1 1,0-1 0,-1 0 0,0 0-1,1 0 1,-1 0 0,-3 2 0,-29 31 79,11-11-48,-2-2-1,0 0 0,-51 33 1,-248 157 926,294-192-750,0 2 1,2 1 0,1 1 0,0 1-1,2 1 1,-29 40 0,42-48-63,0-1 0,1 1 0,1 1 0,1 0 1,0 0-1,2 1 0,0 0 0,1 0 1,1 1-1,1-1 0,1 1 0,-1 28 0,4-42-85,1 0 0,-1 0-1,1 0 1,1 0-1,0-1 1,-1 1 0,2 0-1,-1-1 1,1 0-1,0 0 1,7 11 0,-4-8 16,1-1 0,1 1 1,-1-1-1,2 0 0,-1-1 1,16 11-1,-4-6-8,0-1-1,1 0 1,0-2 0,1 0-1,0-1 1,31 6-1,16-2-62,1-2 0,0-3 0,0-3 0,0-4 0,106-11 0,-92-1-1137,-1-3-1,0-4 1,-1-4-1,95-39 1,-133 45-513,-1-3 1,-1-1-1,60-41 1,-14-11-2998,-84 69 4378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8473,'4'-6'1365,"83"-94"587,-82 95-1933,1 0 0,0 0 0,0 0 0,0 1 0,1 0 0,0 0 0,0 1 0,11-4 0,-3 0 16,-3 2 4,1 0-1,0 1 1,0 0 0,0 1 0,0 0 0,23-1 0,-27 6 95,10 9 57,-14-8-17,1 3-32,19 18-63,-16-10-2,-4-3-68,14 36 81,-18-44-87,0 1 0,-1-1 0,1 1 0,-1-1 0,0 1 0,0-1 0,0 1 0,0 0 0,0-1 0,-1 1 0,0-1 0,0 1 0,-1 4 0,-6 5-299,0 0 0,-1 0 0,0-1 0,-1 0 0,0-1 1,-1 0-1,0 0 0,-21 14 0,-25 13-2926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2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1931 9 4436,'16'-3'648,"25"-2"5741,-45 11-5536,-13 13-470,-2 0 0,1-1-1,-2-1 1,0-1 0,-30 18 0,-123 62 119,143-80-405,-351 184 291,-292 149-204,251-165-933,395-174-433,1-1-1,-42 7 1,28-10-2731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26 5945,'24'-21'1224,"-19"16"2559,-1 14-2587,8 20-557,-1 0 0,-1 0-1,11 57 1,-6 29 408,-5 0-1,-6 119 1,-42 221 29,25-335-984,-13 39 4,3-21-25,4-8-3,16-109-70,3 30 2133,9-44-1479,-3-3-539,0 1 1,0-1 0,1 0 0,0 0 0,0-1 0,0 0-1,0 0 1,1-1 0,-1 1 0,1-2 0,-1 1-1,11 0 1,8-2 112,1 0 0,-1-2 0,42-7 0,74-25-7,-61 14-137,-69 17-49,-2 1-1353,30-7-835,-30 7-420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3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46 303 6633,'-38'17'1415,"30"-13"3235,18-4-3929,19-2-552,-1-1 1,0 0 0,0-2 0,0-2 0,39-13 0,139-66 36,-150 61-102,0-1 290,0-3 0,-2-2 0,66-51 0,-114 77 225,-16 12-644,-19 12 24,2 1 0,0 1 0,1 2 0,-25 28 0,32-29-3,-16 16 7,1 3 0,-42 65 0,46-53 261,2 2 0,3 0 0,2 1 0,2 2 0,3 0 0,3 1 0,-13 101 0,19-59 605,4 0-1,11 120 0,11-116-427,-8-54-312,-8-42 387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1591 6693,'6'-3'1500,"25"-10"2693,-26 9-3844,0 0-267,23-14 374,280-127 1467,21 19-752,-231 90-854,2365-780 4664,-1924 650-3157,-528 163-1720,-3 0-176,2 0-180,6-2 223,-8 3-3726,1-1-3388,-21-4 5755,-61-37-656,-138-77-781,207 119 2936,-37-20 669,12 1 333,1 2-242,20 14 2914,16 13-2713,18 19-463,2-2 0,1 0 0,0-2-1,2-2 1,1 0 0,49 22 0,-14-11 199,1-4 1,95 26 0,-153-51-393,0-1 394,30 6 159,-30-7 1701,-16 13-2507,-3 3-141,0 0 1,0-1-1,-2 0 1,0 0-1,-25 26 1,-3-8 28,-77 51 1,-53 17-121,82-54-623,18-10-3337,60-33 793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2189 22 5909,'-7'-4'1377,"-24"-10"-233,24 11 1558,3 10-1990,1 2-591,1-1-1,0 1 1,0 0-1,1 0 0,0-1 1,0 1-1,1 0 1,0 0-1,1 0 1,0 0-1,0 0 0,1-1 1,0 1-1,5 11 1,7 19 370,36 69 1,-45-97-416,227 437 2045,-219-425-2007,83 165 550,-81-156-482,-2 2-1,-2-1 1,14 67-1,-23-88-139,-1 0-1,0 0 1,0 0 0,-2 0-1,1 1 1,-1-1 0,-1 0-1,0 0 1,-1 0 0,-1 0 0,1-1-1,-9 18 1,4-16-25,1 0 1,-2 0-1,0-1 0,0 0 1,-1-1-1,-1 0 1,0 0-1,0-1 0,-14 9 1,-2-1-37,-1-2 0,-1-1 1,0-1-1,-1-1 1,-1-2-1,0-1 0,0-1 1,-54 7-1,59-12-96,0-2 0,0 0 0,1-2 0,-1-1 0,-27-5 0,40 4 41,-1-1-1,1 0 1,1-1 0,-1 0-1,0-1 1,1-1 0,0 0-1,0 0 1,1-2 0,0 1-1,-14-13 1,10 5-10,0-1 1,2-1 0,-1 0-1,2 0 1,0-2-1,2 1 1,0-2-1,1 1 1,0-1 0,2 0-1,0-1 1,2 0-1,-5-30 1,6 30 66,3 16-12,5 10-249,27 57 378,-28-46 6,-3-1-79,-1 0-1,0 0 1,-1 0-1,-5 21 0,-10 5 44,5-25-26,-4 0-44,-1-1-1,0-1 1,-1 0-1,-1-2 1,-38 21-1,44-32-109,-17-7-220,29 6 307,0 0-1,0 0 1,1 0 0,-1-1-1,0 1 1,0 0 0,0 0-1,0-1 1,1 1-1,-1-1 1,0 1 0,1-1-1,-1 1 1,0-1 0,1 1-1,-1-1 1,0 1-1,0-2 1,-6-5-47,0 0-1,0 0 1,1-1-1,0 0 1,0 0 0,1-1-1,0 0 1,0 0-1,1 0 1,0 0-1,1-1 1,-4-17 0,3-2-47,2-59 1,2 67 93,0 16 102,0 13 42,-1 3-100,1 1 1,-2 0-1,0-1 0,0 1 0,-1-1 0,0 0 0,-1 0 1,0 0-1,-1 0 0,0 0 0,-1-1 0,0 0 1,0 0-1,-1-1 0,-1 0 0,1 0 0,-1-1 0,-1 0 1,-12 10-1,6-8-16,1-1 0,-1-1 0,-1 0 0,-27 9 1,30-15 27,0-3-34,0 0 0,0-1 1,-15-4-1,16-2-73,-42-46-74,51 52 138,1 0 0,0 0 0,0 0-1,1 0 1,-1-1 0,0 1 0,1 0 0,0-1-1,-1 1 1,1-1 0,-1-3 0,-1-2-15,2 7 20,0-1 0,0 1 0,0-1-1,0 1 1,0-1 0,1 1 0,-1-1 0,0 0 0,1 1 0,0-1 0,-1 0-1,1 0 1,0 1 0,0-1 0,0-3 0,0-1-6,-1 1 15,2 6-96,1-1 96,-1 1-1,0 0 0,0 0 1,1-1-1,-1 1 0,1-1 1,-1 1-1,0-1 1,1 0-1,1 1 0,9 2 18,-1 3 28,0 0 0,-1 1 0,0 0 0,0 0 0,-1 1 0,0 1 0,9 10 0,56 74 466,-58-72-409,12 19 168,-1 1 1,-2 1-1,26 62 1,-45-90-196,0 1 0,-1-1 1,-1 1-1,0 0 1,-1 0-1,-1 0 1,-1 0-1,0 1 0,-2 27 1,0-31-47,-1-1 0,0 1 1,-1-1-1,-1 0 0,0 0 0,0 0 1,-1 0-1,0-1 0,-1 0 1,0 0-1,-1 0 0,0-1 0,-13 14 1,0-5-14,0-1 1,-1-1-1,0-1 1,-1 0 0,-1-2-1,0-1 1,-37 14 0,7-7 7,0-3 1,-86 16-1,88-23-29,0-2 1,-1-3-1,0-1 0,-94-9 0,124 4 5,1-2-1,0 0 1,0-1 0,0-1-1,1-1 1,-1-1 0,2-1-1,-1-1 1,1 0 0,1-1-1,0-1 1,1-1 0,0-1-1,-20-20 1,19 14-23,1-1-1,1-1 1,2 0 0,0 0-1,1-2 1,1 1 0,1-2-1,-10-35 1,12 28 56,2-1 0,1 0 0,2 0 0,1 0 0,1-1 0,4-37 0,3 23-490,1-1 1,3 1-1,25-80 0,-14 69-1675,3 1 0,44-79 0,-12 44-2104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12717,'0'0'1797,"8"-2"-1431,20-5-139,0 0-1,1 2 1,37-2-1,-53 7-181,0 0 0,0 0 0,0 1 0,0 1-1,0 0 1,0 1 0,0 0 0,-1 1 0,21 9 0,-31-12-18,-1-1 0,0 1 0,0 0 0,0-1 1,0 1-1,0 0 0,0 0 0,-1 0 0,1 0 0,0 0 0,0 0 1,-1 0-1,2 1 0,5 7 29,-1 0 1,0 1-1,0-1 1,-1 1-1,-1 0 1,1 1-1,-1-1 1,-1 1-1,0 0 0,-1 0 1,0 0-1,0 0 1,-1 0-1,-1 0 1,-1 13-1,-3-1-103,0-1-1,-2 1 0,-1-1 1,-1-1-1,-1 1 0,-1-1 1,0-1-1,-2 0 0,-27 36 1,17-28-899,-1-2 1,-1-1-1,-1 0 1,-2-2 0,-53 36-1,13-21-2798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2163 13 7865,'24'-11'1724,"-19"9"1668,-13 12-2808,-43 54 413,-81 79-1,-80 56-360,169-160-509,-597 495 502,-32-44-501,506-379-151,-27 20-1751,184-124-12,-2 0-1164,-44 26-1286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7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1 5641,'0'0'4337,"4"9"-3423,3 11-579,-1-1 0,0 1 0,-1 0 0,-2 0 0,0 0 0,0 28 0,-3-44-297,1 44 601,-3 0 1,-12 82 0,-63 156 667,-19-6-511,96-279-793,-67 170 286,-32 103 423,85-229-271,11-36 107,3-5-415,1-1 1,-1 1 0,0 0 0,-1-1-1,1 1 1,0-1 0,-3 8-1,1-1 77,1-1 2124,13-5-1636,3 2-596,0-1-1,0 0 1,0-1-1,1-1 0,28 2 1,-2-8-43,1-2 1,-1-2 0,-1-2 0,47-15 0,16-3 3,-101 26-57,1 0 0,0 0 0,0 0 1,0 0-1,-1 0 0,1-1 0,6-3 1,-2 1-2,-1 1-21,1 0-5,22-7-1,-22 7-258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18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91 351 10101,'-14'5'442,"11"-4"-268,0 1 0,0-1 0,0 0-1,0-1 1,0 1 0,0 0 0,-1-1 0,1 0 0,0 1-1,-5-2 1,-28 1 2316,35-6-2278,1 0-200,-1-1 0,1 1-1,0 0 1,1 0-1,0 0 1,0 0-1,0 0 1,0 0 0,1 0-1,0 0 1,5-9-1,-1 4-7,0 0-1,1 1 0,0 0 1,1 0-1,12-12 0,2 2-15,0 0 0,1 2-1,1 1 1,33-18 0,-18 13 15,45-18 1,-68 34-12,0 1 1,0 0-1,0 1 1,0 1-1,0 1 0,18-1 1,56 5-33,-89-2 38,-1 0 1,1 0-1,0 0 1,0 0 0,0 0-1,0 1 1,-1-1-1,1 0 1,0 1-1,0-1 1,-1 0 0,1 1-1,0-1 1,-1 1-1,1-1 1,0 1-1,-1-1 1,1 1-1,0 1 1,7 5 8,0-1-1,-1 2 1,0-1 0,-1 1-1,0 0 1,0 1 0,0-1-1,-1 1 1,6 14 0,-7-5 37,0-1 1,-1 0 0,-1 1-1,0 0 1,-1-1-1,-1 1 1,-1 0 0,-1-1-1,0 1 1,-10 33-1,-6 13 234,-41 92-1,57-152-270,-35 79 363,-75 123 0,-67 65 442,147-225-666,-43 55 589,69-93 1709,4 0-1624,-8 24 74,10-32-874,0 0-1,0 1 1,-1-1 0,1 0-1,0 1 1,0-1 0,0 0-1,0 1 1,0-1 0,0 0-1,0 1 1,0-1 0,-1 0-1,1 1 1,0-1-1,0 0 1,0 1 0,1-1-1,-1 0 1,0 1 0,0-1-1,0 0 1,0 0 0,0 1-1,0-1 1,0 0 0,1 1-1,-1-1 1,0 0 0,0 0-1,0 1 1,1-1-1,-1 0 1,0 0 0,0 1-1,1-1 1,-1 0 0,0 0-1,0 0 1,1 1 0,-1-1-1,0 0 1,1 0 0,-1 0-1,0 0 1,1 0 0,9 5 129,1-1 0,0 0 0,0 0 0,0-1 0,0-1 1,1 0-1,-1-1 0,0 0 0,1 0 0,-1-1 1,16-2-1,139-23 638,-144 20-678,372-89 749,-348 82-791,-39 10 19,0-1-3,22-8-26,-22 9-41,-73 26-20834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4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4708,'0'-6'1301,"0"-21"5535,2 36-5970,46 282 2673,-22-107-2802,-18-138-678,2 8-1827,5 104-1,-17-111-1339,-9-9-1884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5:5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2100,'0'0'180,"23"-70"-136,-17 9-708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4910 1888,'0'0'9412,"6"1"-9256,65 11 263,107 3 0,-66-15-42,36 1 509,-86 2 36,-56-3 1245,6-368-1980,-7 290-127,-4 36-21,10-58-1,-1 40-22,-5 22-14,15-50 0,46-178 203,-39 147 28,-8 30-107,11-138-1,-19-93 41,-20 50-164,7 202 41,-16-100-1,6 68 3,-8-44-69,-32-210 1,41 263-16,3-19 9,7-135 1,2 113 16,3 56-8,17-100 0,-1 20 13,-3 34 1,0 7-29,-10 68 11,12-48 1,0 11-11,-15 67 24,11-30 0,-14 46 12,5-11-19,15-15-3,-12 18 20,2-1-1,-1 2 1,1 0 0,0 0 0,1 1 0,0 0 0,23-9 0,6 1-8,47-10 0,-42 12 11,-13 5-21,38-3 1,-12 2 35,12-1-25,79 1 0,-25 3-5,658-31-1,-77 29 72,-542 7-85,130 1 62,484 21-58,117 3 62,-531-26-25,-119 0-18,931 15-11,-372 11 71,-410-8-58,17-3-4,-332-11 20,200 0 11,-194-6-45,108-17 0,86-18 66,-233 36-32,-29 0-24,-10 2 10,-1 0 1,0 0-1,0 1 1,11 0-1,-7 0 5,30-1-19,-32-1 19,28 0 49,7 2 48,-52-6-150,-1 1 30,3 2 1,1-1 0,0 0 0,1 0 0,-1 0 0,-5-5 0,-48-47-197,-72-85 0,107 116 197,2 9 32,3-1-20,14 13-33,-1 4-63,-25 0 73,30 8 76,0 1-43,0 0 0,1 0 1,-1 0-1,2 0 0,0 0 1,0 0-1,0 0 0,1 0 1,1 0-1,-1-1 0,1 1 1,1-1-1,7 14 0,37 36 95,-33-39-53,-13-18-43,-1 1-1,0-1 1,1 1 0,-1-1 0,1 0-1,0 1 1,-1-1 0,1 0 0,3 1-1,38 23 60,1-1 0,2-3 0,71 23 0,-102-39-51,29 6 58,-33-9-50,36 6 76,-13-5-30,-25-2 656,-15 2-712,0 0 1,0 1-1,1-1 0,0 2 0,-7 5 0,-7 5 11,-43 26-12,-74 33 0,112-61 5,-81 37 12,87-40-33,7-1 13,-36 23-15,-20 9-515,52-33 178,5-3-385,1 1 0,-1 0 0,-15 14 0,-22 14-2127,-5-2-1155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3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0 2232,'0'0'748,"-2"4"309,1 3-723,0 1-1,0-1 1,1 0 0,0 0 0,0 1-1,0-1 1,1 0 0,0 0-1,3 9 1,1 15 487,0 14-283,-3 0-1,-1 1 1,-3-1-1,-1 0 1,-2 0-1,-2 0 1,-3-1-1,-21 64 1,-96 199 756,74-188-1022,-25 53 67,72-152-210,-4 24 173,10-43-259,-1 1-1,1-1 0,0 1 0,-1 0 0,1-1 1,0 1-1,0-1 0,0 1 0,0-1 0,1 4 0,5 30 579,-6-34-600,0-1-1,0 1 1,0-1-1,0 1 0,0-1 1,0 1-1,0-1 1,1 1-1,-1-1 1,0 1-1,0-1 1,0 1-1,1-1 1,-1 1-1,0-1 1,1 0-1,-1 1 1,0-1-1,1 1 0,-1-1 1,0 0-1,1 1 1,-1-1-1,1 0 1,-1 0-1,1 1 1,-1-1-1,1 0 1,-1 0-1,1 0 1,-1 1-1,1-1 0,-1 0 1,1 0-1,0 0 1,19 6 169,0-1 1,0-1-1,1 0 0,-1-2 1,1-1-1,0 0 0,-1-1 1,32-5-1,174-37 292,-221 41-471,371-99 597,-270 69-390,-96 29-129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0 347 4088,'0'0'4593,"6"1"-3237,2-1-1145,0 0-1,1-1 1,-1 1-1,0-2 1,0 1 0,15-6-1,49-20 107,-68 25-284,43-20 179,75-50-1,-68 39-92,209-144 775,-257 173-566,-11 10-267,-116 167 712,102-141-401,2 1 0,1 0 0,-22 66 0,29-63-23,1-1 0,2 1 0,1 0 0,0 70 0,8-40 414,20 117 0,-1-61 81,40 265 52,-59-313-856,0-59-51,-1-6-30,-1 0 0,0 0 1,0 0-1,-1 13 0,0 20-764,-3-21-1115,-6 17-657,6-28-811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7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711 0 2992,'0'0'2310,"1"9"-1198,1 1-833,0 0 0,0 1 0,2-1 0,-1 0 0,1 0 0,0 0 0,1-1 0,0 0 0,1 0 0,9 13 1,48 48 606,93 82 0,-149-143-807,-6-7-73,0 0 0,0-1 1,-1 1-1,1 0 0,-1 0 0,1-1 1,-1 1-1,0 0 0,1 0 0,-1 0 0,0 2 1,-1-1-4,0-1 0,0 0-1,0 1 1,0-1 0,-1 0 0,1 0 0,-1 0 0,1 0 0,-1 0 0,0 0 0,1 0 0,-1 0-1,0-1 1,0 1 0,0-1 0,-1 0 0,1 1 0,0-1 0,0 0 0,-1 0 0,-2 0 0,-9 5-5,-1-2 0,-20 4 0,2-3 3,0-2 1,-1-1 0,1-2 0,0-1-1,0-2 1,-55-11 0,48 5-12,-19-6-38,56 14 24,-1 13 113,0-1 0,0 1-1,1-1 1,1 1 0,0 0-1,1 0 1,0 0-1,1 13 1,-3 24 344,1-27-154,-1 0-1,-1 0 1,-1-1-1,-15 42 1,11-51-80,-2-2-181,0 0 0,-1-1 0,0 0 0,-1-1 0,0 0 0,0-1 0,0-1 0,-1 0 0,0-1 0,0 0 0,-20 3 0,19-5-14,0-1 0,0-1 1,0 0-1,0-1 0,0-1 1,-16-3-1,24 3-39,1 0 0,-1-1 0,1 0-1,0 0 1,0-1 0,0 0 0,0 0 0,0 0 0,0-1 0,1 0 0,-1 0 0,1 0-1,0-1 1,1 0 0,-1 0 0,-4-7 0,4 4-133,0 0 0,0-1 0,1 0 0,1 1 0,0-2 0,0 1 0,0 0 0,0-11 0,0 0-694,2 0 0,1-38 0,7-24-2293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6449,'0'0'1630,"8"2"-269,19 3-655,0 0 1,0-2 0,1-1 0,43-3 0,-29 1 80,53 5-1,-72-1-353,29 9-1,-46-11-161,-2 5-62,-1-3-192,-1 1-1,0 0 1,0 0-1,0 0 1,0 0-1,-1 0 1,1 9 0,-2-11-17,1 0 0,-2-1 1,1 1-1,0 0 0,-1-1 1,1 1-1,-1 0 0,0-1 1,1 1-1,-1-1 0,-1 1 1,1-1-1,0 1 0,-1-1 1,1 0-1,-1 0 0,1 1 1,-1-1-1,0 0 0,0-1 1,-3 3-1,-11 8-409,-1-2 0,0 0 0,0 0 0,-1-2 0,-1 0 0,1-1 0,-1-1 0,-27 5-1,-45 6-3075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7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0 4920,'0'0'4844,"4"10"-3743,11 20-405,-1 0 0,-2 1 0,14 58 0,-18-38-39,-1 1-1,-2 73 1,-7-97-541,-1-1 0,-2 1-1,-1 0 1,-1-1 0,-20 50-1,19-58-133,0 0 0,-2-1 0,0 0 0,-1 0-1,-1-1 1,0-1 0,-19 18 0,20-22-482,0-2 1,-1 0 0,-1 0 0,1-1 0,-2 0-1,-14 7 1,21-13-171,0 0 1,-1-1-1,0 1 0,-12 1 0,-31-1-3382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8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6961,'-29'61'2092,"7"13"-308,7 11-500,7 10-216,8 11-152,8 0-40,-2 3-196,11-3-236,-11-8-212,2-8-143,-2-4 11,-6-12-92,0-13-409,-14-12-919,-15-4-4600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1 6449,'0'0'2148,"0"41"-240,0 8-392,-14 0-348,-9 4-316,-5 4-288,-1-8-220,-8 0-228,0-4-36,3-4-80,-4-5-952,-13-10-5636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8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9201,'28'-18'4364,"-5"18"-4312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1033 1 8157,'0'0'3617,"7"6"-2848,-2 0-671,-1 0 0,1 1 0,-1-1 0,0 1 0,-1 0 0,1 0 0,-1 0 0,-1 0 0,1 1-1,-1-1 1,-1 1 0,1-1 0,-1 1 0,0 0 0,-1-1 0,-1 16 0,-1 1 130,0-1 0,-2 1-1,0-1 1,-2 0 0,-1 0 0,0-1 0,-21 41 0,22-51-189,0-1 0,-1 0-1,-1 0 1,1 0 0,-2-1 0,0 0 0,0-1 0,-1 1 0,0-2 0,0 0 0,-1 0 0,0-1 0,0 0 0,-1-1 0,-21 9 0,26-13-56,0 0 1,-1 0-1,1-1 1,0 0-1,0 0 1,-1-1-1,1 0 1,0 0 0,-1 0-1,1-1 1,0 0-1,0-1 1,0 0-1,0 0 1,0 0-1,0-1 1,0 0 0,1 0-1,-7-5 1,2 0-112,0 0 1,1-1-1,0 0 1,0-1-1,1 0 1,1-1-1,0 0 1,0 0 0,-8-17-1,-34-78-177,18 36 353,30 64 168,-1 0 86,-5-19-40,6 19 619,-5 16 15,-24 44 1207,-40 94 1,-27 51 155,80-168-2445,-2-1-1,-45 54 0,59-77-323,-1 0-1,0-1 0,0 1 1,-1-1-1,1-1 0,-1 0 1,-1 0-1,1 0 0,0-1 0,-1 0 1,0-1-1,0 0 0,0 0 1,-1-1-1,1 0 0,-13 0 1,-24-6-3732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8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806 19 7801,'12'140'4137,"-7"-106"-3752,-1 0 1,-2 0-1,-4 50 0,-4-22-209,6-62-174,0 0 1,0 1-1,0-1 0,0 1 0,0-1 0,-1 1 0,1-1 0,0 1 1,0-1-1,0 0 0,-1 1 0,1-1 0,0 1 0,0-1 1,-1 0-1,1 1 0,0-1 0,-1 0 0,1 0 0,-1 1 0,0-1 1,-3 4 1,-1 0 1,0 0-1,0-1 1,-1 0-1,1 0 1,-10 4 0,12-6-8,0 0 1,0-1-1,0 1 1,0-1-1,0 1 1,-1-1-1,1 0 1,0 0 0,0 0-1,-1-1 1,1 1-1,0-1 1,0 0-1,0 0 1,0 0-1,0 0 1,-4-2 0,0-2-32,0 0 0,0 0 1,0 0-1,0 0 1,1-1-1,0-1 1,0 1-1,1-1 1,0 1-1,0-2 1,0 1-1,1 0 0,0-1 1,0 0-1,1 0 1,0 0-1,1 0 1,-3-16-1,0-10-92,1-1 1,2 0-1,3-48 1,0 28 134,-1 42-108,-1-27 477,1 40-365,0 0 1,0 0-1,0 0 0,0 0 0,0 0 0,0 1 0,0-1 0,0 0 0,0 0 0,0 0 0,0 0 0,0 0 0,0 0 0,-1 0 0,1 0 0,0 0 0,0 0 0,0 0 0,0 0 0,0 0 0,0 0 0,0 0 0,0 0 0,0 0 0,0 0 0,0 0 0,0 0 0,-1 0 0,1 0 0,0 0 0,0 0 0,0 0 0,0 0 0,0 0 0,0 0 0,0-1 0,0 1 0,-5 26 589,-3 24 351,-2-1 0,-2-1 0,-34 86 0,35-110-866,-1 1 0,-1-2-1,-1 0 1,0 0 0,-2-1 0,-1-1 0,-1-1-1,-39 35 1,25-30-366,-1-1 0,-44 24 0,54-36-936,0-1-1,-35 12 1,47-20 336,0 0-1,0-1 1,-12 2-1,-22-6-3607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9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9713,'0'0'3300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09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151 146 5933,'54'56'2770,"42"47"-420,-86-90-2234,-1 0 0,0 0 1,-1 1-1,0 0 0,-1 1 0,8 22 0,-14-33-97,0 0 0,0-1 0,-1 1 0,1 0-1,-1 0 1,0-1 0,0 1 0,0 0-1,-1 0 1,1-1 0,-1 1 0,0 0-1,0-1 1,0 1 0,-3 5 0,1-3-1,-1 0 1,1-1-1,-1 0 1,0 0 0,-1 0-1,1 0 1,-1 0-1,-8 5 1,3-2-6,-1-1-1,0-1 1,0 0 0,0-1-1,-1 0 1,1-1 0,-1 0-1,0 0 1,-18 2-1,21-6 18,-1 1-1,1-1 0,-1-1 1,1 0-1,0 0 0,-1-1 1,1 0-1,0-1 0,-16-6 1,24 9-17,0-1 0,0 1 0,0 0 0,1-1 0,-1 1-1,0-1 1,0 1 0,1-1 0,-1 0 0,0 1 0,1-1 0,-1 0 0,1 0 0,-1 1 0,1-1 0,-2-1 0,-9-15 63,0 0 1,-10-22-1,17 31-65,1 0 1,0-1-1,1 1 0,-1 0 0,1-1 0,1 0 1,0 1-1,0-1 0,1-10 0,2 0 13,0 0-1,2 0 0,0 0 1,1 1-1,1 0 0,1 0 1,0 0-1,2 1 0,0 0 1,18-25-1,-15 25-435,2 0 0,0 0 1,2 2-1,-1 0 0,2 0 0,0 2 0,0 0 0,1 1 0,23-11 1,-3 5-3010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1081 506 8617,'0'0'1513,"-6"-5"-318,1 1-1107,1 0 0,0 0 1,0-1-1,0 1 0,0-1 0,1 0 0,0 0 1,0-1-1,0 1 0,0 0 0,1-1 0,0 0 1,0 1-1,1-1 0,0 0 0,-1-11 1,1 4-60,2 1 1,0-1 0,0 0 0,1 1 0,0 0-1,9-24 1,34-69 0,-37 87-16,6-8-15,2 0 1,23-30-1,-18 26-11,-21 29 10,1 0 0,-1 1 0,1-1-1,0 0 1,-1 0 0,1 0 0,0 1 0,-1-1-1,1 0 1,0 1 0,0-1 0,0 1 0,2-2 0,25-14-1,-27 16 2,-1-1 0,1 1 0,0 0 0,-1-1 0,1 1 0,0 0 0,-1-1 0,1 1 0,0 0 0,-1 0-1,1 0 1,0 0 0,-1 0 0,1-1 0,0 1 0,0 1 0,-1-1 0,1 0 0,1 0 0,-2 0 1,3 0 3,0 1 0,0-1 1,0 1-1,0-1 0,0 1 0,-1 0 0,1 0 0,0 0 0,5 4 1,-5-2-1,0 0 0,0 1 0,0-1 0,-1 1 0,1 0 0,-1 0 0,0 0 0,0 0 0,0 0 1,0 0-1,-1 0 0,0 1 0,1 4 0,1 2 3,-2 1 0,1-1 0,-2 1 0,0 14 1,-1-12-2,-2-1 0,1 0 1,-2 0-1,0 0 1,0-1-1,-1 0 1,-1 1-1,0-1 1,-1-1-1,0 1 1,0-1-1,-1-1 1,-1 0-1,0 0 1,-17 15-1,11-12 1,-1 0 0,0-2 0,-1 0 0,0 0 0,0-2 0,-1 0 0,-1-1 0,1-1 1,-37 9-1,42-13-7,0-1 0,0 0-1,0-1 1,0-1 0,-1 0 0,1-1 0,-24-4 0,29 3 1,1 0-1,0-1 0,0 1 0,0-2 0,0 1 0,1 0 1,-1-1-1,1-1 0,0 1 0,0-1 0,0 0 1,1 0-1,0 0 0,0-1 0,-5-7 0,4 3-3,0 0-1,1 0 0,0 0 1,1-1-1,0 0 1,0 0-1,1 0 0,1 0 1,-2-14-1,2 1-6,1 0 0,1-1 0,4-31 0,4 22 59,-4 43 80,5 10-18,0 1 1,-2-1-1,-1 1 0,0 1 0,-1-1 0,-2 1 0,0-1 0,-1 1 1,-1 25-1,-3-16-11,-10 39 1,10-56-86,-2-1 1,1-1-1,-2 1 1,1-1-1,-10 16 1,12-23-12,0-1 1,0 0-1,0 0 1,0 0-1,0 0 1,-1-1-1,0 1 1,1 0 0,-1-1-1,-4 3 1,-3 2 2,-19 16 4,16-19 9,6-3-19,0-1 0,0 0 0,0-1 0,0 1 0,0-1 0,0-1 0,-6-1 0,12 2-1,0 1 0,1 0-1,-1-1 1,0 1 0,1 0 0,-1-1 0,1 1 0,-1-1 0,0 1 0,1-1 0,-1 0 0,1 1 0,-1-1 0,1 0 0,0 1-1,-1-1 1,1 0 0,0 1 0,-1-1 0,1-1 0,-12-21-8,1 0 1,1-1-1,1 0 0,1-1 1,2 0-1,0 0 0,1-1 1,2 0-1,1 0 0,1-37 1,8-18 0,-7 74 178,-4 17 56,-7 20-20,-5 12-47,-1-1 1,-46 78-1,28-71-259,-1-2-1,-53 51 0,-97 69-5768,129-123 2262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0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10717,'46'-13'2356,"2"13"-1468,4 8 528,-1 21-1000,-8 0-4,-6 24-344,-17-5 28,-3-6-23,-17 14-105,-51 2-2769,-15-34-5247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0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8205,'0'0'5152,"31"42"-13793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1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1319 25 6097,'5'2'1560,"6"1"-1308,0 0 1,0 2-1,0-1 0,-1 1 0,0 1 0,0 0 0,-1 0 0,1 1 1,-1 0-1,-1 0 0,1 1 0,-1 1 0,-1-1 0,1 1 0,-1 0 0,-1 1 1,0 0-1,8 18 0,-9-15-207,-1 0 0,-1 0 0,0 0-1,0 0 1,-2 1 0,0-1 0,0 18 0,-2-22-38,0 1 0,-1-1 0,0 1 0,0-1 0,-1 1 0,0-1 0,-1 0 0,0 0 0,0-1 0,-11 17 1,10-16-6,4-7 0,-1 0 1,1 1-1,0-1 0,-1 0 1,1-1-1,-1 1 0,0 0 1,0 0-1,0-1 0,0 1 1,-2 1-1,-15 11-10,19-14 6,-1 0 0,1 1 0,0-1 1,0 0-1,-1 0 0,1 0 1,0 1-1,0-1 0,-1 0 0,1 0 1,0 0-1,-1 0 0,1 0 1,0 1-1,-1-1 0,1 0 0,0 0 1,-1 0-1,1 0 0,0 0 1,-1 0-1,1 0 0,0 0 0,-1 0 1,1 0-1,0 0 0,0-1 1,-1 1-1,0 0 0,-1-1-6,-1 0 0,1 0 1,0 0-1,0 0 0,-1-1 0,1 1 0,0-1 0,0 1 1,0-1-1,0 0 0,1 0 0,-1 0 0,0 0 0,1 0 1,-1 0-1,1 0 0,0-1 0,0 1 0,0 0 0,0-1 1,-1-2-1,-1-9-18,0 1 0,0-1 1,0-14-1,1 11 14,-3-75-34,-5-37 9,9 118 34,-2 0 0,1 0 0,-1 0 1,-1 0-1,0 0 0,0 1 0,-1 0 0,-9-14 0,14 23 3,-1 1 0,1-1 0,0 1 0,0 0 0,-1-1 1,1 1-1,0 0 0,0-1 0,-1 1 0,1 0 0,0 0 0,-1-1 0,1 1 0,0 0 0,-1 0 0,1 0 0,-1-1 0,1 1 0,0 0 0,-1 0 0,1 0 1,-1 0-1,1 0 0,-1 0 0,1 0 0,0 0 0,-1 0 0,1 0 0,-1 0 0,1 0 0,-1 0 0,-14 2 1,-1 0 1,1 0-1,0 2 0,1 0 1,-1 0-1,1 2 0,-1-1 1,2 2-1,-1 0 0,1 1 1,-21 15-1,4 0 19,1 1-1,2 0 1,-47 56-1,61-65-2,2 0 0,0 1 0,0 0-1,2 1 1,0 0 0,-7 19 0,14-30-9,1 0 0,-1 1 1,1-1-1,0 0 0,0 1 0,1-1 0,-1 1 1,1-1-1,2 9 0,-1-10 1,0-1 0,0 1 0,1-1 0,-1 0 0,1 0 0,0 0 0,0 0 0,1 0 0,-1 0 0,1 0-1,0-1 1,0 1 0,0-1 0,6 5 0,7 4 20,0-1-1,0-1 0,1 0 1,1-1-1,30 11 0,97 22 34,-106-32-63,-7-3 6,-26-6 132,-12 4-127,-6 2-4,-1 0 0,1 0 0,-1-2 0,0 0 0,0 0 0,-1-1 0,-15 3 0,-107 13-19,74-13 22,-1-3 0,-66-5 0,98-2-6,1 0 0,0-2 0,0-1 0,1-2 1,-1-1-1,-37-16 0,-113-77-38,77 40 1,98 59 28,0 1 0,0-1 1,0 1-1,0 0 1,-7-1-1,-24 0-34,35 3 40,0 0 0,0 0 0,1 0-1,-1 0 1,0 0 0,0 0 0,0 1-1,1-1 1,-1 0 0,0 0 0,0 1 0,0-1-1,1 0 1,-1 1 0,0-1 0,1 0-1,-2 2 1,-7 5 3,0 0-1,0 1 1,1 1-1,0-1 1,1 1-1,0 0 1,0 1-1,1 0 1,0 0-1,1 0 1,0 0-1,1 1 1,0 0-1,-3 13 1,1-4 41,2 1 1,0-1-1,2 1 1,0 0 0,1 0-1,1-1 1,3 26-1,2-31 60,10 18-30,-5-18-42,15 15 8,-24-29-42,-1 0-1,1 0 1,0 0-1,0 0 1,0 0-1,0-1 1,-1 1 0,1 0-1,0 0 1,0-1-1,0 1 1,2 0-1,14 6-445,1 0 1,19 3-1,-37-10 352,1 1 0,-1-1 0,1 0 0,0 0 1,-1 0-1,1 0 0,-1 0 0,1 0 0,-1 0 0,1 0 0,0 0 1,-1 0-1,1 0 0,-1 0 0,1-1 0,-1 1 0,1 0 0,-1 0 1,1-1-1,-1 1 0,1 0 0,-1-1 0,1 1 0,-1 0 0,1-1 1,35-23-3730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1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5577,'0'0'4704,"14"-29"-3980,15 5-344,16 3-164,12 0-112,1-3-104,-7 8-288,6 0-1920,-11-5-1536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1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4384,'-3'5'1125,"0"5"-825,0-1-1,1 0 1,-1 1-1,2-1 1,-1 1-1,2-1 1,-1 1-1,1 0 0,1-1 1,1 11-1,4 19 476,13 46 1,-6-35-173,4 21 151,4-1 0,56 124 0,21 53-89,-81-202-644,-12-33-204,-1 1-1,0 0 1,-1 0-1,-1 0 1,0 0 0,1 25-1,-4-28-474,0 0 0,0 0 0,-1 1-1,0-1 1,-7 17 0,-17 31-3538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33 5981,'37'-32'5755,"-43"40"-5745,-21 32-3,2 1 0,2 1 0,2 1 0,1 1 0,3 1 0,1 1 0,-17 90 0,24-84 11,-8 37 32,-9 162 0,23-212 355,2-30-236,0-1 1695,-9-3-1602,7-4-249,-4 3 16,-1 0-1,0-1 1,0 0 0,0 0 0,0-1 0,-1 0 0,1-1 0,-1 1 0,-14-1 0,12-2-2,1-1 0,1 0 0,-1-1-1,0 0 1,0 0 0,1-1 0,0 0 0,0-1 0,0 0-1,0 0 1,1-1 0,0 0 0,0 0 0,0-1 0,1 0-1,-12-16 1,4 3-3,2 0 0,0-1 0,1 0 0,1-1 0,2 0 0,-8-24-1,11 28-14,1 0 0,2 0 0,-1 0 0,2 0 0,0 0 0,2-1 0,0 1 0,0-1 0,2 1 0,1 0 0,0 0 0,1 0 0,8-23 0,-4 21-206,0 0-1,2 0 1,0 1 0,2 0-1,0 0 1,1 2-1,0-1 1,2 2 0,0 0-1,31-26 1,6 3-2439,-1-2-1443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5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8937,'50'-30'1432,"1"5"-72,-1 1-368,-4 1-312,7 2-224,-10 11-188,-11-2 4,6 12 264,-17 40-396,-21 3-120,-13 4-360,-20 4-364,-12 0-616,-19-1-1448,-6 1-1492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1 5384,'0'0'2091,"-6"0"-1504,-9 3-424,-1 0-1,1 0 1,0 2-1,1 0 1,-1 1 0,1 0-1,0 1 1,1 1-1,0 0 1,-13 10 0,-3 5 137,1 0 0,1 2-1,-30 36 1,40-41-69,1 0-1,2 1 0,-25 45 1,32-50-105,1-1 1,0 1-1,1 0 1,1 0 0,0 1-1,-3 33 1,7-42-74,0 1 0,1-1 0,0 1 0,0-1 0,1 1 1,0-1-1,0 0 0,5 11 0,-6-18-36,-1 0 0,1 0-1,-1 1 1,1-1 0,0 0 0,0 0 0,0 0-1,0 0 1,0 0 0,0 0 0,0 0 0,0 0-1,2 1 1,20 15 79,1 0-1,0-1 1,1-2-1,1-1 1,0 0-1,36 10 1,-25-14 29,-1-1 0,73 5 0,71-9 67,-138-4-164,-35 0-75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3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4300,'0'0'6232,"5"6"-5224,10 17-449,-2 1-1,0 0 0,13 41 1,25 85 372,-39-111-916,-6-23 24,13 24-35,-2 2-47,-14-34-276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3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10133,'0'0'3100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5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75 282 3224,'0'0'2022,"-7"5"-1320,-22 16-307,22-15 135,2-14-491,1 1-43,0 0 1,1 0-1,0-1 0,0 1 1,1-1-1,0 1 1,0-1-1,0 0 0,1 0 1,0 0-1,1 0 0,0 0 1,0 0-1,1 0 1,2-12-1,4-1 15,0 1 0,1 0 0,13-22 1,-11 22-12,-7 13-28,1 0 74,11-20 7,-11 20 378,2 9-193,25 5 2771,-28 7-8578,-3-11 5278,0 1 0,-1 0 0,1-1 0,0 1 0,-3 6 0,2-2-134,-14 35-939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5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58 248 3576,'0'0'1158,"0"-8"-825,0 1-171,-1 2-69,1 1-1,0-1 1,0 1 0,0-1-1,1 1 1,0 0 0,0-1 0,0 1-1,0-1 1,1 1 0,-1 0 0,1 0-1,0 0 1,0 0 0,5-6 0,18-22 488,-9 17 0,4 0-235,1 1 1,1 1-1,0 1 1,35-13 0,-29 17-31,2 0 1,-1 2 0,32-2 0,-46 7-195,0 0 0,-1 1 0,1 1 0,-1 0 0,1 1 0,-1 1 0,0 0 0,21 8 0,1 4 220,-35-15-327,-1 0-1,1 0 0,0 1 1,0-1-1,-1 0 1,1 1-1,0-1 1,-1 1-1,1-1 0,0 1 1,-1-1-1,1 1 1,-1-1-1,1 1 1,-1 0-1,1-1 1,-1 1-1,1 0 0,-1 0 1,6 7 36,-1 0 0,0 1 1,-1-1-1,0 1 1,0 0-1,-1 0 0,0 1 1,0-1-1,-1 0 0,0 1 1,-1 0-1,0 9 0,-2-8-32,0-1 0,-1 0 1,-1 0-1,0 0 0,0 0 0,0 0 0,-2-1 0,-8 16 0,-3 0-5,-32 38 0,23-36-5,0-2 0,-2 0 1,-1-2-1,-1-1 1,-62 36-1,84-54 39,-1-2-2,-22 7-23,22-7 23,17-5-69,32-10 7,-36 12 14,0 0 1,0 1 0,0-1 0,0 1 0,0 0 0,0 0-1,7 2 1,9 3 26,-1 2 0,32 14 1,-51-21-18,0 1-1,0-1 1,0 1 0,0-1 0,0 1 0,0 0 0,0 0 0,0-1 0,0 1 0,0 0 0,0 0 0,-1 0 0,2 2 0,19 23 292,0 1-1,27 51 1,-48-77-275,1 0 0,-1 0 1,1 0-1,-1 0 0,0 0 1,0 0-1,1 0 0,-1 0 1,0 1-1,0-1 0,0 0 1,0 0-1,0 0 0,0 0 1,-1 2-1,0 7 82,0 7 36,0 0 0,-2-1 0,-7 30 0,-11-4 63,20-40-192,0 0-1,-1 0 1,1 0-1,-1 0 1,1-1-1,-1 1 1,0 0-1,0-1 1,-2 2-1,-28 24 10,-2-3-1,0 0 1,-2-3-1,0-1 1,-1-1-1,-1-2 1,-66 19-1,4-16-122,83-20-311,6-3 105,-6 0-30,-2 2-3365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6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 77 6529,'0'0'2611,"-2"-5"-1647,-8-18-204,10 23-734,0-1 1,-1 1-1,1-1 1,0 0 0,-1 1-1,1-1 1,0 1-1,-1-1 1,1 1-1,0-1 1,-1 1 0,1 0-1,-1-1 1,1 1-1,-1 0 1,1-1-1,-1 1 1,1 0 0,-1-1-1,-1 1 1,-10-6 63,0 0 1,-1 1-1,0 0 1,0 1-1,0 1 1,-23-3-1,13 3-9,1 2 0,-1 1-1,-39 4 1,37-1-26,-1 2-1,1 0 1,0 2-1,0 1 0,1 1 1,0 1-1,-44 25 1,56-27-22,-1 1 1,1 1-1,1 0 1,0 1-1,1 0 1,0 0-1,0 1 1,-14 24-1,19-27-4,0 1 0,0-1-1,1 1 1,1 0-1,0 0 1,0 0 0,1 0-1,0 1 1,0-1-1,2 1 1,-1-1 0,1 1-1,2 14 1,-1-18-15,1-1 0,-1 1 0,1-1 0,1 0 0,-1 0 0,1 0 0,0 0 1,0 0-1,1-1 0,0 1 0,0-1 0,7 7 0,-3-4 4,1 0-1,0-1 1,0-1-1,1 1 1,0-1 0,17 7-1,-2-3 0,0-2-1,1-1 1,-1 0-1,1-2 1,39 3-1,-32-6-180,0-1-1,0-2 1,1-1-1,-1-2 1,0-1 0,-1-1-1,1-2 1,-1-2-1,-1 0 1,0-2-1,54-29 1,-42 14-1956,-27 13-714,20-27-360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6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0 523 4060,'6'3'1435,"22"15"4114,3-32-4641,-30 14-898,0 0 1,-1 0-1,1-1 1,-1 1 0,1 0-1,0 0 1,-1-1-1,1 1 1,-1-1-1,1 1 1,-1-1-1,1 1 1,-1-1 0,1 1-1,-1-1 1,0 1-1,1-2 1,15-20 77,-10 7-26,3-28-50,-1-1 1,4-74 0,-9-99-67,-3 160 40,0 52-42,1 12 104,0 0-7,16 81 520,53 168 0,-67-249-554,0 2-2,0-1-1,1 1 1,0-1 0,0 0-1,1 0 1,0-1 0,11 13-1,3 2-322,-14-17-1257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7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 8745,'0'0'1220,"-37"-8"1116,103 16-10041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8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125 340 1604,'0'0'9657,"1"-8"-9595,5-22-37,-6 15-3,-1 6-22,1 5 7,-1 0 1,0-1-1,1 1 1,-2 0-1,1 0 1,-3-6-1,-5-17 13,6 20-8,13 0-62,27-19 51,79-42 1,53-15 14,-166 82-15,8-5 13,10-8 6,-16 10 42,-8 6-63,0-1-1,1 0 1,-1 0-1,0-1 0,0 1 1,0-1-1,0 1 1,-5-1-1,-6 1 4,-9 5 4,1 1 0,0 0 0,-35 18 0,0 0-9,-44 12 0,54-21 0,-15 3-26,54-16 19,5-2 3,0 0 0,0 0-1,0 0 1,1 0 0,-1 0 0,0-1-1,0 0 1,-4 1 0,6 7 64,-3 46 86,2 0 0,2 0 0,3 0 0,3 0 0,14 67 0,4-11-43,-10-63-54,-3-10-42,-8-29 138,4-11-146,3 0-1,-1-1 1,1-1 0,-1 0-1,0 0 1,0-1-1,13-10 1,52-52-16,-22 19 8,-38 36 3,1 1 0,0 1 0,1 0 0,32-16 0,-43 24 11,0 1-1,0 0 1,0 0 0,1 1-1,-1 0 1,1 0 0,-1 0-1,1 0 1,-1 1-1,1 0 1,-1 0 0,1 1-1,0-1 1,-1 1 0,1 0-1,-1 1 1,0-1 0,1 1-1,-1 0 1,6 4-1,-1 5 107,-3-1-29,0 0 0,-2 1 1,1 0-1,-1 0 0,-1 0 0,0 1 1,0-1-1,-2 1 0,1 0 0,-1 0 1,-1 0-1,0 0 0,-1 0 0,-2 21 1,-1-17-28,0-1 0,-2 1 1,0 0-1,-1-1 0,0 0 1,-1-1-1,-1 1 1,0-1-1,-1-1 0,-1 0 1,-17 20-1,7-13-318,-1 1-1,-1-2 1,-1-1-1,-1-1 1,-33 19 0,39-29-1935,-37 6-1244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9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34 523 5805,'0'0'4293,"8"-3"-4027,12-5-197,1-2 0,-1 0 1,-1-1-1,33-25 1,73-68-85,-61 48 37,184-190 886,-242 240-384,-4 0-148,8-15-135,-8 15-59,-11 8-140,-14 5-22,-1 1 0,1 1 0,0 1 0,-39 23 0,-87 67 80,120-77-19,0 1 0,2 2 0,0 0 0,2 2 0,1 1 0,2 1-1,0 1 1,2 1 0,2 1 0,1 0 0,-19 53 0,31-70-7,0 0 0,1 0 0,1 1 1,1-1-1,0 1 0,1-1 0,1 1 0,1 0 0,0-1 1,1 1-1,1-1 0,7 28 0,-9-44-65,-1 1-1,0 0 0,1 0 1,-1 0-1,0-1 1,1 1-1,-1 0 1,1-1-1,-1 1 1,1 0-1,0-1 1,-1 1-1,1 0 1,0-1-1,-1 1 1,2 0-1,7 6 15,0-1-1,0 0 1,1 0 0,0-1-1,0 0 1,0-1-1,0 0 1,1-1 0,0 0-1,-1 0 1,21 1-1,-3-4-7,1-1-1,0-2 1,-1-1-1,44-11 1,109-43-584,-138 43 55,59-26-3844,-56 18 582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5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1144 0 8633,'0'0'6435,"-8"3"-6040,-132 65 602,81-39-533,-70 47 0,-51 49-22,88-60-348,-157 133 496,221-172-139,1 1-1,1 2 1,2 0 0,0 2 0,3 0 0,0 2-1,2 0 1,2 1 0,-25 68 0,33-74-274,1 1 0,1 0 0,2 0 0,1 0 0,1 0 0,2 1 0,1 0 0,1-1 0,1 1 0,2-1 0,1 0 0,1 0 0,13 35 0,-9-38-195,0-2-1,2 1 1,0-1-1,2-1 1,1-1-1,1 0 0,0 0 1,2-2-1,0 0 1,1-1-1,27 20 1,-24-23-735,1-1 0,1-1 0,0 0 0,1-2 0,0-1 1,45 13-1,-45-17-1037,39 4 1,21-5-2543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9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0 499 5857,'6'45'7364,"-4"-50"-7276,11-28-66,-2 0 1,-1 0 0,9-60 0,1-108-56,-15 103 51,-5 95-22,-1 0 0,1 0 0,1 0 0,-1 0-1,0 0 1,1 0 0,-1 1 0,1-1 0,1-4 0,1-1-6,-2 2-23,-2 13 15,-3 24 70,1-1 1,1 1 0,2 0-1,1-1 1,2 1 0,1-1-1,1 1 1,10 33 0,-14-61-47,0 1 0,0-1 0,1 1 0,-1-1 1,1 0-1,0 0 0,0 1 0,2 2 0,1 1 4,-1 0 3,3-3-49,22 12-280,-22-12-874,-3-11-1212,15-26-1096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1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3828,'0'0'5517,"43"-28"-5269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1 291 7513,'0'0'816,"8"0"-169,0 1-524,-1-1-43,1-1 0,-1 1 1,1-1-1,0 0 0,-1-1 1,0 0-1,1 0 0,-1 0 0,8-4 1,11-4 12,-10 4-38,0 0 0,0-1 0,-1-1 1,0 0-1,27-20 0,-31 19-50,26-20 204,56-56-1,-63 52-200,-22 24 36,-4 3-43,15-18 32,-14 18 554,-1 13-454,2 3-82,0 1 1,-1 1-1,0-1 0,-1 1 1,0 0-1,-1 0 1,2 16-1,-1 15 140,-1-18 93,-1 1 0,-3 43 0,-19 179 863,19-222-1030,0-1-1,1 0 0,6 33 0,18 75 103,-17-94-202,-5-24-40,-2-1 0,0 0 0,0 1 1,-1-1-1,-1 0 0,-4 15 0,6-27 16,-2 5-357,0 0 1,0 1 0,0-1 0,-1 0-1,0-1 1,-1 1 0,-3 6-1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0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1 314 6341,'0'0'1344,"34"-40"-404,18 3-228,13 5-316,7-2-212,16 6-28,7-5-128,5 4-40,-6 1-496,0 0-1476,-14 3-949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1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 97 7041,'0'-49'1974,"-9"44"-1261,0-1-618,1 1 1,-1 0-1,-1 0 1,1 1-1,-1 1 1,0-1-1,0 1 1,0 1-1,0 0 1,0 1-1,-15-1 1,7 3 6,-1 2 0,1 0 0,0 1 0,0 0 0,0 2 0,0 0 0,1 1 0,0 1 0,1 1 0,-21 13 0,11-4 48,0 1-1,2 2 1,0 0-1,2 2 1,-25 30-1,22-19-17,1 0-1,3 2 1,0 0-1,3 2 1,1 0-1,1 1 1,3 1-1,-13 58 1,22-78-64,1-1 0,1 1 0,1 0 0,1-1 0,0 1 0,6 34 0,-5-47-55,1 0 0,-1-1 0,1 0-1,0 1 1,1-1 0,-1 0 0,1 0 0,0 0-1,1 0 1,-1-1 0,1 1 0,1-1 0,-1 0-1,1 0 1,-1-1 0,1 1 0,1-1-1,-1 0 1,1 0 0,-1-1 0,1 1 0,12 3-1,-5-3-62,0-1-1,1-1 1,-1 0-1,1-1 1,-1 0-1,1-1 0,0-1 1,-1 0-1,1-1 1,-1 0-1,1-1 0,21-8 1,-6 1-989,-2-2 0,1-1 0,-1-1 0,41-29 0,-11 2-2191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1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0 655 4032,'0'0'7672,"6"-8"-7294,11-13-316,-2-2 1,-1 0-1,-1 0 0,0-1 0,-2-1 0,-1 0 0,12-48 0,-11 27-50,-3-1 0,-1 1 0,0-88 0,-7 39-23,0 87 17,-1 1 9,-7-19 439,5 57-252,2 0 0,3 52 0,0-66-149,0 0-1,2 0 1,-1 0-1,2 0 1,0-1-1,10 21 1,-13-32-32,0-1 1,0 0 0,1 0 0,0 0-1,-1 0 1,1 0 0,7 6-1,-2-1-1,-5-5-16,-1 0 0,1 0 0,0-1 1,1 1-1,-1-1 0,1 1 0,0-1 0,-1 0 0,6 3 1,2 0-2,-3-1-4,1-1 1,-1 0 0,1 0 0,0-1 0,0 0 0,18 2-1,-12-5-77,-5-2-39,-7 2-77,1-1 0,0 1 0,-1-1 0,1 0 0,-1 0 0,1 0 0,4-3 0,2-8-2144,37-50-1149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2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9709,'0'0'3284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3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292 129 2180,'3'14'190,"0"23"858,-2-29-761,-3 26 2248,-3 3-832,1-30-1135,-11 20-187,15-26-366,-1 0 0,1-1 1,-1 1-1,1 0 0,-1 0 0,1-1 0,-1 1 0,0 0 0,1-1 1,-1 1-1,0-1 0,1 1 0,-1 0 0,0-1 0,0 0 0,-1 1 1,-77 37 161,64-35-102,-20 1 23,34-4-92,0 0-1,0 0 1,0 0 0,0 0-1,0 0 1,0 0 0,0 0-1,0 0 1,0 0-1,0-1 1,0 1 0,0 0-1,-1-1 1,-3-1 8,1 0-1,-1 0 1,1 0 0,0 0 0,-8-6 0,9 5-12,0 0 0,1 1 0,-1-1 1,1 0-1,-1 0 0,1-1 1,0 1-1,0 0 0,0-1 1,1 1-1,-1-1 0,1 0 1,0 1-1,-2-9 0,3 7-3,0-1-1,0 0 0,0 0 0,0 0 1,1 0-1,0 0 0,0 1 1,1-1-1,2-5 0,2-3-2,0 0-1,1 0 0,1 1 1,0 1-1,1-1 1,19-20-1,-19 23 1,1 1 0,1-1 1,-1 1-1,1 1 0,1 0 0,0 1 0,0 0 1,0 1-1,25-9 0,-31 13 16,-1 1 0,1 0 0,0 0 0,-1 0-1,1 0 1,0 1 0,-1 0 0,1 0 0,0 1 0,-1 0 0,1 0 0,-1 0-1,1 0 1,-1 1 0,1 0 0,-1 0 0,0 0 0,0 1 0,0 0-1,0 0 1,0 0 0,-1 1 0,0-1 0,1 1 0,-1 0 0,5 6 0,-2 1 123,1 0 0,-2 0 0,1 0 0,-2 1 0,1 0 0,-2 0 0,0 0 0,0 1 0,-1-1 0,0 1 0,1 22 0,-3-4 161,0 0-1,-3-1 1,-8 57 0,-3-23-29,-2 0 0,-4-1 1,-30 72-1,12-53-62,-83 136-1,69-143-168,-66 74-1,88-118-287,21-24 92,2-1-857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2044,'0'0'4049,"-7"0"-3621,-11 1-170,1 1 0,-22 6 0,38-8-234,-1 0 0,1 1 0,0-1 0,-1 1 0,1 0 0,0-1 0,-1 1 0,1 0 0,0 0 0,0 0 0,-2 1 0,-23 19 132,0 2-1,2 0 0,-42 51 1,46-46 48,2 2 0,1 0 0,1 0 0,1 2 1,2 0-1,1 0 0,-14 66 0,12-23 60,4 1 1,3 0-1,4 1 0,3-1 0,10 78 1,9-1 188,60 226 0,-1-126 156,-40-143-179,24 125-1,-55-199-339,-2 0-1,-1 0 1,-2 0-1,-1 1 1,-2-1-1,-2 0 1,-12 63-1,6-66-59,-2 0 0,-1-1 0,-1 0 1,-2 0-1,-1-2 0,-2 0 0,-1-1 0,-1 0 0,-26 27 0,41-50-22,0 0 0,0 0 0,-1-1-1,0 0 1,-6 5 0,1-2 1,2-1 23,1-2 3,-26 17-12,25-17 11,42 0-182,-23-3 140,-9-2 8,0 0-1,1 0 0,-1 1 0,0-1 0,0 0 0,0 1 0,0-1 1,1 1-1,-1-1 0,0 1 0,0 0 0,0-1 0,0 1 1,1 1-1,10 7 3,-1 0 0,0 1 0,0 0 0,-1 0 0,0 1 0,-1 1 0,0 0 0,-1 0 0,-1 0 0,1 1 0,6 19 0,39 172 20,-33-115-49,107 589 106,-88-435 227,69 603 453,-44 5-95,-52-677-560,6 284 95,-7-134 224,0-162-212,-7-129-187,1 1-1,14 48 1,-15-67 2,4 23 5,3 1-19,-10-35-10,0 0 1,0 0-1,0 0 0,1 0 1,0 0-1,-1-1 0,6 8 1,-2-3-4,-1-1 58,-3 0-33,3 20-5,-3-20-7,0-61-8996,6 1 5539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6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755 59 5601,'0'0'1471,"0"-6"-264,0-19-388,0 25-807,0 0 0,0-1-1,0 1 1,0 0 0,0-1 0,0 1-1,0-1 1,0 1 0,0 0 0,0-1 0,0 1-1,0 0 1,0-1 0,0 1 0,-1 0-1,1-1 1,0 1 0,0 0 0,0 0-1,-1-1 1,1 1 0,0 0 0,0 0-1,-1-1 1,1 1 0,0 0 0,-1 0-1,1 0 1,0-1 0,-1 1 0,1 0-1,0 0 1,-1 0 0,1 0 0,0 0-1,-1 0 1,1 0 0,0 0 0,-1 0-1,1 0 1,-15-5 38,-1 1-1,1 1 1,0 0 0,-1 1-1,0 1 1,1 1-1,-1 0 1,0 1-1,1 0 1,-1 1 0,-27 8-1,9-1 14,1 2-1,-1 1 1,2 2-1,-47 26 1,52-23 6,0 2 1,2 0-1,0 1 1,1 2-1,1 0 1,-29 38-1,38-42-9,0 1 0,1 1 0,1 0-1,1 1 1,1 1 0,0-1-1,2 1 1,1 1 0,-7 33 0,12-45-38,1 0 1,0 1-1,0-1 1,1 0-1,1 1 1,0-1-1,1 0 0,0 1 1,0-1-1,1 0 1,8 17-1,-8-21-13,1 0-1,0-1 0,0 1 0,1-1 1,0 0-1,0 0 0,0-1 0,1 1 1,0-1-1,0 0 0,0-1 1,1 0-1,-1 0 0,1 0 0,0 0 1,0-1-1,0-1 0,8 3 0,9 1-1,0-2 0,1 0-1,-1-2 1,1 0 0,40-4-1,-4-3-15,67-15-1,-96 13-495,-1 0 0,0-2 0,-1-1 0,0-2 1,-1-1-1,29-17 0,9-13-2519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3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82 5056,'4'1'1341,"1"-1"-1129,-1 1 0,0 0 1,1 0-1,-1 1 0,0-1 0,0 1 1,0 0-1,0 0 0,0 0 1,-1 0-1,8 6 0,26 18 1186,-30-21-1239,-5-3-97,0-1 0,0 1 1,1 0-1,-1-1 0,0 0 1,1 1-1,-1-1 0,1 0 1,0 0-1,4 0 0,45 8 658,-51-9-715,-1 0 0,0 0 0,1 0 0,-1 0 0,1 0 0,-1 0-1,1 0 1,-1 0 0,0-1 0,1 1 0,-1 0 0,1 0 0,-1 0-1,0 0 1,1-1 0,-1 1 0,1 0 0,-1 0 0,0-1 0,0 1 0,1 0-1,-1 0 1,1-1 0,5-4 24,-4 3-9,1 0 0,0 0 0,-1 0 0,0 0-1,0-1 1,0 1 0,4-6 0,8-15 360,20-47 1,-32 60-88,-6-9-4,4 14-43,-7 3-84,-2 2-136,0-1 0,-1 1 0,1 1 0,0 0 0,0 0 0,0 1 0,0 0 0,0 0 0,0 1 0,0 0 0,1 1 0,-16 9 0,-10 6 53,-49 39 1,82-57-79,-2 1-4,0 0 1,1 0-1,-1 0 0,1 0 0,-1 1 1,1-1-1,0 1 0,0-1 0,0 1 1,-3 4-1,0 1-35,-21 26-1772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13253,'0'0'4165,"38"14"-3841,-12 0-304,6 0-1557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6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0 313 3660,'0'0'6192,"4"11"-5440,53 165 727,29 82-893,-44-165-542,-21-52-14,-7-10-5,-12-25 0,-4-17-2170,-51-436-294,28 91 2459,25 262 69,0 87 300,9 4 93,-5 1-393,0 0 0,1 1 0,-1-1 0,1 1 0,0 0 0,0 0 0,-1 1 0,1-1 0,0 1 0,0 0 0,0 0 0,-1 1 0,1-1 0,0 1 0,0 0 0,-1 1 0,1-1 0,-1 1 0,1 0 0,-1 0 0,0 0 0,7 5 0,-2-1 85,-6-4-100,0 1 0,-1-1-1,1 0 1,-1 1-1,1 0 1,-1-1-1,0 1 1,0 0 0,0 0-1,2 5 1,7 11 14,0-1 1,-2 1-1,0 1 1,-1 0-1,0 0 1,7 38-1,-13-31-117,-2 0 0,0-1 0,-2 1 0,-1 0 0,-1-1 0,-1 0 0,-13 39-1,11-51-822,-14 13-772,16-21-892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7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0 286 4352,'0'0'2622,"8"1"-1433,22 5-262,-29-6-884,0 0 0,0 0 0,0 0-1,-1 0 1,1 1 0,0-1 0,0 0-1,-1 0 1,1 1 0,0-1 0,0 1 0,-1-1-1,1 1 1,0-1 0,-1 1 0,2 0 0,3 5 146,-2-3-117,0 0 1,-1-1 0,1 0 0,0 1 0,0-1 0,0 0 0,0 0 0,6 2 0,41 24 272,-42-23-310,26 13 72,-29-15-90,-3-1-11,0-1 1,-1 0-1,1 0 0,0 0 0,0 0 0,0 0 0,0-1 0,0 1 0,0-1 0,0 1 1,0-1-1,0 1 0,0-1 0,4 0 0,9 0 23,0-1-1,21-2 1,-35 3-27,0-1 1,0 1-1,0 0 0,0 0 0,-1-1 0,1 1 1,0 0-1,0-1 0,0 1 0,-1-1 1,1 1-1,0-1 0,-1 0 0,1 1 1,-1-1-1,2 0 0,14-16 3,0 0-1,-1-1 1,-1 0 0,0-1-1,12-25 1,-5 0 270,-2 0 0,-3-2 0,15-62 0,-29 102 591,3 14-791,53 78 29,-26-42-108,61 96-293,-87-132-1083,0 0-1363,25 32-844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7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517 446 7573,'0'0'2949,"0"-6"-2802,2-28-136,0 0 1,2 0-1,2 1 1,1-1-1,2 2 1,0-1-1,3 1 1,23-47-1,-16 44-3,-7 22-42,21-11 40,-18 15-29,16-2 8,-24 9 15,0 8-32,22 18 86,-28-23-50,0 0-1,0 0 1,0-1-1,0 1 0,-1 0 1,1 0-1,0 0 1,-1 0-1,1 0 1,0 0-1,-1 0 0,1 0 1,-1 0-1,1 2 1,4 11 28,0 0 0,-1 1 1,-1-1-1,-1 1 0,0 0 1,0 0-1,-2 0 0,0 0 1,0 0-1,-2-1 0,-3 20 1,-1-17-6,0 1 1,-2-1 0,0 0 0,-1-1-1,-15 22 1,-56 65 28,76-97-48,-12 9 20,-67 46 2,67-53 7,-18 2-34,33-9-2,0-1 0,0 0 0,0 1 0,0-1 0,0 0 0,0 0 0,0 0 0,0 1 0,0-1 0,0 0 0,0-1 0,0 1 0,1 0 0,-1 0 0,-2-1 0,-32-6 6,34 7-9,1-1 1,-1 1-1,0 0 0,0 0 0,0-1 1,0 1-1,0-1 0,0 1 0,0-1 1,0 1-1,1-1 0,-1 1 1,0-1-1,0 0 0,1 1 0,-1-1 1,0 0-1,1 0 0,-2-1 0,-20-25 1,2 0 0,0-2 0,-24-49 0,-13-55 21,55 127 50,-2 14 106,-16 49 443,-18 78 0,-6 23-253,35-131-452,-2 0 0,-1-1 0,-25 42 0,29-54-225,-2 3-237,-9 4-2684,-24 23-615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9229,'0'0'3412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8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1 7205,'-12'44'1435,"2"1"0,-5 64 1,1-10-263,10-75-893,-1 32-1,2-40-157,-16 35-37,9-24-38,8-21-22,-6-2-25,-22 10 15,29-14-17,1 0 1,-1 1-1,1-1 1,0 0-1,-1 0 1,1 0-1,-1 1 1,1-1 0,-1 0-1,1 0 1,-1 0-1,1 0 1,-1 0-1,1 0 1,-1 0-1,1 0 1,-1 0 0,1 0-1,-1 0 1,1 0-1,-1 0 1,1 0-1,-1-1 1,1 1-1,-1 0 1,1 0 0,-1 0-1,1-1 1,-1 1-1,-28-14-72,14 1 54,5 4 24,0 0 0,1 0-1,0-1 1,0-1 0,1 1-1,-9-16 1,9 27 90,2-1-59,0 2 1,0-1 0,0 1 0,0-1 0,0 2 0,1-1-1,-1 1 1,1-1 0,-1 2 0,1-1 0,0 1 0,0-1-1,1 1 1,-7 7 0,-8 9 109,1 2-1,-15 24 0,18-25-94,-60 84 82,-118 153-688,149-205-3380,37-44 290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28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8641,'0'0'1520,"60"41"-256,-9-29-388,6-12-244,9-8-296,0-12-188,14-5-148,-9-3-1156,9-1-2380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31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1009 531 3504,'0'0'8160,"-2"-7"-8095,-1-3-85,0 0-1,1-1 1,0 1 0,1-1-1,0 1 1,0-1 0,2-17-1,2 8-139,0 1 1,1-1-1,10-28 0,4 0-154,2 1 0,35-57 0,3 8 151,-57 95 161,-1 1 1,0-1-1,1 0 0,-1 1 0,0-1 1,1 1-1,-1-1 0,1 1 0,-1-1 1,1 1-1,-1-1 0,1 1 0,0-1 1,-1 1-1,1 0 0,-1-1 0,1 1 1,0 0-1,-1-1 0,1 1 0,1 0 1,6-3 3,1 1 0,-1 0 0,1 0 0,0 1 0,14 0 0,-22 1 2,-1 0 1,1 0 0,-1 0-1,1 1 1,-1-1 0,1 0-1,-1 0 1,1 0 0,-1 0-1,0 1 1,1-1 0,-1 0-1,1 1 1,-1-1 0,0 0-1,1 1 1,-1-1 0,0 0-1,1 1 1,-1-1 0,0 0-1,0 1 1,1-1 0,-1 1-1,0-1 1,0 1 0,0-1-1,1 1 1,-1-1 0,0 1-1,0-1 1,0 1 0,0-1-1,0 1 1,8 18 128,-1 1-1,-1 0 1,-1 0 0,5 38-1,-9-35-31,-2 1-1,0-1 0,-2 0 0,-1 1 0,-9 31 1,2-19-14,-2-1 1,-27 54-1,23-58-64,-1 0-1,-1-2 0,-2 0 1,-40 42-1,42-52-17,-1 0 1,0-2-1,-1-1 0,-1 0 0,-1-1 1,-38 18-1,54-30-3,-1 0 0,1 0 0,-1 0 0,0-1 1,1-1-1,-1 1 0,0-1 0,0 0 0,0-1 0,0 0 0,0 0 0,-12-3 0,19 3-3,0 0 0,0 0 0,1 0 0,-1-1 0,0 1 0,0 0 0,1-1 0,-1 1 0,0 0 0,1-1 0,-1 1 0,1-1 0,-1 1 0,0-1 0,1 1 0,-1-1 0,0 0 0,-8-10-10,-1 0 0,2 0-1,0-1 1,0 0-1,1 0 1,0-1 0,1 0-1,1 0 1,0 0 0,1-1-1,0 0 1,-2-19-1,-20-80-5,24 104 18,1 7-2,1 0 0,-1 1 0,1-1 0,-1 0 0,1 0 0,0 0 1,0 0-1,0 0 0,0 0 0,0 0 0,1-3 0,0-1-9,-1 1 67,-3 11 41,-21 84 500,-3 17 120,-18-19-554,38-75-168,4-7 20,-3-3 10,-19 7-45,25-10 19,0 1-1,-1-1 1,1 0-1,0 0 1,0 0 0,-1 0-1,1 0 1,0 1-1,-1-1 1,1 0-1,0 0 1,0 0-1,-1 0 1,1 0 0,0 0-1,0 0 1,-1 0-1,1 0 1,0 0-1,-1 0 1,1 0 0,0 0-1,0 0 1,-1-1-1,1 1 1,0 0-1,-1 0 1,1 0-1,0 0 1,0 0 0,0-1-1,-1 1 1,1 0-1,0 0 1,0 0-1,-1-1 1,1 1-1,0 0 1,0 0 0,0-1-1,0 1 1,0 0-1,-1 0 1,1-1-1,0 1 1,0 0 0,0 0-1,0-1 1,0 0-1,-12-18-8,1 0-1,1-1 1,0-1-1,2 0 1,0 0 0,-8-40-1,11 29 6,4 26-16,-4 12 158,-10 17-40,2 1 0,0 1 0,-17 45 0,-3 7-47,6-18-59,-14 28-259,-59 95-1,6-39-4386,51-84 737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31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6173,'37'13'1336,"-14"3"972,6 8-816,-9 10-1060,-20 1-244,0 2-132,-6 0-20,-17 0-124,-5 0-1060,-38-5-3988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3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9545,'0'0'624,"5"-49"-580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3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1016 1 4044,'9'9'623,"39"43"631,-18-19-817,-18-16-152,8 19-140,-20-35-134,1 0 0,0 1 0,-1-1 0,1 0 0,-1 0 0,1 1 0,-1-1 0,1 1-1,-1-1 1,0 0 0,0 3 0,2 20 4,-4 36 0,2-59-15,0 0 1,0 0 0,0 0-1,-1 0 1,1 0-1,0 0 1,-1 0 0,1 0-1,0 0 1,-1 0 0,1 0-1,-1-1 1,0 1-1,1 0 1,-1 0 0,-1 1-1,-5 9-4,3-6-11,0 1-1,0-1 1,0 0 0,0 0 0,-1-1 0,-6 6 0,-20 18-179,30-27 163,1 0 0,-1 0 0,0-1 0,0 1 0,0 0 0,0 0 0,-1-1 0,1 1 0,0 0 0,0-1 0,0 1 0,-2-1 0,-30 11-512,25-8 55,3-11 92,0-1 316,0 0 1,1-1-1,0 1 1,1-1-1,0 0 0,0 0 1,1 0-1,1-1 0,0 1 1,0 0-1,1-1 1,0 1-1,2-17 0,15-82-103,-17 104 207,0 1 1,1-1-1,0 1 0,-1-1 1,1 1-1,1 0 1,-1-1-1,4-6 0,-1 1 176,-1 1 952,-14 11-1025,-2 2-24,0 1 0,0 0 0,1 0 0,-1 1 0,1 1 0,1 0 0,-1 0 0,1 1 0,0 1 0,1 0 0,0 0 0,-12 15 0,-2 5 187,1 0 0,2 2 0,1 1 0,1 0 0,1 1 0,-23 65 0,38-86-244,1 0 0,0 1 0,1-1 0,1 16 0,3-16-11,10 11 11,-12-22-44,-1 0-1,0-1 1,1 1-1,-1 0 1,1-1-1,-1 1 1,1-1-1,-1 1 1,1-1-1,0 1 1,-1-1-1,1 1 0,0-1 1,-1 1-1,1-1 1,0 0-1,-1 1 1,1-1-1,0 0 1,1 0-1,32 14 2,1-2 0,40 9 0,12-3 0,-73-12-13,15 10 67,-17-6 178,-10-7-209,1 0 0,-1 0 0,0 1 0,0-1 1,-1 1-1,1-1 0,-1 1 0,1-1 0,-1 1 1,0 0-1,-1 0 0,1-1 0,0 1 1,-1 0-1,0 0 0,0 0 0,0 0 0,-1 0 1,1-1-1,-1 1 0,0 0 0,0 0 1,0-1-1,-1 1 0,1-1 0,-1 1 0,-4 6 1,-1-1-10,-1 1 1,0-1 0,-1 0 0,0-1-1,0 0 1,-1 0 0,0-1 0,-15 8 0,-6 2 7,-57 20 1,58-26-24,-1-2 1,0-1-1,0-2 1,-1-1-1,0-2 0,0 0 1,0-3-1,-34-2 1,17-4 23,0-1 0,1-3 0,1-1 0,-68-27 0,79 25 71,30 11-49,-2 8-4,1 1-46,0-1 1,0 1-1,1 0 0,0 0 0,0 0 0,1 1 0,-8 13 1,8-8 1,0 1-1,0-1 1,1 2 0,1-1 0,0 0 0,1 0 0,1 1 0,1 26 0,0-29-54,1 0 1,1-1 0,0 1 0,1-1 0,0 1 0,1-1 0,0 0 0,1-1-1,0 1 1,12 18 0,-15-26-225,-1 0 0,1-1 0,1 1 0,-1-1 0,0 1 0,0-1 0,1 0 0,-1 0 0,1 0-1,5 3 1,1 0-496,21 11-2169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1067 1 8313,'0'0'7871,"-10"3"-7840,-15 6 112,1 2 1,0 0-1,-37 26 0,-70 57 954,25-3-117,-103 113 1,35-30-683,119-120-377,11-11-2351,-93 72 1,98-94-1084,11-10-1211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32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1 185 9025,'0'0'1080,"23"-29"-416,34 0-296,23 5-208,8 0-88,12-2-48,-5 10-156,-15 5-1188,-6-7-1356,-25 10-549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 75 2064,'0'0'6353,"0"5"-5388,2 6-512,-2-6-293,1 0 1,0 0-1,0 0 0,0-1 0,0 1 1,1 0-1,0-1 0,0 1 0,4 5 1,93 143 946,-92-142-1055,0 0 0,0 0 1,-1 0-1,7 18 0,-9-20-57,-1-2 23,-3-1 13,0 18 0,0-23-30,0-1-1,0 1 0,0-1 1,0 0-1,0 1 1,0-1-1,0 1 0,0-1 1,0 0-1,0 1 1,0-1-1,0 0 1,0 1-1,-1-1 0,1 1 1,0-1-1,0 0 1,0 1-1,-1-1 0,1 0 1,0 0-1,-1 1 1,1-1-1,0 0 0,0 1 1,-1-1-1,1 0 1,-1 0-1,1 0 1,0 0-1,-1 1 0,1-1 1,-1 0-1,-70 40 39,70-39-38,1-1-1,-1 0 1,0 1 0,1-1-1,-1 0 1,0 0 0,1 1-1,-1-1 1,1 0 0,-1 0 0,0 0-1,1 0 1,-1 0 0,0 0-1,1 0 1,-1 0 0,0 0-1,1 0 1,-1 0 0,-1-1 0,-26-4-28,27 5 24,0 0 0,0-1 0,0 1-1,0 0 1,0 0 0,0-1 0,0 1 0,0-1 0,0 1 0,1-1 0,-1 1 0,0-1-1,0 1 1,-1-3 0,1 2 1,-7-4-11,1-1 1,0 0 0,1-1-1,0 1 1,0-1-1,0-1 1,1 1 0,-7-13-1,7 6-13,0-1-1,1 1 1,1 0-1,0-1 1,1 0-1,0-17 1,4-90-17,-1 109 41,0 1-1,4-19 1,6-27-32,-10 52 38,7-10-34,-9 11 42,-19 17 24,11-6-45,-197 158 40,204-162-32,-110 108 0,106-103 5,-4 7 15,-21 53 34,31-67-52,0 1 0,0-1 1,-1 1-1,1-1 0,0 0 1,0 1-1,0-1 0,0 1 1,0-1-1,0 1 0,0-1 1,0 1-1,0-1 0,0 1 1,0-1-1,0 1 1,0-1-1,0 1 0,0-1 1,0 1-1,0-1 0,1 0 1,-1 1-1,0 0 0,10 24 30,-10-25-29,0 1 1,1 0-1,-1-1 1,0 1-1,1 0 1,-1-1-1,1 1 1,-1 0-1,1-1 0,-1 1 1,1-1-1,-1 1 1,1 0-1,0-1 1,-1 0-1,1 1 1,0-1-1,-1 1 1,2-1-1,23 16 12,1-1 1,0-2-1,1 0 0,43 12 1,-5-4 42,-58-18 616,-15-2-618,-14 5-50,0-2 1,-1 0-1,0-2 0,0 0 1,0-2-1,0 0 0,-40-7 1,47 4-14,-1 0 0,1-2 0,0 0 0,0-1 0,0-1 0,1 0 0,0-1 0,0-1 1,1 0-1,0-1 0,-20-18 0,9 2-13,2 0-1,1-2 1,1-1 0,1 0 0,2-1-1,-26-56 1,42 80-33,4 13 32,2 0 24,-3-4 1,1 0-1,-1 0 0,0 0 1,0 0-1,0 0 0,0 0 1,-1 0-1,1 0 0,-1 4 1,6 34 15,0-17 21,-4-18 12,-5 0 15,1 0-31,2-4-14,-1 1 0,0-1 0,1 0-1,-1 0 1,0 0 0,-1 0 0,1 0-1,0 0 1,-1 0 0,1 0 0,-2 2-1,-5 4 49,-1 1 0,1-1 0,-1-1 0,-1 0-1,1 0 1,-1-1 0,0 0 0,-1 0 0,1-1 0,-1-1-1,0 0 1,-13 3 0,9-3-17,0 0 0,-1-1 0,1-1 0,-1-1-1,1 0 1,-1-1 0,1-1 0,-1 0 0,-21-5 0,-11-8-5,-71-29 0,100 35-43,1 2 1,-35-7-1,44 11-5,0 1-1,0 0 1,0 0-1,0 1 1,0 1-1,0 0 1,0 0-1,0 0 1,-15 5-1,16-4-2,5-2 3,-1 1 1,1 0 0,0 0 0,0 0-1,0 0 1,0 0 0,0 1-1,1-1 1,-1 1 0,0 0 0,-2 2-1,-30 19-10,27-18 1,2 3 20,-41 70 16,43-64 25,4-12-46,0 1 0,0-1 0,0 0 0,0 1 0,1-1 1,-1 0-1,1 1 0,0-1 0,0 0 0,2 5 0,1-3-1,0 0 0,0 1 0,0-1 0,0-1 0,1 1 0,0-1-1,0 0 1,0 0 0,0 0 0,0-1 0,0 1 0,1-2 0,-1 1-1,1 0 1,9 1 0,2 0-92,0-1-1,1 0 1,-1-2 0,22-1-1,-14-2-1061,0-2 0,0 0 1,33-13-1,-50 15-2077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0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6209,'0'0'2096,"48"-45"-1376,4 16-40,-1 10-244,0 1-288,-8 2-16,0 8-72,0 0-100,3 0-3424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1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4456,'0'0'6252,"8"0"-5693,11 0-488,-1 0 0,1-2 0,-1 0 0,1-2 0,-1 0 0,0 0-1,0-2 1,-1 0 0,1-1 0,21-13 0,-6-4-10,1-1-19,-27 20 196,-2 0 46,16-14-3,-16 14 654,-5 13-932,-8 139 115,7-57-52,9 252-453,-6-240-4157,3-56 536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1322 111 3928,'0'0'3869,"8"3"-3027,16 6-387,0 2 0,-1 0 0,-1 2-1,27 18 1,78 69 285,-121-95-695,-7 3-22,-5 22-21,6-29-2,0-1 0,0 1 0,0-1 0,-1 1 0,1-1 0,0 1 0,0-1 0,0 1-1,-1-1 1,1 1 0,0-1 0,0 1 0,-1-1 0,1 1 0,0-1 0,-1 1 0,1-1 0,-1 0 0,1 1 0,-1-1 0,1 0 0,0 1 0,-1-1-1,1 0 1,-1 0 0,1 1 0,-1-1 0,0 0 0,0 0 0,-14 7-21,0 0-1,-1-2 1,-19 5-1,25-8-74,1 0 0,0 0 1,-1-1-1,1-1 0,-1 1 0,1-2 0,-17-1 0,25 2 83,1 0-1,-1-1 0,0 1 0,1 0 0,-1 0 1,0-1-1,1 1 0,-1 0 0,0-1 1,1 1-1,-1 0 0,1-1 0,-1 1 1,1-1-1,-1 1 0,1-1 0,-1 1 1,1-1-1,-1-1 0,-6-4-8,1-1 1,1 0-1,-1 0 1,2-1-1,-1 0 1,1 0-1,0 0 1,0 0-1,1-1 0,0 0 1,0 1-1,1-1 1,1 0-1,-1 0 1,1 0-1,1 0 0,1-18 1,1 9 9,-2 11 7,1 0 1,0 0 0,1 0-1,-1 0 1,1 0 0,1 1 0,-1-1-1,1 1 1,7-12 0,13-19 18,-3 3 61,-17 27-61,1 2 15,9-14 31,-10 14 286,-10 8-406,-14 4 66,1 1 0,-1 2 0,-26 16 0,34-14-14,10-9 13,-6 8-2,1 0 0,0 0 0,-10 18 1,16-24 2,0-1 0,0 1 0,1-1 0,-1 1 1,1 0-1,0 0 0,0 0 0,0-1 0,1 1 1,0 0-1,0 0 0,0 0 0,0 0 1,1 0-1,2 8 0,-2-6 6,0-5-9,0 0-1,0 0 1,-1 0 0,1 0 0,0 1-1,1-1 1,-1 0 0,0-1 0,1 1-1,-1 0 1,1 0 0,-1-1 0,1 1-1,0 0 1,0-1 0,2 2 0,6 6 5,0-1-1,1 0 1,1 0 0,-1-1 0,1-1 0,0 0 0,1 0-1,21 6 1,10 1 4,-9-2 30,-29-9 414,-16-5-463,-11-4 13,-1 1-1,0 2 0,-1 0 1,1 1-1,-45 0 1,-126 16 49,8 0-27,-20-21 76,203 8-95,0 0-1,0 0 1,0 0-1,0-1 1,0 1-1,0 0 1,0-1-1,0 0 1,0 0-1,0 1 1,1-1-1,-1 0 1,0 0-1,-2-2 1,-1-1 16,-1 1 38,0 1-171,-19-6 126,19 6 11,0 1 14,-1 0-30,-25 0 19,-130 19-5,-88 4 115,176-18-29,61 0-68,-16 12-6,17-5 6,-9 13 10,13-10 13,-16 57 148,24-57-150,5 16-36,-4-29-29,-1 0 0,0-1 0,0 1-1,0 0 1,0 0 0,1-1 0,-1 1-1,0 0 1,0 0 0,1-1 0,-1 1-1,1 0 1,-1-1 0,1 1 0,-1-1-1,2 2 1,5 6 14,1 0-1,1 0 1,0 0-1,0-2 1,0 1-1,15 7 1,-19-11-129,1 0 0,0-1 1,1 1-1,-1-2 0,0 1 1,0 0-1,1-1 0,-1-1 1,1 1-1,-1-1 1,1 0-1,0 0 0,11-3 1,28-12-2200,2-9-839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4800,'0'0'4809,"43"13"-4121,9-5-284,-1-5-160,-8 2-120,8-5-56,-8-5-120,3 2-3624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3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0 4112,'0'0'3587,"-1"6"-2622,-4 15-494,0-1 0,-1 0 0,-14 30 0,15-37-417,4-11-39,0 1 0,0-1 0,0 1 0,0-1 0,0 1 0,-1-1 0,1 0 0,-1 0 0,0 0 0,1 0 0,-1 0 0,-4 3 0,-18 19 38,21-21-42,0 0 0,-1 0 0,1 0-1,0-1 1,-1 1 0,-6 3 0,2-2 25,2 0 581,1-10-546,0 0-62,1 2-9,1 0 0,0 0 0,0 0 0,0 0 0,0-1 0,0 1 0,1-1 0,0 1 0,0-1-1,0 0 1,1 0 0,-2-6 0,-1-83 871,4 89-812,0 10-13,6 83 582,2 15-29,-6-54-495,2 0 0,3-1 0,1 1 0,27 81 0,-14-66-132,-18-58-268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45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25 1952,'0'0'2388,"-5"-4"-2817,-14-12-280,14 12-441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0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2820,'0'0'6694,"8"-1"-6598,516-24 1050,-438 22-865,100-3 14,807-38 467,-898 38-750,142-15 106,-221 19-90,22-1 221,-10 3-1017,-36-7 463,-26-18 66,-74-40-1,47 36 146,12 4 165,15 8-48,25 13 42,21 8-15,424 95 971,-422-97-1012,-9-2-4,0 1 0,0 0 0,0 0 0,0 0 0,7 4 0,19 5 142,-23-7 373,-21 5-441,-232 133 186,186-112-121,-1-4 1,-93 27-1,145-50-151,0 1-2,-26 8 2,25-9-221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37 5204,'29'-30'110,"-24"23"429,-1 15 367,1 4-674,-1 0 0,0 1 0,-1-1 0,0 1 0,-1 0-1,0-1 1,-1 1 0,-1 0 0,0 0 0,-1 0 0,-3 18 0,-5 60 386,-26 170 609,-65 106-50,93-344-1055,-6 31-1,12-49 29,-1 1-26,-4 16-15,5-16 381,6-3-130,14 10-73,-4-8-48,26 1-95,0-3 0,0-1 0,66-6-1,-58-4-151,-41 7 0,-2 1-8,19 0-322,-19 0-678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6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10521,'0'0'2136,"33"-15"-1796,-20-29-8637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0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0 237 3944,'0'0'2219,"11"-3"-1805,68-17-134,83-34 0,-131 42-281,-12 5 62,0-1-1,33-19 1,-41 21 6,-5 4 32,-1-1 0,1 0 0,-1 0 0,0 0 0,0-1-1,6-6 1,18-14 524,-22 18-39,-4-1-150,0 1-325,-2 4-69,0 0 0,0 0-1,0 0 1,0 0 0,0-1 0,-1 1 0,1 0-1,0 0 1,-1-1 0,0-3 0,-7 6 73,-21 4-17,27-4-82,0 0 0,0 0-1,0 0 1,0 0 0,0 1 0,0-1-1,1 0 1,-1 1 0,0-1-1,0 1 1,0-1 0,1 1 0,-1-1-1,0 1 1,1-1 0,-1 1-1,0 0 1,1-1 0,-1 1 0,0 1-1,-23 21 297,1 2-1,-27 37 1,30-26-107,1 0 1,1 1-1,2 1 0,2 1 0,2 0 1,1 1-1,2 0 0,-4 44 1,8-23-33,3 1 1,2-1 0,14 101-1,14-29-246,-24-118-30,-2-5-792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1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1 393 3436,'0'0'1265,"7"2"55,2 0-1043,0 0 0,1 0 1,-1-1-1,0-1 1,1 1-1,11-2 1,62-11 713,-52 7-663,512-89 2177,246-39-1364,-213 74-880,1 35-121,-334 30-176,-49 0 84,-124-1 24,-45-3-767,45 0-1,-77-11-530,0-1 698,3 4-10,0 1-1,0 0 1,-1 0-1,0 0 1,-10-8-1,-19-17-1630,25 23 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3800,'0'0'5133,"8"6"-4146,-2-1-846,32 25 686,2-1 1,86 46-1,-16-19-390,-103-53-264,-4 3-25,-1-4-127,0 0 0,-1 0 1,0 0-1,0 0 0,1 0 0,-1 1 0,0-1 0,-1 0 0,1 1 0,0-1 0,-1 1 1,1-1-1,-1 1 0,0-1 0,0 1 0,0-1 0,0 1 0,0-1 0,-1 1 0,1-1 1,-1 1-1,1-1 0,-3 5 0,-3 8 33,-2-1 1,1 0-1,-2 0 0,1 0 1,-14 13-1,-58 63 36,70-80-81,-67 67-115,-108 85 0,149-137-826,29-20-977,2-2-1168,-19 15-398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2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99 234 5525,'-4'-40'976,"3"32"1446,9-24-2257,-4 23-164,-2 0 782,3 1-260,14-24-98,-14 24 2476,-3 1-2850,8-23-47,-8 22-30,-1 0 9,5-26 430,-3 58-48,-1 0 1,-1 0-1,-4 44 1,-15 81 797,16-138-1100,-90 411 1717,77-363-1663,2 0 1,-8 106-1,21-135-104,2 0-1,8 53 0,-9-78-6,-1-1 0,1 0 0,0 0-1,0 0 1,1-1 0,-1 1 0,1 0 0,3 5-1,-1-1 9,-3-6-11,-1-1 0,1 0 0,-1 0 0,1 0 1,-1 0-1,1 0 0,0 0 0,-1 0 0,1 0 0,0 0 0,0 0 0,0 0 0,1 0 0,26 26-18,-13-16-148,-5-5-189,0-1-1,1 0 0,-1-1 1,1 0-1,0-1 0,0 0 1,20 3-1,-19-9-1562,16-7-737,-27 9 2458,0 1 1,0 0-1,0-1 0,0 1 0,0 0 0,-1-1 0,1 1 0,0-1 0,0 1 0,-1-1 0,1 0 1,0 1-1,-1-1 0,1 0 0,-1 0 0,1 1 0,0-2 0,30-38-3478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3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0 200 6569,'0'0'1357,"3"-6"-192,12-33 461,-12 29-1559,14-27 131,-2 9-144,-14 27-52,0-1 1,-1 1 0,1 0-1,0 0 1,0 0 0,0 0-1,0 0 1,0 0 0,0 0-1,0 0 1,2-1 0,41-29 30,-37 27-27,1-1 1,-1 1-1,1 0 0,0 1 1,1 0-1,-1 0 1,0 1-1,1 0 0,-1 0 1,1 1-1,0 0 0,10 0 1,19 1 71,-20 3 153,16 8 138,-25-8 59,-3 4-12,-2-2-367,0-1 0,-1 1 0,0 0-1,0 1 1,0-1 0,-1 0 0,1 1 0,-1-1 0,-1 1 0,1 0 0,-1 0 0,0 0-1,0 0 1,0-1 0,-1 1 0,0 0 0,0 0 0,-1 0 0,0 0 0,-1 7 0,-3 3 51,-1-1 0,0 1 1,-1-1-1,0-1 0,-14 20 1,0 3 121,4-7-58,-6 10 25,2 0-1,-25 69 1,39-87-76,1 0-1,-7 44 1,12-53-68,1 0 0,0 0 0,1-1 0,0 1 0,0 0 1,7 20-1,-1-10 53,19 41 0,-25-63-94,-1 0-1,1 0 0,0 0 0,-1 0 0,1 0 0,0 0 0,0 0 0,0 0 0,0 0 0,0 0 0,0-1 0,0 1 0,0 0 0,2 1 0,71 43 97,-61-38-90,0-1-1,1 0 1,-1-1 0,27 6-1,-27-8-318,0-2-1,0 1 1,0-2-1,0 0 1,0 0-1,0-2 1,1 1-1,-2-1 1,1-1-1,0-1 1,0 0-1,-1 0 1,0-1-1,0-1 1,18-10-1,19-23-3860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3160,'6'-8'920,"18"-22"318,-17 23 73,1 0-280,24-19-338,-18 17-113,11 0-62,-25 9-503,1 0 0,-1 0 0,0-1 0,1 1 0,-1 0 0,0 0 0,1 0 0,-1 0 0,0 0 0,1 0 0,-1 0 0,0 0 0,1 0 0,-1 0 0,1 0 0,-1 0 0,0 0 0,1 0 0,-1 0 1,0 0-1,1 0 0,-1 0 0,0 0 0,1 0 0,-1 1 0,0-1 0,0 0 0,1 0 0,-1 0 0,0 1 0,1-1 0,-1 0 0,4 4 68,1-1 0,-2 1 0,1-1 1,0 1-1,-1 0 0,1 1 0,-1-1 0,0 0 1,-1 1-1,1 0 0,-1 0 0,0-1 0,0 1 1,0 0-1,-1 1 0,0-1 0,0 0 0,0 0 1,-1 1-1,1-1 0,-1 6 0,-15 188 871,10-156-848,-18 114 238,1-8 28,16-87-140,2 106 1,6-135-171,2 0 1,1 0 0,1-1 0,20 61 0,-19-76-53,0-1-1,2-1 1,-1 1-1,2-2 1,0 1-1,1-1 1,0 0-1,1-1 1,1-1-1,0 0 1,0-1-1,1 0 1,1-1-1,0 0 1,0-2-1,17 8 1,-23-13-2,1 0-1,-1 0 1,1-2-1,-1 1 1,1-1 0,0 0-1,0-1 1,-1 0 0,1-1-1,0 0 1,9-2-1,-3-3 25,16-14-11,-31 20-15,0-1 0,0 1 0,0-1 0,0 0 0,0 1 0,0-1 0,0 0 0,0 0 0,0 0 0,0 0-1,-1 0 1,1 0 0,1-2 0,5-5 54,-5 5 5,1-1 0,0 1 0,-1-1 0,1 0 0,-1 1 0,0-1 0,-1 0 0,3-7 0,9-22 401,-9 25 271,-14 12-732,-5 3 1,0 1-1,1 0 1,-1 1-1,2 1 1,-1 0-1,2 1 1,-1 1-1,-15 18 1,13-11 1,0 0 1,2 2 0,0-1 0,1 2 0,-16 39 0,13-20 16,1 2 0,2-1 0,2 1 0,-5 60 1,12-71 26,2 1 0,1 0 1,2 0-1,1-1 1,2 1-1,13 49 1,12 4 173,72 149 0,-20-57 216,-69-144-198,-2 0 1,8 36-1,-18-66-205,0-1 1,-1 0-1,1 0 0,-1 0 0,0 1 1,0-1-1,0 0 0,0 0 0,-1 4 1,0 2 17,2-6-37,-1 0 0,0 0 0,0 0 0,-1 0 1,1 0-1,0 0 0,-1 0 0,-1 5 0,-3 7 111,-5-9-474,5-2 245,-6 3-484,-1 0 1,-20 9 0,26-13 174,0-1 0,0 0 0,0-1 0,0 0 0,0 0 0,0 0 0,0 0 0,-1-1 0,1 0 0,-9-1 1,-42-13-3969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6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1924 136 5128,'16'-31'909,"-12"25"1755,3 13-2510,1 2-86,0-1-1,-1 1 0,0 0 0,0 1 1,-1 0-1,8 17 0,-1 7 199,-11-18-70,-6 8-85,-9 31-1,13-54-109,-1 0-1,1 0 1,0-1 0,-1 1-1,1 0 1,-1 0 0,1 0-1,-1 0 1,1-1 0,-1 1-1,0 0 1,1 0 0,-1-1-1,0 1 1,-1 0 0,-6 8 9,5-5-1,0-1 0,-1 1-1,0-1 1,1 0 0,-1 0 0,0 0-1,-9 4 1,-20 12-6,25-14-108,8-9-207,0-1 284,0 1 0,-1 0 0,0 0 1,-2-7-1,-1-15-17,5 16 31,0 0 0,1 0 0,1 0 0,-1 0 1,2 0-1,-1 1 0,1-1 0,9-14 0,-3 5-5,21-48-9,38-71 216,-66 131 281,-10 10-280,-40 25 222,0 1-1,-50 43 0,25-19 35,-73 63 161,83-65-455,13-9-64,1 2 1,-45 56-1,91-98-82,-1 1-1,1-1 1,0 1-1,0-1 1,0 1-1,0 0 1,0 0 0,1 0-1,-1 0 1,-1 5-1,0 0 8,-1-1 29,9 0-14,14 19-19,-18-25-7,-1 0 0,1 0 0,0 0 0,-1 0 0,1 0 0,0-1 0,0 1 0,0 0 0,0-1 0,0 1 0,0 0 0,-1-1 0,1 1 0,1-1 0,0 1 0,21 9 2,1-1 0,-1-1 0,2-1 0,38 7 1,-14-8 18,-3 0-3,-6-2-7,-32-4 499,-11 7-457,-10 21 15,2-15-11,-5-1-41,-2 0 0,1-1 0,-1-1 0,-1-1-1,0-1 1,0 0 0,-1-2 0,0 0 0,0-1 0,-27 3 0,47-8-17,-49 8 10,-2-3 1,-73-1-1,77-9-10,2-5-8,28 4 16,-13-10-1,22 12 36,1-1-17,-22-17-18,22 17 34,1-2-51,-17-21 15,18 21-21,-1 1-26,-44-55-132,43 48 7,2-11 80,0-1 0,2 1-1,1-1 1,0 0 0,2 1-1,5-41 1,-1 53 82,27-49-17,-24 50 5,41-29-33,-48 40 50,1-1-1,-1 1 1,1 0-1,-1 0 1,0-1-1,1 1 1,-1 0-1,1 0 1,-1 0-1,0-1 1,1 1-1,-1 0 1,1 0-1,-1 0 1,1 0-1,-1 0 1,1 0-1,-1 0 1,1 0-1,-1 0 1,1 0-1,-1 0 1,1 1-1,-1-1 1,1 0 0,27 5-5,-27-4 5,0-1-1,0 0 0,0 0 1,0 0-1,-1 0 0,1 1 1,0-1-1,0 0 0,-1 1 1,1-1-1,0 1 0,0-1 1,-1 1-1,1-1 0,0 1 1,0 0-1,24 21-8,-24-22 10,-1 1 0,1 0 1,0 0-1,0-1 0,0 1 0,-1 0 0,1 0 0,0 0 0,-1 0 0,1 0 0,-1 0 0,2 2 1,6 17 6,-1 0 1,0 0 0,-2 0 0,6 33 0,-11-34 13,-4 39 0,4-57-21,0 0-1,0 0 1,-1-1 0,1 1 0,0 0 0,0 0-1,-1 0 1,1 0 0,0-1 0,-1 1-1,1 0 1,-1 0 0,1-1 0,-1 1 0,1 0-1,-1-1 1,0 1 0,-24 29 21,10-17-5,-2-2-17,-1-2 1,-1 0-1,0-1 0,-37 10 0,39-18-6,-61-13-13,64 6-15,5 3 26,5 2 7,1 0-1,-1 0 0,1-1 1,-1 1-1,1-1 0,0 1 1,0-1-1,-3-4 1,-19-18-2,19 19-31,5 13 65,1 1-17,-1-4-6,1 0 1,0 1-1,-1-1 1,0 0-1,0 0 1,-2 6-1,1-1 5,2-5-8,-1 0 0,0-1 1,0 1-1,0 0 0,0-1 0,-1 1 1,1-1-1,-1 0 0,-3 5 0,0 1 4,0-1 0,0 1 0,-9 8 0,-3 0-6,-1-1-1,-1 0 1,0-2-1,-1 0 1,0-1 0,-1-1-1,0-1 1,-30 10-1,7-7 21,7-4 14,29-8-26,7-9-42,-3-19 41,4 19-41,7 1 29,28-22-1,1 8 6,-29 16-32,1 5 56,30 3 304,-37 3 60,3 23 68,-4-29-436,0 1-1,0-1 1,0 0 0,0 0 0,0 0 0,0 0 0,0 0-1,0 0 1,-1 0 0,1 0 0,0 0 0,0 0 0,-1 0 0,1 0-1,-1-1 1,0 3 0,-6 12 58,0-1 0,-2 0 0,1 0 0,-2 0 0,-19 21-1,-4-5-212,-2-1-1,-1-2 0,-1-1 0,-1-2 0,-1-2 0,-1-1 0,-1-2 1,-71 22-1,103-39-1877,1-2-1079,-32-3-643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6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8289,'0'0'2348,"43"-21"-412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770 252 7561,'0'-11'693,"1"2"-609,-1-1 0,1 1 0,1-1 0,-1 1 0,2 0 0,-1-1 0,1 1 0,1 0 0,-1 1 0,2-1 0,-1 1 0,1 0 0,0 0 0,1 0 0,7-8 0,-3 6-32,-1 1 1,2 0 0,-1 1 0,1 0 0,0 1 0,0 0 0,21-8 0,-23 11-27,0 1 1,0 0 0,0 0 0,1 1-1,-1 1 1,1 0 0,-1 0 0,1 0-1,0 1 1,-1 1 0,14 2 0,13 5 105,-35-8-115,0 1 0,0-1 0,0 0 0,0 1 0,0-1 0,0 0-1,0 1 1,-1 0 0,1-1 0,0 1 0,0-1 0,0 1 0,0 0 0,0 1 0,6 3 66,-1 1-1,-1 0 0,1 0 0,-1 1 1,0-1-1,0 1 0,-1 0 1,0 0-1,0 1 0,-1-1 1,0 1-1,0 0 0,3 15 0,-5 9 206,-1-32-279,0 1 1,0 0 0,0 0 0,0-1-1,0 1 1,0 0 0,0-1 0,-1 1-1,1 0 1,0-1 0,-1 1-1,1 0 1,0-1 0,-1 1 0,1 0-1,0-1 1,-1 1 0,1-1-1,-1 1 1,0 0 0,-8 11 9,-1-1 0,-1 0 0,1-1 0,-2 0 0,1-1 0,-1 0 0,-1-1 0,0 0 0,-18 9 0,7-9-14,0-1 0,0 0 0,0-2 1,-1-1-1,-41 3 0,29-7 5,-1 0 0,-68-12 0,89 6-22,-57-49 41,64 42-3,-21-47-26,29 55-10,2 12 109,7 143 764,-2-88-383,-3-1 0,-8 96 1,3-139-312,-1 0-1,-1 1 1,-8 19 0,3-20 147,-19 23-51,28-39-250,0 0 1,-1 0-1,0 0 1,1 0-1,-1 0 1,0-1-1,0 1 1,0 0-1,-3 1 1,-33 23 69,-2-1 0,-69 32 0,85-51 14,8-3-17,9-2 22,-1 0-1,0 0 1,1 0-1,-1-1 0,0 0 1,-8-1-1,-39-2 647,44-7-586,-1-2-141,0 0-1,1-1 1,0-1 0,-14-25-1,20 30-20,0 1 0,1-1 0,0 0-1,1 0 1,0-1 0,0 1 0,1-1 0,0 0 0,1 1-1,0-1 1,0-15 0,4 6-39,0 0 1,1 0-1,1 1 1,12-31-1,35-59-2795,-48 101 855,2-2-748,25-38-996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6:5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 8045,'0'0'1199,"-4"7"-183,-8 21-159,-15 57-1,-4 10-245,-1-4-306,24-73-218,3-8-75,4-6-8,-1 0 0,0 0 0,0 0 0,0-1 1,-1 1-1,1 0 0,-1-1 0,0 0 1,-4 4-1,-16 18 7,18-19 29,-3-4-8,-23 9 41,24-8 44,2-12-57,-4-10 44,1 0 0,1 0 0,1 0 0,0-1 0,-3-26 0,3 16 207,5 23 756,3 9-935,0 0 1,0 1 0,0 0-1,-1-1 1,1 1-1,-1 0 1,1 0 0,1 5-1,2 5 113,16 39 860,-3 2 0,19 92 0,2 8 1098,1 12-343,-32-128-1457,6 29 43,-4-29-321,-8-29 241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819 86 9681,'-2'7'1461,"-6"21"-349,1-15-352,3-6-561,2-4-86,0 1-1,0-1 0,-1 0 0,1 0 1,-1 0-1,0-1 0,-4 4 0,2-1-86,-3 2-2,0 0 0,0 0 0,0 0 0,-1-1 0,0-1 0,-1 0 0,-16 7 0,-10 2 0,-1-4-178,36-10 135,1 1 1,-1-1 0,1 0 0,-1 0 0,1 0 0,-1 0 0,1 0-1,-1 0 1,1 0 0,-1 0 0,1 0 0,-1 0 0,1 0-1,-1 0 1,1 0 0,-1 0 0,0 0 0,1 0 0,0 0-1,-1-1 1,1 1 0,-1 0 0,1 0 0,-1-1 0,-21-11-516,21 11 514,1 1 0,-1 0 0,1 0 0,-1-1 0,1 1 1,0 0-1,-1 0 0,1-1 0,0 1 0,-1 0 0,1-1 0,0 1 0,-1-1 0,1 1 0,0 0 0,-1-1 0,1 1 0,0-1 0,0 1 0,0-1 0,0 1 0,-1-1 0,1 1 0,0-2 0,-2-5-35,1 0-1,0 0 1,0 0-1,1 0 1,0 0-1,0 0 1,0 0-1,1 0 1,0 0-1,1 0 0,-1 0 1,1 0-1,1 0 1,-1 1-1,5-8 1,-3 6 39,0 1-1,0 0 1,1 0 0,0 0 0,1 1 0,0 0 0,0 0 0,0 0 0,0 1 0,1 0 0,0 0 0,0 0-1,11-4 1,-9 5 12,-1 0 0,1 1 0,0 1 0,0-1 0,0 1 0,0 1 0,1 0 0,-1 0 0,0 1 0,0 0 0,1 0 0,9 3 1,-13-2 9,0 1 1,0-1-1,0 2 1,0-1 0,-1 0-1,1 1 1,-1 0 0,1 1-1,-1-1 1,0 1 0,-1 0-1,1 0 1,-1 0 0,1 1-1,-1 0 1,-1-1 0,1 1-1,-1 1 1,4 5 0,2 10 51,-1 1 1,-1 0 0,-1 1 0,-1 0-1,3 34 1,-3-24 70,17 174 653,-12-91-475,-7-79-158,0 63 0,-4-89-130,0-1 0,0 1 0,-1-1 0,0 1 0,0-1 0,-2 0 0,1 0 0,-1 0 0,0 0 0,-7 10 0,10-19-19,0 0 0,1 0-1,-1-1 1,0 1 0,0 0 0,0 0-1,1-1 1,-1 1 0,0 0-1,0-1 1,0 1 0,0-1 0,-2 1-1,-25 14-1,-2-2 0,0-1 0,-1-1 0,0-2 0,0-1 0,-1-1 0,-41 3 0,30-7 0,0-2 0,0-1 1,1-2-1,-1-2 0,-55-13 1,78 12 0,0-1 1,0-1-1,0-1 1,1 0-1,0-2 1,1 0-1,0-1 1,1-1 0,0 0-1,1-1 1,-16-16-1,21 18-2,1-1 0,1 0 0,0 0 1,0 0-1,1-1 0,1-1 0,0 1 0,1-1 0,0 0 0,1-1 0,1 1 0,0-1 0,1 0 0,1 0 0,-1-28 1,4 24 4,0 0 0,1-1 0,2 1 0,0 1 0,0-1 0,2 0 0,1 1 0,0 0 1,1 1-1,14-23 0,10-9-624,2 1 1,45-46 0,-22 31-1751,6-1-1209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03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2764,'0'0'4399,"7"4"-3360,10 5-677,1-1 1,-1 0-1,1-2 0,1 0 1,34 6-1,109 9 504,-126-18-689,528 48 1111,1534 196 412,-1590-191-1607,1-44-33,-476-13-38,-19 0-36,14-2 3,-21 2 57,-15-4-445,-174-83-592,140 69 905,1-3 1,-72-48 0,108 67 87,8 9 114,4 4-43,0 0 0,0 0 0,1 0 0,0-1 1,1-1-1,13 12 0,65 43 191,-57-43-223,1-2 0,1-1 0,0-1 0,1-2 0,0-1-1,44 9 1,-75-21-43,0-1 1,0 0-1,0 1 0,0-1 0,0 1 0,0 0 1,0 0-1,0 0 0,0 0 0,0 0 0,0 0 1,0 0-1,0 1 0,1 1 0,-2-2 67,0-1 0,0 1-1,-1 0 1,1 0 0,0-1 0,0 1-1,0-1 1,0 1 0,0-1 0,0 1-1,0-1 1,1 0 0,-1 1-1,0-1 1,0 0 0,0 0 0,2 0-1,-9 6-30,-4 3-26,-2-1-1,1 0 0,-1 0 0,0-1 0,-25 10 1,-80 24 11,45-17 21,-205 85-85,180-70 77,-66 23-1422,133-54-675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4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1392 40 4112,'0'0'3335,"6"2"-3293,25 4 181,-24 0-139,37 33-13,-14-9-59,-22-23 47,-2 0 22,16 21-22,-16-21 156,-9 0-194,-11 20-34,11-21-73,-2-14-1219,1 0 1299,1 1 1,0-2-1,0 1 0,0 0 1,1 0-1,0-1 0,1 0 0,0 1 1,0-1-1,1 0 0,0 1 1,2-17-1,2 9 24,1 0 0,7-17 1,-9 26 65,-1 0 1206,-7 15-1080,1 1-132,3-6-43,-1 0 0,1 1 0,-1-1 0,0 0-1,0 0 1,-1 0 0,1 0 0,-1-1 0,1 1 0,-5 3 0,-1 3 18,4-4-35,1-1-1,-1 0 0,0 0 1,-1 0-1,1 0 0,-1-1 1,-6 4-1,-72 46 71,66-46-24,5-2-50,6-3-9,-1 1 1,0-1-1,0-1 0,-12 2 1,-14 3-36,18-6-37,7-1 21,5 1-4,1 0 1,-1 0 0,0 0 0,1 0 0,-1-1-1,0 1 1,1-1 0,-1 0 0,-3-2 0,1-4-37,-14-21 36,14 21-4,0 7 15,1 0 58,-1 0 0,0 0 0,1-1 1,-1 0-1,-5-1 0,-3-2 129,5 8-8,-20 12-22,-1 3-39,24-16-80,1-1 1,0 1-1,0-1 1,-1 0-1,1 0 1,-7 1-1,-25 10 72,29-14-60,-1-1-24,5 0-10,0 2 1,-1-1-1,1 0 0,-1 1 1,1-1-1,-1 1 0,1 0 0,-5 0 1,-20 0 49,21 0 53,0 3-14,-22 8-27,22-9-16,-1 3-15,-22 12-9,22-13 15,5-4-15,-1 0 0,0 1 1,1-1-1,-1 1 0,1 0 0,-1-1 1,-4 3-1,-2 0 6,-5-2 2,-14-6 62,16 0 2,-22-17 356,11 6-99,17 12-63,1 3-100,1 0-127,-1 0 0,0 0 0,0 1 0,0 0 1,0 0-1,0 0 0,1 1 0,-1 0 0,0 0 1,0 0-1,1 1 0,-1 0 0,1 0 0,-1 0 1,1 1-1,-8 4 0,-297 223 1451,276-203-1700,-41 25 1,55-40-1443,-38 16 0,20-15-1479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4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4692,'0'0'368,"49"-32"593,2 11-441,9 26-444,-46 40-3973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4824,'0'0'941,"45"3"-273,-2-11-176,0 0-216,0-3-188,3-2-56,2 0-2629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0 3456,'-26'38'970,"25"-38"-917,1 1 0,-1 0 0,0 0 0,1 0 0,-1 0 0,1-1 0,-1 1 0,1 0 0,0 0 0,-1 0 0,1 0 0,0 0 0,0 0 0,0 0 0,0 2 0,0 137 2450,-1-124-2391,1-12-49,0 0 1,0 0-1,0 0 0,0-1 0,1 1 0,1 6 0,4 18 350,-6-16 117,-6 10-34,0-11-137,-3-3-302,0 0 0,0 0 0,0-1 0,-1 0 0,0-1 0,-1 0 0,0-1 0,0 0 0,0 0 0,-20 5 0,-15 1 141,-68 8 0,84-15-133,-78 9-97,-210-3 1,288-12-1274,-41-7 0,27 1-1582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5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923 0 7417,'0'0'828,"-28"69"48,-29-3-260,-9 7-208,-23 5-204,-5 3-168,-6 6 44,-17-2-104,0 0-1056,-6-3-1216,-8-5-477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6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1148 0 4808,'-14'24'646,"1"1"0,1 1 0,-13 39-1,12-30-31,-2 0-299,2 0-260,4-19-57,-12 14 50,16-22-62,-3-3-133,-25 14-248,25-14-208,3-13-1396,-16-22 1938,20 30 60,1-1 0,-1 0 0,1 0-1,-1 0 1,1 1 0,-1-1 0,1 0 0,-1 0-1,1 0 1,0 0 0,-1 0 0,1 0-1,0 0 1,0-1 0,-4-26-6,3 21 1825,-4 16-1202,-80 169 1018,74-161-1548,4-8-72,4-5-14,0 0 0,0-1 0,0 1 0,-1-1 0,1 0 0,-1 0 0,1 0 1,-8 4-1,4 0 1,4-5 2,0 1 0,-1 0 0,1-1 0,0 0-1,-1 0 1,1 0 0,-1 0 0,0 0 0,-4 1 0,-24 11-133,24-11-2,4-11-107,-11-24 209,13 30 29,1-1 1,-1 0-1,1 1 1,0-1-1,0 0 1,0 1-1,1-1 1,-1 0-1,1 0 1,-1 0-1,1-4 1,0-1-18,-2 0-38,4 15 81,0 10 150,-1 0 0,-1 1 0,-3 31 0,0-14 115,2-16-233,-2-1 1,0 0-1,-1 0 1,-1 0-1,0 0 1,-1 0-1,-2-1 1,1 0-1,-2-1 1,0 0-1,-1 0 1,-1-1-1,0 0 1,-1-1 0,0 0-1,-2-1 1,1 0-1,-1-1 1,-1-1-1,0 0 1,-1-1-1,0-1 1,-1 0-1,1-1 1,-1-1-1,-1-1 1,-32 8-1,30-9-42,0-1-1,-1-1 1,1-1-1,0-1 0,-37-2 1,50 1 0,1-1 1,-1 0 0,0-1-1,1 1 1,0-1-1,-1 0 1,1-1-1,0 0 1,0 0 0,0 0-1,1 0 1,-1-1-1,1 0 1,0 0 0,0-1-1,0 1 1,1-1-1,-1 0 1,1 0 0,0-1-1,-5-8 1,3-2 8,0 1 0,0-1 0,2 0 1,0 0-1,1-1 0,0 1 0,1-1 1,1 1-1,1-1 0,0 0 0,1 1 0,1-1 1,1 1-1,0-1 0,1 1 0,10-26 1,-9 29-242,0 0 0,1 1 1,0-1-1,1 1 1,1 1-1,0 0 1,0 0-1,1 0 1,0 1-1,1 0 1,0 1-1,0 0 0,1 1 1,1 0-1,-1 1 1,1 0-1,0 0 1,1 2-1,-1-1 1,25-5-1,19 1-3463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6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8857,'0'0'2828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1 348 9285,'0'0'1092,"48"-53"-744,12 8-164,6 0-176,6 0-72,-1-5-816,-5-3-1824,-1-3-637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7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8357,'0'0'2208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7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7841,'76'-26'1260,"2"1"-560,-7 3-364,0 1-236,0 3-996,-13-1-2308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7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1112 0 3088,'2'10'1137,"13"42"688,40 94 0,-6-19-1031,-49-126-788,0 0-1,1 0 1,-1 0 0,0 1 0,0-1-1,0 0 1,0 0 0,0 0 0,0 0-1,0 0 1,0 0 0,0 1 0,-1 0-1,-18 69 35,17-65-8,53-194-2234,-45 170 2159,25-86-157,-27 85 228,0 1-1,-1 0 0,1-26 0,-4 37 95,-23 6 25,17 1-118,1-1-1,0 1 0,0 0 0,0 1 0,0-1 1,0 1-1,0 0 0,0 0 0,0 1 0,0 0 0,-7 3 1,-4 3 114,0 2 1,0 0 0,0 1-1,-23 22 1,-52 59 388,80-80-467,-4 5 25,0 1 0,1 0-1,-16 27 1,27-39-64,0 0 1,0 0-1,0 0 1,0 0-1,1 0 1,0 0-1,0 1 1,1-1-1,0 1 1,0 0-1,0-1 1,1 1-1,0 0 1,0-1-1,2 9 1,4-4 96,0-3-103,-1-1 0,1-1-1,1 1 1,-1-1 0,1 0-1,0 0 1,0-1 0,1 0-1,0 0 1,13 5 0,-1-4-21,1-1 1,29 4-1,-45-9 23,1 1 533,-12 3-463,-12 7-86,0-1 1,-1-1-1,0 0 0,0-2 1,-1 0-1,0-1 1,0-1-1,-1-1 1,-22 1-1,-4-1 3,0-2 1,1-2-1,-55-7 1,-89-29-11,48 5-7,132 30 9,-1-1 0,1 2 0,0-1 0,0 1-1,0 1 1,0-1 0,-1 2 0,1 0 0,1 0 0,-1 0 0,0 2 0,0-1 0,1 1 0,0 0-1,0 1 1,0 0 0,0 1 0,1-1 0,0 2 0,0-1 0,1 1 0,-13 14 0,9-8 61,0 1 1,1 0 0,0 0 0,1 1 0,1 0-1,-11 30 1,15-36-46,1 0 1,1 1-1,-1-1 0,2 1 1,-1 0-1,1-1 0,1 1 0,0 0 1,0 0-1,1 0 0,0-1 0,1 1 1,4 15-1,-3-18-11,0-1 0,1 0 0,-1 0 0,1-1-1,0 1 1,1-1 0,0 0 0,-1 0 0,1 0 0,1-1 0,-1 0 0,1 0 0,0 0 0,0-1-1,0 1 1,0-1 0,13 3 0,-1 0-156,0 0 0,1-2 0,-1 0 0,1-1 0,28 0 0,-29-3-525,1-1 0,-1 0 0,0-2 0,0 0 0,19-5 0,29-13-2162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6401,'0'0'108,"34"-50"-36,26 13-12,6 13 112,14 3-216,-3 5 108,3 8-32,-6 5-588,-2-2-1269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8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1 543 4276,'6'48'1289,"-1"-41"-455,16 21-233,-16-21-222,2-2-165,22 14-118,-13-12-40,18 1-50,-26-7 24,-2-1-10,17-2 10,-17 1 726,-9-6-626,-6-21 115,1 15 193,-5-1-221,4 4-100,0 0 1,1 0 0,0 0-1,1-1 1,0 0 0,-10-23-1,12 18-92,2 0 0,0 0 0,1-1 0,1 1 0,0-1 0,1 1 0,1-1 0,1 1 0,0 0 0,1-1 0,1 1 0,0 0 0,8-17 0,1-1-1051,2 0 0,2 1 1,0 2-1,43-58 0,-23 43-1615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7:28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106 790 6797,'-7'-7'1401,"-3"-5"-1021,0 0-1,1 0 1,0-1 0,1-1-1,0 1 1,1-1-1,-10-29 1,12 22-244,0 1 0,1-1 0,1 0 0,1 0 0,1-1 0,0 1 0,4-27 0,1 15-87,2 1 0,1 0 0,21-62 0,-15 65-51,30-53 0,-30 59 4,-11 20-5,0-1-1,0 1 0,0 0 1,0-1-1,1 1 1,-1 0-1,1 0 0,6-5 1,-2 2-10,0-1-180,2-1-604,2-1 348,34-26-3081,-2 5 727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4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1882 0 5541,'0'0'5419,"-3"7"-5318,-11 21-60,-1 0-1,-2-2 1,0 1-1,-2-2 1,0 0-1,-2-2 1,-29 27-1,30-34-11,-1-1-1,0-1 1,-1-1-1,-33 16 1,53-28-24,1-1 0,-1 1 0,1 0 0,-1 0 0,0-1 1,1 1-1,-1-1 0,0 0 0,1 1 0,-1-1 0,0 0 0,-3 0 0,0 0 4,1 1 46,-2-4-17,-14-10 2,15 10 118,-1 3-240,0 0 78,1 0 7,0 0 0,0 0 0,0 0 0,0 1-1,1 0 1,-1 0 0,0 0 0,0 1-1,1-1 1,-1 1 0,-7 4 0,4-2-6,-22 15-32,23-13 41,3-3 3,1 0-1,-1-1 1,0 1-1,1-1 1,-1 0-1,-7 3 1,-14 8 1,6-3 29,16-9-34,1 0 0,0 0 0,0 0 0,-1 0 0,1 0 0,0-1 0,-1 1 0,1-1 0,-1 1 0,1-1 0,-4 0 0,0 1-1,2 0-1,0-1-1,1 1 1,-1-1-1,0 0 1,0 0-1,0 0 1,0 0-1,0-1 1,0 1-1,0-1 1,1 0-1,-1 0 1,0-1-1,1 1 1,-5-3-1,-17-14-1,14 9 57,-1 0 1,0 1-1,-1 0 0,-18-8 0,24 13-26,0 0 0,0 1 0,0-1 0,0 2 0,0-1 0,-1 1 0,1 0 0,0 0 0,-1 1 0,1 0 0,0 1 0,-1 0 0,-7 1 0,0 3 65,1 0 1,-1 1 0,1 0 0,-21 14-1,-53 42 475,46-32-344,-114 88 331,-48 31-351,164-124-281,-1-1 0,-83 33 0,90-44-1645,-70 15-1,100-27 1357,1 0 0,0 0 0,-1-1 0,1 1 0,0-1 0,-1 0 0,1 0 0,0 0 0,-1-1 0,-6-1 0,1 0-437,0 2-1578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5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1615 155 5513,'0'0'3096,"-8"4"-2956,-22 10-43,16-4-14,-11 17 73,15-13-69,-3 15-67,9-14 24,4 20 106,6-29-114,26 22-33,-27-25-11,0 0 1,0-1-1,0 1 1,0-1-1,10 3 1,-9-3 5,-2-1 7,0 0 0,0 0 0,0-1-1,1 1 1,6-1 519,-18-4-538,-14-7 22,-1 0 1,0 2-1,-46-14 1,18 13 18,-95-34 0,139 41-57,0-2 12,-21-22 49,12 2-34,13 20 8,-2 10-67,-22 46 859,16-30-392,0 0 1,-17 23-1,13-26-185,-1-1-1,0 0 1,-1-1 0,-1 0 0,0-1 0,-37 23-1,25-22-87,-1 0 0,0-2 1,-1-2-1,-38 11 0,6-5-3,-1-4 0,-90 10 0,110-20-33,-1-2 0,0-2 0,1-2 0,-63-11 0,92 10-61,1 0 1,1-1-1,-1-1 0,0 0 1,1 0-1,0-2 0,0 0 1,1 0-1,0-1 1,0 0-1,1-1 0,0-1 1,-10-10-1,14 11-65,-1 0-1,2-1 1,-1 1-1,1-1 1,1-1-1,0 1 1,0-1 0,1 0-1,0 0 1,1-1-1,1 1 1,0-1 0,0 1-1,1-1 1,0 1-1,2-17 1,3-9-1370,1 1-1,1-1 1,23-66-1,0 24-2492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5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7369,'0'0'1640,"38"14"-136,7-7-292,6-7-532,7 0-348,0-2-132,7-6-140,-1 4-20,-6-3-884,5-4-1912,-5 4-1521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7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1263 5 3848,'0'0'5053,"5"-1"-4870,16-2 144,-17 10-167,42 93 1088,54 165-1,-14-32-801,-63-158-410,-14-43 10,-7 3 2,-2-35-46,0 1-1,0 0 1,0-1 0,0 1-1,0 0 1,0-1 0,0 1-1,0 0 1,0-1 0,-1 1 0,1 0-1,0-1 1,0 1 0,-1 0-1,1-1 1,0 1 0,-1-1-1,1 1 1,-1 0 0,-16 23 28,13-18-26,-4-1 26,-11 6-33,-31 14 0,37-23 14,-46-14-86,47 4-153,0-3 105,0 0 0,1-1 1,1-1-1,0 0 0,-13-22 1,10 10 6,-12-29 0,24 50 50,0 9-134,-10 56 235,8-42-12,2-10-14,0 0 0,-1-1 0,-1 1 1,1 0-1,-2-1 0,-4 11 0,0-8 19,-14 9-44,11-13 27,-15 2-46,20-6-159,0-8-723,-19-15 571,18 15 139,4-1 98,-11-20 5,11 20 47,-3 7 97,-34 9 41,0 0-62,-3-1 19,31-7-24,-33 1 70,14-3-60,24-3-66,-18-9 36,19 9-18,2-2 14,-13-14 26,13 14-17,7 12 117,57 115 708,-51-104-749,0 0-1,-1 1 1,0 0 0,-2 0 0,0 1-1,-1 0 1,2 27 0,-6-36-32,-1 0 0,0 0 0,0 0 1,-1 0-1,-1 0 0,0-1 0,0 1 0,-1 0 1,0-1-1,-1 1 0,0-1 0,-1 0 0,0-1 0,-1 1 1,-7 9-1,-1-2 46,-1-1 1,0 0-1,-1-1 0,-1-1 1,0 0-1,-1-1 1,-1-1-1,0-1 0,0-1 1,-34 13-1,27-14 35,0-1 0,0-1 1,-1-1-1,1-1 0,-1-1 0,0-2 0,-1-1 0,-33-2 1,44-1-79,0 0 1,0-1-1,0-1 0,0-1 1,1 0-1,-1-1 1,1-1-1,1 0 1,-1-1-1,1-1 1,1 0-1,-1-1 1,2-1-1,-1 0 1,2-1-1,-1 0 1,2-1-1,0 0 0,0-1 1,1 0-1,1-1 1,0 0-1,1 0 1,1-1-1,-8-24 1,7 13-53,1 0 1,1-1 0,1 0 0,2 0 0,0-45-1,4 33-499,1 1 1,3-1-1,12-53 0,2 30-1668,7-1-1133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7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16 6249,'0'0'890,"5"0"-302,62-7 38,-43 4-441,35-2 1,3 9 310,-60 2-442,-1-3-49,0 0 1,0 1 0,0-1-1,0 0 1,-1 1 0,0-1-1,0 1 1,0-1 0,0 1 0,0-1-1,-1 1 1,1-1 0,-1 1-1,0-1 1,0 1 0,0-1-1,-1 0 1,1 0 0,-1 0 0,1 0-1,-1 0 1,0 0 0,-1 0-1,1 0 1,0-1 0,-6 5 0,-15 14-586,-2-1 0,0-1 0,-1-1 0,-33 15 1,-10 5-1746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7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1347 14 7273,'20'-14'2735,"-27"21"-2620,-352 329 351,19-14-78,1-35-337,206-177-45,4-12-454,76-61-3943,46-33 1948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13505,'0'0'2989,"20"61"-2557,0 4-224,-2 8-132,-6 5 4,1 1-200,-5 8-793,4-3-475,-12 2-748,0-7-1932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8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879 1 6805,'0'0'1896,"1"7"-1436,5 29 139,1-1 0,2 1-1,1-1 1,26 58 0,-13-46 55,1-1 0,56 77-1,-24-52-205,3-2-1,3-3 0,111 90 0,-96-95-365,2-5 0,3-2 0,2-5 0,150 65 0,-154-76-31,-74-35 322,-10 5-357,1-1-15,-1-1 1,0 1 0,-1-1-1,1 0 1,-1 0-1,0 0 1,-1 0 0,0-1-1,-11 9 1,-12 5-3,-31 16 1,19-11-9,8-4-11,-743 466 1390,41 76 1232,482-365-2124,215-171-2078,32-21-786,-27-38-6594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29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1 3000,'0'0'7379,"4"9"-6614,4 13-454,2-1 0,0 0 1,1-1-1,26 34 0,-12-22-74,1-2 1,36 32-1,12 2 45,119 76 0,322 167 206,23-48-383,-394-192-43,-106-50 200,-36-8-230,-1-5-31,0 1-1,0 0 0,-1-1 1,0 1-1,0 0 0,0-1 0,-1 1 1,0-1-1,1 1 0,-2 0 1,1-1-1,0 0 0,-1 1 1,0-1-1,0 0 0,0 0 0,-1 0 1,1 0-1,-7 7 0,-33 42 6,-79 78-1,67-77-6,-334 325 60,170-170 53,132-125 64,-347 308 1110,395-365-1252,-1-2-1,-1-1 1,0-2-1,-69 26 1,54-29-34,-1-2 0,-1-3 0,-67 8 0,92-18-159,-123 20-2485,148-23 737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0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822 0 1912,'0'0'7279,"0"7"-7003,0 2-141,1 1 0,0-1 1,1 0-1,0 0 0,1 0 0,-1 0 1,8 15-1,37 61 613,-42-78-705,58 90 233,4-4 0,5-2 0,3-4 0,4-3 0,3-3 0,4-4 0,3-4 0,4-4 0,153 87 0,-152-109-178,1-4 0,134 40 1,-222-80 689,-21 2-898,-88 36 71,-193 107 1,176-68 44,-115 98-1,-91 118-7,0 50 9,16 17 93,301-353-96,-326 352 155,219-269-144,104-85-18,-36 27-84,20-13-204,21-17-668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1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1817 0 2148,'0'0'98,"0"6"164,-2 15 197,0 1 0,-1 0 0,-1-1 0,-13 39 0,-36 80 277,48-129-698,-10 19 44,10-23-76,2-1 65,-1 0-30,-13 21 43,13-21-29,-2 1-237,1 1 155,1-4 27,1 0 1,-1 1 0,0-1-1,0-1 1,0 1 0,-6 3-1,-178 157 119,174-153-93,-17 18-18,6-2-1,19-21-33,-2-1 34,-22 16 81,22-16 942,-23-1-418,24-3-410,0-6 39,-24-14-3,8 3-49,-31-14 1,47 27-185,1 1-1,-1 0 1,-1 1 0,1 0 0,0 0 0,0 0-1,0 1 1,-1 0 0,1 0 0,0 1 0,0 0 0,0 0-1,-9 3 1,-9 4 135,0 1 0,-29 15 0,34-15 4,-98 49 754,-136 91 0,-97 96-452,200-144-415,89-61-1775,54-35-702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1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1637 0 1948,'0'0'902,"0"9"-653,0 4-179,-1 0-1,0 0 1,-2 0 0,1 0 0,-1 0-1,-1 0 1,0-1 0,-13 24-1,-15 20 143,7-16-86,-30 69-1,45-74-51,8-26-36,1 6 35,3-8-54,2 19 98,3-21-68,24 19 4,1-9 43,-26-12 8,0-3 247,20 0 232,-20 0 1230,-17 2-1784,-187 38 48,141-31-23,-98 3-1,110-16-12,12-4 27,27 7-22,0-7-120,-38-65-16,41 60 120,3-13-32,0-11-18,0 32 30,-2 10 231,-12 29 423,-1 0 0,-2-1-1,-1-1 1,-43 59 0,47-75-550,0 0 0,-1 0 0,0-2 0,-1 0 0,0-1 0,-2 0 0,1-1 0,-2-1 0,1-1 0,-28 11 0,1-5-58,-2-2 1,0-2-1,-53 6 0,67-14-47,-1-1-1,1-2 1,0-1 0,-1-1 0,-45-9 0,63 6-87,0-1 0,1 0-1,-1-1 1,1-1 0,0 0 0,-21-15 0,22 8-1306,-22-34-1378,-4-14-942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2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5653,'46'-7'1480,"-8"-4"-388,12 1-488,-4-2-284,-1 2-120,6-5-124,2 5-432,-10-2-1380,-10-2-1233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243 169 3004,'0'0'2640,"0"6"-2279,0 10-193,-6 174 1302,3-157-1103,-1 1 0,-2-1 0,-19 58 0,15-62-281,-2-2-1,-1 1 1,-1-2-1,-1 1 0,-1-2 1,-39 47-1,24-38-52,4-4 18,21-24 2450,8-14-2344,10-32-139,1 0 0,22-42-1,47-80-127,-9 34 46,119-160 0,-116 198-27,-67 80 71,4-1-64,12-3 4,-25 14 80,0 0-1,0-1 1,1 1-1,-1 0 1,0 0-1,0 0 1,0 0 0,1-1-1,-1 1 1,0 0-1,0 0 1,1 0-1,-1 0 1,0 0-1,0 0 1,0 0 0,1 0-1,-1 0 1,0-1-1,1 1 1,-1 0-1,0 0 1,0 0-1,1 0 1,-1 1 0,0-1-1,0 0 1,1 0-1,-1 0 1,0 0-1,0 0 1,1 0-1,-1 0 1,0 0 0,0 0-1,0 1 1,1-1-1,-1 0 1,0 0-1,0 0 1,0 1-1,1-1 1,-1 0 0,0 0-1,0 0 1,0 1-1,0-1 1,4 4-2,-1 1 0,0-1 0,0 1 0,0 0 1,0 0-1,-1 0 0,0 0 0,0 0 0,-1 0 0,1 1 1,-1-1-1,1 6 0,-2 0 2,1 0 0,-1-1 1,-1 1-1,0 0 0,-4 18 0,-3 1 3,-2 0 0,-1-1 1,-21 41-1,14-39 3,-1-1-1,-1 0 1,-2-2 0,-1 0 0,-1-1 0,-1-2 0,-1 0 0,-46 32-1,61-47-12,-15 9 12,4-6 7,16-10-44,3 2-132,-11 13 146,14-17 19,0-1-1,-1 0 1,1 1-1,0-1 1,0 1-1,-1-1 1,1 0-1,0 1 1,0-1-1,0 0 1,0 1-1,0-1 1,-1 1-1,1-1 0,0 1 1,0-1-1,0 0 1,0 1-1,0-1 1,0 1-1,0-1 1,0 1-1,1-1 1,-1 0-1,0 1 1,0 0-1,1 5 0,2 10 4,1 1 0,1-1 0,12 30-1,1-5 11,2 4 5,-9-22-29,-8-17 33,2 0-29,13 19-12,-13-19-86,20-9-6095,-24 3 6146,-1 0 0,1 0 0,-1 0 1,0-1-1,1 1 0,-1 0 0,1 0 0,-1 0 0,0 0 0,1 0 0,-1-1 0,1 1 0,-1 0 0,0 0 1,1-1-1,-1 1 0,0 0 0,0-1 0,1 1 0,-1 0 0,0-1 0,0 1 0,1 0 0,-1-1 0,0 1 1,0 0-1,1-2 0,17-31-494,-2-1 0,-1-1 0,15-51 4157,-32 94-3430,-2 1-104,3-5-25,-1 0 1,1 1-1,0-1 1,0 1-1,0-1 1,0 8-1,0-3 22,-2 29 260,3 1 600,9-39-901,24 0 17,-24 0-14,-4-6 21,17-18 88,-17 18 692,-2 1-452,9-17-181,-9 17-64,-6 11-185,-9 17 50,9-17 17,0 0-146,-10 19-105,9-19-404,191-210-6319,-182 198 7844,2-1 180,20-22 15,-20 22 1977,-2 16-2945,15 27-1,-13-18-35,1 16-56,-6-17 6,-2-8-31,0-4 8,0-1 0,-1 1-1,1-1 1,-1 1 0,0-1 0,-3 9-1,-4 18 54,7-26-56,0-1 0,0 0 0,0 0 0,-1 0 0,1 0 0,-5 7 0,-3 5 372,16-16-370,24 0 46,-30 0-52,0 0 0,0 0 1,0 0-1,-1 0 0,1 0 0,0 0 1,0-1-1,0 1 0,0 0 0,0-1 1,0 1-1,0-1 0,0 1 0,0-1 1,-1 1-1,1-1 0,0 1 0,1-2 0,41-34 383,-2-2 0,71-85 0,-107 117-129,0 13-150,-1-1-93,0-1-2,0 0-1,-1 0 1,0 1-1,0-1 0,-1 1 1,0 0-1,1 0 1,-2 0-1,1 0 0,-1 0 1,1 12-1,0-8-25,-1-6-39,0 0-1,0 1 1,-1-1-1,0 0 0,0 1 1,0-1-1,0 0 1,-2 6-1,-1 26-1756,2-27-1001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4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1284 1 3904,'0'0'552,"0"8"-400,-2 102 303,6 160 715,4-180-716,5-1-1,3-1 0,4 0 1,4-1-1,40 95 0,-31-108-305,2-1-1,4-2 1,59 83-1,-62-105-108,2-2 0,3-1-1,1-3 1,94 75 0,-106-94-28,-7-6 71,37 22 0,-32-23 40,-21-13 268,0-1 128,20 9-116,-20-8-22,-11 2-313,-2 2-68,1-1 1,-1 0-1,-1 0 1,1-1-1,-1 0 0,0 0 1,-9 6-1,-64 34 13,33-21 6,-1115 675 835,605-290-683,357-255-1915,193-150-1208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5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733 0 2112,'0'0'1922,"-1"9"-1141,-1 11-422,2 1 0,0-1 0,1 0-1,1 1 1,1-1 0,6 25 0,44 128 1054,-9-49-448,7-2-1,96 172 1,-98-212-789,4-3 0,3-2 0,3-2 0,83 80 0,-92-109-142,2-2-1,2-3 0,73 43 1,-49-42-5,-71-39-1,-3 0 13,13 8 94,-13-8 161,-10 7-271,-12 14-19,0-1 1,-2 0 0,-24 22-1,-82 66 21,60-54-22,-749 682 602,574-505-330,-13 12-129,144-142-97,70-66-45,12-10-47,23-23-314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2085 0 1124,'0'0'3330,"2"9"-2836,6 22-128,4 49 0,-11-66-297,0 1-1,-1-1 0,0 0 1,-2 0-1,0 0 0,-5 24 1,-9 5-5,-1-1 1,-3 0 0,-1-1-1,-2-1 1,-29 39 0,50-76-60,-1 1 1,1-1 0,-1 1 0,1-1 0,-1 0 0,0 0-1,0 0 1,-5 3 0,0 0 20,2 0 72,1-1 56,-11 14 106,11-14 392,0-11-600,-74-80 270,74 83-318,1 0 0,-1 0 0,0 0-1,0 1 1,0-1 0,0 1 0,0 0 0,0 1 0,0-1 0,-1 1 0,1 0 0,-1 0 0,1 1 0,-1 0 0,-10 0 0,-2 2 36,-1 1 0,1 0 0,-30 10 1,-22 11 371,-78 38 1,-66 46 151,51-18-252,4 7-1,-281 225 0,420-305-329,-43 36-170,-100 64 1,153-111-286,-1 0 0,0 0 0,0-2 0,0 1 0,-1-2 0,0 1 0,-17 2 0,-23-4-2136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7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475 593 10137,'-13'-51'1003,"2"0"-1,-9-96 1,19 118-1208,2 1-1,1-1 1,9-47-1,-9 66 166,1 0-1,0 0 1,1 0-1,0 0 1,1 1 0,0-1-1,0 1 1,1 1-1,0-1 1,1 1-1,0 0 1,0 0 0,0 1-1,14-10 1,-16 13 30,1-1 0,-1 1 1,1 1-1,0-1 0,1 1 0,-1 0 1,1 1-1,-1-1 0,1 1 0,0 1 0,0-1 1,-1 1-1,1 0 0,0 1 0,0 0 1,0 0-1,0 0 0,0 1 0,0 0 1,0 0-1,0 1 0,11 3 0,-14-2 14,1-1-1,-1 1 1,0 0-1,0 0 1,0 0-1,0 1 1,0-1-1,-1 1 1,0 0-1,1 0 0,-1 0 1,-1 0-1,1 1 1,-1-1-1,3 8 1,-1-2 13,0 1 0,-1-1-1,-1 1 1,1 0 0,0 22 0,-3-19 20,0 1 1,-1-1-1,0 1 1,-1-1-1,-1 1 1,-1-1-1,0 0 0,0 0 1,-9 17-1,3-13 12,0 0-1,-1 0 0,-1-1 1,-1-1-1,-28 30 1,12-19-18,-2-2 0,0-2 0,-1 0 0,-1-3 0,-1 0 0,-57 22-1,71-33-37,0-2 0,-1 0 0,0-1-1,-1-2 1,1 0 0,-33 2-1,46-6-139,1 0-1,-1 0 1,0 0 0,1-1-1,-1 0 1,1-1-1,0 0 1,-1 0-1,1 0 1,0-1-1,0 0 1,0-1-1,1 1 1,-1-1-1,1-1 1,0 1-1,0-1 1,0 0-1,1 0 1,-1-1-1,1 0 1,-4-6-1,-19-41-2498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7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2188 0 2508,'-40'37'1486,"-42"37"-539,-39 36-318,80-67-448,32-29-121,1 9 5,8-22-60,0-1 1,-1 1-1,1-1 1,0 1-1,0 0 1,0-1-1,0 1 1,0-1-1,-1 1 1,1-1-1,0 1 1,0 0-1,1-1 1,-1 1-1,0-1 1,0 1-1,0-1 1,0 1-1,0-1 1,1 2-1,7 24 53,-7-25-53,-1 0 0,0-1 0,0 1 0,0-1 1,1 1-1,-1 0 0,0-1 0,1 1 0,-1-1 0,0 1 0,1-1 0,-1 1 0,0-1 0,1 0 0,-1 1 0,1-1 0,-1 1 0,1-1 0,-1 0 1,1 1-1,0-1 0,-1 0 0,1 0 0,0 1 0,13 6 91,-1 0 0,1-1 0,0-1 0,0 0 0,0-1 0,1-1-1,0 0 1,0 0 0,28-1 0,23-5 878,-61 3-504,-1-1-54,15-4-133,-15 4-6,-8 6-284,-37 31 80,-1-2 0,-2-1 0,-57 31 0,55-34-17,-69 41 78,-128 59 0,119-82-70,108-43-36,9-2 2,4-11-297,0 0 236,0-2 1,0 1-1,1 0 0,1 0 0,0-1 1,0 1-1,1-1 0,0 1 1,0-1-1,4-17 0,3-9-46,17-56 1,-13 61 14,-9 25-32,-9 10 160,-103 86 659,29-22-174,37-33-410,-1-2 0,-1-3 0,-2-1 0,-1-3 0,-2-1 0,-60 19-1,36-21-69,-152 24-1,178-40-52,-1-3 0,0-3 1,0-1-1,-60-8 0,94 6 1,0-1-1,-27-8 1,36 9-55,0-2 1,0 1-1,0-1 0,0 0 0,1 0 0,0-1 1,-10-8-1,8 5-391,1-1 0,-1 1 0,2-1 0,-1-1 0,1 1 0,1-1 0,0 0 0,0 0 0,1-1 0,0 1 0,1-1 0,-3-15 0,-2-34-2536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7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0 261 5372,'53'-30'1037,"-2"2"-161,7 2-452,5-2-228,8 2-20,7 1-160,-2-1 24,-5 5-232,-8 4-568,-5-2-752,-13 5-425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1059 0 2860,'0'0'2713,"0"8"-1998,-1 6-392,0 0 0,-1 0 0,-1 0 0,-1-1 0,0 0 0,0 1 0,-8 14 0,-54 93 513,25-55-654,-4-3 0,-2-2 0,-64 65 0,36-53-120,-149 113 0,-133 53-2924,296-201 384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3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1067 134 1268,'0'0'2120,"-2"-7"-2193,0-28 89,2 27-21,0 5 0,0 1-1,0-1 1,0 1-1,0 0 0,1-1 1,-1 1-1,1 0 1,0 0-1,0-1 0,0 1 1,0 0-1,0 0 1,0 0-1,0 0 1,3-3-1,13-19-56,-17 23 60,0 0-1,1 1 1,-1-1 0,0 1-1,1-1 1,-1 1 0,1-1 0,-1 1-1,1-1 1,-1 1 0,1-1-1,-1 1 1,1 0 0,-1-1-1,1 1 1,0 0 0,-1 0 0,1-1-1,0 1 1,25-9-11,-20 6-7,1 5 26,20 6 20,-21-6 14,-5 3 64,1 2-62,-1-5-23,-1 0-1,1 0 1,-1 0-1,1 1 1,-1-1-1,0 0 1,0 0-1,0 1 1,0-1-1,0 0 1,-1 4-1,0-1 30,1 0-11,-1 0-1,0-1 1,1 1 0,-2-1-1,1 0 1,0 1-1,-1-1 1,0 0-1,0 0 1,0 0-1,-1 0 1,1 0 0,-1 0-1,0-1 1,0 1-1,-5 4 1,-85 67 205,71-57-186,18-15-50,1-1 0,0 1 1,-1-1-1,1 1 0,-1-1 1,0 0-1,-7 2 0,2 0 2,2 0 46,1 0 74,0-1 8,-15 13 2309,23-25-2381,3-8-58,1-1 0,1 1-1,1 1 1,0 0-1,1 0 1,18-25 0,-20 30-15,24-30-10,5-1 165,-20 20 60,-11 16 841,-12 7-1110,-5 3 66,-1-1 0,1 2 0,-1-1 0,1 2-1,1 0 1,-13 7 0,-72 54 48,40-27 20,11-6 117,1 1-1,1 2 1,3 1-1,1 3 1,1 1 0,3 2-1,2 1 1,1 2-1,3 1 1,2 1-1,2 2 1,-19 53-1,3 17 368,5 1 1,-23 149-1,2 261 982,-12 299 483,34-668-1308,12-60-223,-14 35-47,17-69 534,18-61 854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4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 4292,'0'0'3789,"-4"7"-3101,-14 29-176,2 0 0,-16 54 0,-15 87 184,15-51-348,-7 30-42,-10 34-61,35-142-200,-35 77 1,46-117-27,0-1-19,-9 25 40,9-25 536,3-17-560,2-34-137,2 0 0,2 1 0,2-1 0,2 2 0,18-50 0,95-210-522,-82 216 556,102-154 0,-137 231 10,2 6 65,22-9 2,-29 11 11,-1 1-1,0 0 1,0 0-1,1 0 0,-1 0 1,0-1-1,1 1 1,-1 0-1,0 0 0,1 0 1,-1 0-1,0 0 1,1 0-1,-1 0 0,0 0 1,1 0-1,-1 0 1,0 0-1,1 0 0,-1 0 1,0 0-1,1 0 1,-1 0-1,0 0 0,1 0 1,-1 1-1,0-1 1,1 0-1,-1 0 0,0 0 1,0 0-1,1 1 1,-1-1-1,0 0 0,0 0 1,1 1-1,-1-1 1,0 0-1,0 0 0,0 1 1,1-1-1,-1 0 1,0 1-1,0-1 0,0 0 1,0 1-1,0-1 1,7 12 10,-1-1 1,-1 0-1,0 1 1,0 0-1,-1 0 1,-1 1-1,0-1 1,-1 1-1,0 0 1,0 25-1,-3-6 10,-1-1-1,-2 1 1,0-1-1,-3 0 0,0 0 1,-2-1-1,-20 47 1,2-28-7,-4-4 10,25-36 11,-1-2 26,-18 21-10,19-21 2,6-14-55,0-25-22,0 24-1,7 10-17,7 1 48,-1 1-1,0 0 1,23 12 0,-34-15-3,0 0-1,0 0 1,-1 1 0,1-1 0,0 0 0,-1 1 0,1 0 0,-1-1 0,2 3-1,76 92-208,-30-35 387,2-2 0,91 81 0,-120-122-316,1-2 0,1 0-1,0-1 1,33 14 0,-39-21-207,2-1 1,-1 0-1,1-2 1,0 0 0,0-2-1,38 3 1,-24-7-614,0-2-1,0-1 1,0-1 0,-1-2 0,0-1-1,51-21 1,-13 1-35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41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611 186 3980,'5'-11'441,"-4"8"-292,0 1 1,0 0-1,0-1 1,0 0-1,0 1 1,-1-1-1,1 0 1,-1 1-1,1-1 0,-1 0 1,0 1-1,-1-5 1,0-10 256,0-1 0,-7-27 1,6 38-139,-7 0-163,8 6-101,-4-3 4,-1-1 0,1 1 0,-1 0 0,0 0 0,0 1-1,-1 0 1,1 0 0,-1 1 0,1-1 0,-1 1 0,0 1 0,-12-2 0,8 3 57,0 1 1,0 1-1,1 0 1,-1 1 0,0 0-1,1 0 1,-18 9-1,6-1 179,1 1 0,-30 22 1,21-12-85,1 2 1,2 2 0,0 0 0,2 1 0,1 2-1,1 1 1,1 0 0,2 2 0,1 0 0,-23 56-1,36-75-144,4-7-5,-1-1-1,1 1 1,0 0 0,0-1-1,0 1 1,1 0-1,0 0 1,0 0-1,1 0 1,-1 1-1,2-1 1,-1 0-1,0 0 1,3 9-1,5 23 58,-7-37-63,-1 0 0,0 0 0,0 1 0,1-1 0,-1 0 1,1 0-1,-1 0 0,1 0 0,-1 0 0,1 0 0,0 0 0,-1 0 1,3 2-1,22 28 43,-24-30-45,0 0 0,-1 0 0,1 0 0,0 0 0,0 0 0,0 0 0,0 0 0,0-1 0,0 1 0,0 0 0,0-1 0,0 1 0,0-1 0,2 1 0,7 4 1,0-1 0,1-1 1,-1 1-1,1-2 0,0 0 0,0 0 0,-1-1 1,1 0-1,0-1 0,0 0 0,0-1 1,14-2-1,-10-2-6,0 0 1,0 0-1,0-2 1,-1 0-1,0-1 0,0 0 1,-1-1-1,0 0 1,-1-1-1,0-1 1,0 0-1,9-12 1,15-20-16,-3-2 0,29-50 1,-59 92 16,44-80 9,-26 42 12,-4 10-67,-13 23 12,-10 103-51,3-67 109,1 1 1,3 47-1,2-45-5,2-1 0,1 1 0,1-1 0,2-1 0,0 1 0,3-2 0,14 29 0,-14-42 12,18 17-30,-14-20 33,18 7-86,-33-18 29,-1-1 0,1 1-1,0-1 1,0 1 0,0-1 0,0 1 0,0-1 0,0 0 0,0 0 0,0 1 0,1-1 0,-1 0 0,0 0 0,0 0-1,2 0 1,16-2-547,0 0 0,35-8 0,-52 9 497,-1 1 1,0-1 0,1 1 0,-1-1-1,0 0 1,0 1 0,1-1-1,-1 0 1,0 0 0,0 0 0,0 0-1,0 0 1,0 0 0,0 0 0,1-2-1,44-51-970,74-111 0,34-112 2318,-147 264-932,-4 8-108,-1 0 1,1 1-1,-1-1 1,-1 0-1,1 0 1,0-6 0,2 3 7,-3 6-142,0-1 0,0 0 0,0 0 0,0 1 0,-1-1 0,1 0 0,-1 0 0,1 0 0,-1-3 0,7 14-114,24 30 27,-25-30-17,-1 0 0,0 1 1,5 12-1,0 5 2,-2 0 1,5 28-1,-5-9 31,-5-31-27,0 30 21,-3-13-11,0-23 270,5-13-273,23-21-17,-1-1-1,-1-1 1,31-47-1,-8 12-7,-15 24-23,-29 33 24,1 1 0,-1 1 0,1-1 1,10-6-1,16-1-27,-31 12 42,-1 0-1,1 0 1,-1 0 0,0 0 0,1 0-1,-1-1 1,0 1 0,1 0 0,-1 0-1,1 0 1,-1 0 0,0 0 0,1 0-1,-1 0 1,0 1 0,1-1 0,-1 0-1,1 0 1,-1 0 0,0 0 0,1 0-1,-1 0 1,0 1 0,1-1 0,-1 0-1,0 0 1,1 1 0,-1-1 0,0 0-1,0 0 1,1 1 0,-1-1 0,22 19 95,-11-4-31,7 20-14,-2 2 1,13 40-1,-15-40-5,21 42-1,-31-72 15,2-3-24,-2 0-34,0-1-1,0 0 1,0-1 0,0 1-1,1-1 1,-1 0-1,1 0 1,-1 0-1,1-1 1,0 0-1,0 0 1,0 0-1,-1 0 1,1-1 0,0 1-1,0-1 1,0-1-1,0 1 1,0-1-1,0 0 1,8-2-1,20-11 2,-1-1 0,54-36-1,-20 11 8,-32 22-4,0 1 1,45-15-1,-78 31-1,0 1-1,0 0 1,0 0 0,0-1-1,0 1 1,0 0 0,0 0-1,0 0 1,0 0 0,0 0-1,0 0 1,0 0 0,2 1-1,6 0 68,1 2 0,-1-1-1,0 1 1,0 1 0,14 6-1,-22-9-57,0 0 0,0-1 0,0 1 0,0 0 0,-1-1 0,1 1 0,0 0-1,-1 0 1,1 0 0,-1-1 0,1 1 0,0 0 0,-1 0 0,0 0 0,1 2-1,12 22 37,-2 0-1,0 1 0,-2 0 0,11 53 0,-7 36 188,-3-16-903,0-29-3271,-4-33 167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5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8593,'0'0'1936,"23"13"-1044,28-13-420,15-21-268,20 1-64,16-8-116,7-9-92,0-4-840,-9-4-1200,-12-8-1032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2772 574 4192,'-4'3'176,"0"0"-1,0 0 1,-1 0-1,1 0 0,-1-1 1,1 1-1,-1-1 1,0-1-1,0 1 0,0-1 1,0 0-1,0 0 1,0 0-1,-8 0 0,5-1-80,0-1 0,0 0 0,-1 0 1,2-1-1,-1 0 0,0 0 0,0-1 0,-13-6 0,12 4-90,-1 0 0,1-1 0,0 0 1,1 0-1,0-1 0,0 0 0,0 0 0,1-1 1,0 0-1,0-1 0,1 1 0,0-1 0,0 0 1,-5-15-1,6 10-19,1-1-1,0 0 1,1 0 0,1 0 0,1-1 0,0 1 0,1 0 0,0-1-1,1 1 1,1 0 0,4-18 0,0 12-4,0 0-1,1 1 1,2 0-1,0 0 1,1 1-1,0 0 1,17-22-1,-21 34 16,-1 0-1,1 1 0,1 0 0,-1 0 0,1 0 0,0 1 1,0 0-1,1 0 0,-1 0 0,13-4 0,-15 7 3,0 0 0,0 0 0,0 1 0,0-1 0,1 1 0,-1 0 0,1 1 0,-1 0 0,0-1 0,1 2 0,-1-1 0,1 1 0,-1-1 0,0 2-1,1-1 1,7 3 0,-5 3 74,23 40 116,-30-46-182,-1-1-1,0 1 0,1 0 1,-1-1-1,0 1 1,1 0-1,-1-1 0,0 1 1,0 0-1,0-1 0,0 1 1,0 0-1,0-1 1,0 1-1,0 0 0,0 0 1,0 0-1,0 10 103,-1 0-1,-1 0 1,0 0-1,0 0 1,-1-1-1,-1 1 1,1-1-1,-2 1 1,-9 17 0,4-12 6,0-1 0,-1 0 0,-1-1 0,0 0 0,-25 20 0,-161 115 37,9-9-139,160-115-9,1 1-1,1 1 1,1 1-1,-22 33 1,37-45-12,1 1-1,0 0 1,-13 33 0,20-42 1,1 0 1,-1-1-1,1 1 0,1 1 1,0-1-1,0 0 1,0 0-1,1 0 1,0 0-1,1 1 0,2 10 1,-3-17 6,1 0 1,-1 0-1,1 0 0,0 0 1,0 0-1,0 0 0,1 0 1,-1 0-1,0 0 0,1-1 1,2 4-1,1-1-5,1 0 0,-1 0 1,1-1-1,0 1 0,0-1 0,1-1 1,-1 1-1,0-1 0,1 0 0,9 1 0,2 0 20,0-1 0,27 0 0,-40-2 364,-12 0-301,-43 1-69,-72 11 1,110-10-11,1 1 0,-1-2 0,0 0 1,0 0-1,0-1 0,1-1 0,-1 0 0,0 0 0,1-1 1,-1-1-1,-20-7 0,1-6-142,18 4-325,-3-9 123,0 0 1,2-1 0,1-1 0,0 0-1,-10-30 1,-38-140-21,58 187 1083,-3 9-238,-19 10 168,13-3 81,-15 24-114,-47 56 600,50-66-853,-1-2 0,-1-1 0,-47 28 0,-92 39 284,134-75-564,0-1 0,-1-2 0,0-1 0,-1-1 0,0-2 0,-48 3 1,39-7-52,1-2 1,-1-2-1,1-1 0,-74-16 1,26-5-23,0-3 0,2-5-1,1-3 1,-112-63 0,187 92-17,8 5 5,0 0 1,1 0-1,-1-1 0,1 1 0,-1-1 0,1 0 0,0 0 0,0 0 0,0 0 0,0 0 0,0 0 1,-2-4-1,-6-6-289,1 0 0,0-1 1,1 0-1,1 0 1,0-1-1,0 0 0,1 0 1,1-1-1,1 1 1,-5-26-1,8-13-2751,1-11-575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5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8881,'80'-13'1132,"6"1"-232,2 0-412,-8-4-172,-8 3-160,-1-3-104,3 3-52,-2 10-392,2 6-1284,-17 2-1528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5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0 229 9721,'72'-24'192,"8"-1"-84,8-3-36,-8 3 8,0 0-64,0-3 8,-17 3-72,3 1-1348,-15-1-1720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6817,'0'0'1724,"26"-24"1824,-1 78-2764,-5 7-28,-2 12-296,2 2-200,-12 4-100,-3 4-132,2-4-152,-7 1-456,-7-5-604,-11 9-1304,3-9-1316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6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1 9445,'0'0'1276,"6"29"-516,-6 0 276,0 8-212,-20 3-324,-3 10-252,-14 3-104,-6 3-72,0 2-40,-8-2-44,8-3-172,0-8-672,6-8-944,-15 0-5281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6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9685,'0'0'1028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321 732 5268,'-14'15'293,"11"-10"-97,-1-1 0,0 0 1,-1 0-1,1 0 0,-1 0 1,1-1-1,-7 4 0,-14 8 895,-1-1 1,0-2-1,-49 17 0,69-27 1681,2-13-2507,-5-19-219,1 0 0,1-1 1,1 0-1,-2-41 1,7-236 39,1 170-70,0 110-99,-2-1-1,-7-36 1,-2 14-3986,3 46 1313,-27-19-680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6069,'37'32'1352,"0"-11"-204,0-16-484,-2-10-300,2-8-176,0-6-152,-3-10-664,3-8-1364,-14-3-1089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7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1 8165,'0'0'668,"38"5"-4,-1 11 584,0 26-736,-17-2-160,-6 8-92,-5 2-92,-18 6-60,-11 7-52,-11 6-24,-12 0-44,-9 0-264,-5-3-800,-8-13-1052,16-5-1056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1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86 3708,'0'0'5133,"0"6"-4428,-6 137 801,-2 169-460,13-96-782,-2-168-215,3-1 0,15 66 0,-11-87 90,-6-20-107,-2 0 661,4-4-632,1 1-53,1 0 0,-1-1 1,1 0-1,-1 0 0,1-1 0,0 0 0,-1 0 1,1-1-1,0 0 0,0 0 0,12-2 1,123-29 1,175-30-49,64 23 26,394 11-1,427 63 32,1 41-9,-729-44-72,225 7 133,-274-10-96,-198-22 69,-222-8 1842,-11-8-1784,-35-63 6,29 56-79,-27-31 37,3-1-1,-59-102 0,62 83-30,4-2 0,-28-98-1,-20-146-2,72 294-37,-32-100-22,34 112-103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0 3740,'0'0'1128,"4"2"-201,10 4-527,-1 1 1,-1 0 0,1 1 0,-1 1 0,-1 0 0,0 0 0,0 1 0,0 1 0,-1-1 0,-1 2 0,0-1 0,13 24 0,-15-23-256,0 1 1,-1 0-1,0 0 1,-1 0-1,-1 0 0,0 1 1,-1 0-1,0-1 1,-1 1-1,-1 0 0,0 1 1,-1-1-1,-2 23 1,0-27-114,-1 1 0,0-1 0,0 1 0,-1-1 0,-1 0 0,1 0 0,-1-1 0,-1 0 0,0 0 0,0 0 0,-1 0 0,0-1 1,-1 0-1,1-1 0,-2 1 0,-14 9 0,7-7-225,-1 0 1,-1-1 0,1-1-1,-1 0 1,-1-1-1,0-2 1,0 0-1,-28 4 1,37-8-611,0 0 1,0-1 0,0 0 0,0 0-1,-14-3 1,18 1-2432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3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5753,'0'0'1104,"0"-24"2568,37 27-9309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3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769 955 4804,'-5'13'481,"4"-9"-273,-1 0 0,0 0 0,1 1-1,0-1 1,0 1 0,0-1 0,0 1 0,1-1 0,0 1 0,0 0 0,0-1 0,1 1 0,0 5-1,3 18 581,-1 41-1,-5-56-547,-1-4-185,1-2-32,0 0 1,0 0 0,-1 0-1,0 0 1,-1-1-1,1 1 1,-1-1-1,0 0 1,-8 8-1,-26 24 19,28-30-14,5-4 13,-1 1 0,-1-1 0,1 0 1,-1-1-1,1 1 0,-13 3 0,6-2 135,0-1 0,0 0 0,-19 3 0,31-7-167,1 0 0,0 0 1,-1 0-1,1 0 1,-1 0-1,1 0 0,-1 0 1,1 0-1,0 0 0,-1 0 1,1 0-1,-1 0 0,1 0 1,-1 0-1,1 0 0,0-1 1,-1 1-1,1 0 1,-1 0-1,1-1 0,0 1 1,-1 0-1,1 0 0,0-1 1,-1 0-1,-6-5 18,0 0 0,1 0-1,-1-1 1,1 0 0,1-1-1,-1 0 1,2 1 0,-1-1 0,1-1-1,0 1 1,-3-10 0,-12-48 1,3 0 1,-9-79 0,12 65-19,12 74-10,-68-341 324,54 291-178,-3 1 0,-2 0 0,-3 2 0,-33-59 1,42 89-120,0 1 1,-2 0 0,-1 1 0,0 1 0,-38-34 0,53 52-35,1 1 0,-1-1 0,0 1 0,0-1 0,0 1 0,0 0 0,0 0 0,0 0 0,0 0 0,0 0 0,0 0 0,-4 0 0,-1-1-50,1 0-381,4 8-4269,-10 28 2024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3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7249,'0'0'2632,"43"32"-1760,0-16-272,8-16-228,15-3-172,0-13-100,5 0-52,0-2-48,-11 2-400,-8 0-1628,-18 0-1424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1041 8065,'-6'-12'374,"0"0"1,1 0-1,0 0 0,1 0 1,0-1-1,-3-21 1,5 12-187,0 0 0,2 0 1,2-27-1,0-9-81,-8-104 0,-21-58-98,7 78 83,-18-89 1745,37 226-1663,1 8-212,0 0 71,1 0 0,-1 1 1,1-1-1,0 0 0,0 0 0,2 5 1,2 9 100,17 120 1236,-5-23-348,15 107 789,-6-34-534,-24-174-1215,18 146 730,-20-144-734,0-1-1,0 1 1,-2-1 0,1 0 0,-2 1 0,0-1-1,-1 0 1,-7 19 0,2-20-228,-13 14-540,22-26 620,-1 0 1,0-1 0,1 1-1,-1 0 1,0 0 0,0 0-1,0-1 1,0 1 0,0-1-1,0 1 1,0 0 0,0-1-1,0 0 1,-2 1 0,-1 1-86,-14 6-1000,-30 7 1,41-13 857,0-1 0,0 1 0,1-2 0,-1 1 0,0-1 0,0 0 0,0 0 0,0-1 0,-9-2 0,4 0-543,0-1 0,0-1 1,0 0-1,1-1 0,0 0 1,-17-12-1,-17-24-2300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17 4412,'7'-3'951,"-1"0"-762,1 1 0,-1 0 0,1 0 1,0 0-1,0 1 0,-1 0 0,1 1 0,0-1 0,0 1 0,0 0 0,0 1 0,0 0 0,-1 0 1,1 0-1,8 4 0,-1 1 26,1 1-1,-1 1 1,-1 0 0,1 1-1,-1 0 1,11 12 0,2 2 222,36 46 0,-32-34 187,42 68 0,-65-91-501,0 1-1,-1-1 1,0 1-1,-1 0 1,-1 1-1,0-1 0,-1 1 1,0 0-1,-1-1 1,0 16-1,-3-16-74,0-1 0,-1 0 1,-1 0-1,0 0 0,0 0 0,-2-1 0,1 1 0,-1-1 0,-1 0 1,0 0-1,-1-1 0,0 0 0,-11 14 0,-7 4-5,-1-1 0,-1-1 0,-35 25 0,3-9-32,-3-3-1,0-2 1,-3-3 0,0-3 0,-95 30 0,131-50-272,0-2 0,-1-2 0,0 0 0,0-2 0,-1-2 0,0 0 1,1-2-1,-36-4 0,58 3-2215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1381 0 1424,'0'0'626,"2"7"211,1 2-556,-1 0 0,0 1 0,0-1 0,-1 0 0,0 1-1,-1-1 1,0 0 0,0 1 0,-1-1 0,-3 16 0,0-10-22,-1 1 1,0-1-1,-1 0 0,-1-1 1,-15 25-1,0-7-80,-2-1 0,-1-1 0,-1-2 1,-48 41-1,17-19-106,-2-3 0,-119 71-1,137-98-36,35-17-42,0-1 0,0 0 0,0-1 0,-10 2 0,-14-4-68,29 1 70,1 0 1,-1 0-1,0 0 1,1 0-1,-1 0 1,1 0-1,-1-1 0,0 1 1,1 0-1,-1 0 1,1-1-1,-1 1 1,1 0-1,-1-1 1,1 1-1,-1 0 1,1-1-1,-1 0 0,-20-19-36,20 20 39,1-1-1,-1 1 0,0-1 0,1 1 1,-1-1-1,1 0 0,-1 1 0,1-1 1,-1 0-1,1 1 0,0-1 0,-1 0 1,1 0-1,0 1 0,-1-3 0,0-5 7,0 5 11,0 0 0,1 0 0,-1 0-1,0 0 1,0 0 0,-1 0-1,1 0 1,-1 0 0,-2-3-1,-9-17 228,9 17 314,-4 11-519,-2-1 34,0 1-1,1 0 1,0 1 0,0 0 0,1 0 0,0 1 0,-11 10 0,-50 62 444,-78 118-1,111-146-466,20-29-167,-116 155 379,103-143-1643,-1-2 1,-66 57-1,50-54-1438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1395 61 5408,'0'0'1221,"5"4"-1172,18 12-11,-13-5-63,5 17 14,-5-15 35,-2-6-15,-4-4-8,0 1 1,1 0-1,-2 1 0,1-1 1,4 6-1,17 20 7,4-2 6,-22-23-7,-3-1 26,15 12-3,-14-12 494,-12-7-573,-20-5 27,0 0 0,-1 1 0,0 2 1,-51-3-1,-165-14 310,206 18 155,30 3-156,2 1-54,1 0-149,3 0-33,0 1 0,0-1 0,0 0 1,0 0-1,0 0 0,1-1 1,-1 1-1,0 0 0,0-1 0,0 1 1,-3-2-1,-1 6 84,-91 50 874,-164 68 0,184-95-968,-122 27 1,158-47 62,0-1 1,0-2 0,-1-1 0,-81-7 0,115 4-88,0-1 0,0-1 0,0 0 0,0 0 1,1 0-1,-9-4 0,12 4-54,1 0 1,-1-1-1,0 1 0,1-1 1,-1 0-1,1 0 1,0 0-1,0-1 0,0 1 1,1-1-1,-1 1 1,1-1-1,-3-5 0,0-2-160,2 1 0,-1-1-1,1 0 1,1 0-1,0 0 1,0 0 0,1-1-1,1 1 1,0 0-1,0 0 1,3-15-1,3-13-990,2 1 0,14-39 0,13-24-1387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2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6989,'0'0'412,"37"8"100,-8-16 188,14-8-36,8-5-224,6-3-132,18-5-180,10-3-16,18 3-132,-3 0-808,3 5-756,-3 3-756,3 5-113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30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1732,'0'0'1407,"5"4"-991,3-1-305,-1 1 1,1-1-1,0-1 0,0 1 0,0-1 1,0-1-1,0 1 0,0-1 1,12 0-1,86-6 473,-52 2-373,348-24 640,187-4-406,-582 31-459,0 0 60,2 0-102,4 0 50,1 0-2996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31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1216,'0'0'5283,"7"0"-4649,148-25 887,-48 6-1147,269-33 501,-253 39-781,125 5 0,-241 8 169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32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3424,'0'0'733,"14"-1"-239,467-63 1226,-322 43-1419,2 7 1,0 7 0,241 20 0,-284-4-301,-75-6-19,-11-3 87,-26 0-26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08:3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2808,'0'0'497,"9"-1"345,67-10 299,-1-5 1,76-24-1,-55 13-909,-14 6-191,0 4 1,1 3 0,1 4-1,-1 4 1,168 9 0,-176 10-69,-67-11-104,6 1 238,0-4-4117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7337,'0'0'10007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2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4109 1037 3320,'0'0'9116,"-9"-5"-9065,-37-22-68,-45-37 0,-49-32-30,85 67 38,-100-37 0,-65-8 0,178 61 10,-1101-269-25,989 257 99,-183-6 0,-153 29 119,378 6-124,-637 32 491,550-28-133,193-7-326,13-5-127,67-29 11,131-61 56,-140 61-184,68-48 1,-84 50 40,35-27 8,-56 37 97,-4 7-24,-19 11 0,-11 7 19,-60 36 76,-51 27 5,-172 72 27,99-49-53,152-74 32,-40 11 0,70-24-52,3-1 85,2-2-105,1 0-1,0 0 1,-1 0 0,1 1 0,0-1 0,-1 1 0,1 0 0,-4 1 0,0 1 3,0-2 77,14 0-82,34 3 43,0 3 0,0 1 1,-1 2-1,66 25 0,-40-7 104,-3 3 0,82 52-1,-111-59-146,2 12-10,-26-24-49,-4-4-206,-1-1 0,0 1-1,7 13 1,10 14-1684,-18-26-1350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8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7433,'0'0'2159,"6"1"-1173,16 0-17,-22-1-939,1 0 1,-1 1-1,1-1 1,-1 0-1,1 0 0,-1 0 1,0 0-1,1 0 0,-1 1 1,1-1-1,-1 0 1,1 0-1,-1 1 0,0-1 1,1 0-1,-1 0 1,1 1-1,-1-1 0,0 1 1,1-1-1,-1 0 0,0 1 1,0-1-1,1 1 1,-1-1-1,0 1 0,0-1 1,0 0-1,1 1 0,23 42 693,-1 0 0,-3 1 0,17 49 0,38 151 381,-63-194-1458,9 82 1,-20-122-63,0 0 0,-1 0 0,0 0 0,0 1 0,-1-1 0,-4 15 0,-2-10-2836,-21 24-1131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3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1135 4724,'0'0'5555,"-2"-6"-5391,-4-5-126,2 2-34,0 0-1,0 1 1,1-1 0,0-1-1,0 1 1,1 0 0,-1-14-1,6-31-426,3 1 0,1 0-1,26-90 1,-30 134 405,10-27-110,-3 15 116,-8 15-36,3 6 16,3 1 42,-1 0 0,1 0 0,0 0-1,0 1 1,-1 0 0,1 0 0,-1 1-1,12 6 1,8 6 2,23 18 1,21 12-4,96 41 60,-143-78 169,-17-6-126,-1 0 371,-8 3-44,-2 2-382,0-1 0,-1 1 0,1-1 0,-1-1 0,0 1 1,-1-1-1,0 1 0,1-2 0,-2 1 0,1-1 0,0 1 0,-1-2 0,0 1 0,0-1 0,-10 4 0,-17 4 69,0 0 0,-36 6-1,-11-1 178,-101 7-1,138-21-78,1-1-1,0-3 0,0-1 1,-51-10-1,80 10-171,-1 0 0,1-1 1,0-1-1,0 0 0,0-1 0,1 0 1,0-1-1,0-1 0,1 0 1,0 0-1,0-1 0,1-1 0,0 0 1,0-1-1,1 0 0,1 0 0,0-1 1,1 0-1,-9-17 0,-3-12-42,2-1 1,-20-71-1,-12-92-11,2 6 4,-31-40 14,78 235-97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4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1442 533 5204,'-9'-4'1101,"-70"-41"748,65 34-1203,2 0-486,1 1-13,1-1 0,0 0-1,0 0 1,-9-15-1,16 21-128,1 1 1,0-1-1,-1 1 1,2-1-1,-1 0 0,0 0 1,1 0-1,0 0 0,0 0 1,1 0-1,-1 0 1,1 0-1,0 0 0,0 0 1,1 0-1,0 0 0,-1 0 1,3-5-1,2-2-23,0 1 1,0 0-1,1 0 0,1 1 0,0-1 0,0 2 1,1-1-1,0 1 0,1 0 0,0 0 0,0 1 1,1 1-1,0 0 0,0 0 0,0 1 0,1 0 0,14-5 1,-14 5 11,1 2 1,0-1-1,0 2 1,0-1-1,0 2 1,0-1 0,1 2-1,0 0 1,-1 0-1,1 1 1,-1 1-1,1 0 1,-1 1 0,1 0-1,-1 1 1,15 5-1,-24-7 8,-1-1 0,0 1 0,1 1 0,-1-1-1,0 0 1,0 0 0,0 1 0,0-1 0,0 1-1,0 0 1,0 0 0,2 3 0,1 1 34,4 5 174,-8-7-193,1 1 0,-1-1 0,0 0 0,0 1-1,-1-1 1,1 1 0,-1 0 0,0-1 0,0 1 0,0-1 0,-1 1 0,1-1 0,-1 1 0,0-1-1,-1 0 1,1 1 0,-1-1 0,0 0 0,0 0 0,0 0 0,0 0 0,-1 0 0,0-1-1,-3 5 1,-6 3-4,0-1 0,0 0 0,-1-1 0,-1 0 0,-28 14 0,39-22-24,-42 21 6,-2-2-1,0-2 0,-2-2 1,1-3-1,-2-1 0,0-3 1,-52 3-1,85-10-47,-1-2 0,1 0 1,-1-1-1,0-1 0,1-1 0,0 0 0,0-1 0,0-1 1,-21-8-1,28 8-13,1 0 1,0 0-1,0 0 0,0-1 1,1-1-1,-1 0 1,2 0-1,-1 0 1,1-1-1,0 0 0,1 0 1,-1-1-1,2 0 1,-1 0-1,1 0 1,-5-16-1,5 12 20,1-1 0,0 0 0,1-1 0,0 1-1,2 0 1,-1-1 0,2 1 0,0-1 0,1 0 0,0 1 0,1 0 0,1-1 0,6-18 0,-8 29 27,0 1 0,1 0 0,-1-1 0,1 1 1,0 0-1,0 0 0,0 0 0,0 0 0,6-4 1,-3 2 3,0 1 0,1 0 1,-1 1-1,1-1 1,0 1-1,0 0 0,1 1 1,-1-1-1,0 1 1,1 1-1,-1-1 0,1 1 1,0 0-1,-1 0 1,1 1-1,0 0 0,-1 0 1,1 1-1,0 0 1,0 0-1,-1 0 0,1 1 1,-1 0-1,12 5 1,13 10 55,-20-8 21,-1 6 60,16 28 1,-26-42-120,0-1 0,0 1 1,1 0-1,-1 0 0,0-1 1,0 1-1,0 0 0,1 0 1,-1-1-1,0 1 0,0 0 1,0 0-1,0 0 1,-1-1-1,1 1 0,0 1 1,-1 7 44,-1 0 1,0 0 0,0 0 0,-1-1-1,0 1 1,-1 0 0,0-1 0,0 0-1,-1 0 1,0 0 0,0-1 0,0 1-1,-1-1 1,-1-1 0,1 1 0,-1-1 0,0 0-1,-12 7 1,-1-1-22,-1-1 1,-1-1-1,1-1 1,-2-1-1,1-1 1,-26 4-1,-145 19 213,180-29-226,-45 6 59,7-3 7,0 3-1,1 2 1,-84 26-1,112-27-82,1 0-1,0 2 0,1 0 0,-35 24 0,47-28-4,0 1 1,1 0 0,0 0-1,0 0 1,0 1 0,1 0-1,0 0 1,1 1 0,0 0-1,0 0 1,1 0 0,0 0-1,-4 13 1,7-17-6,0-1 1,0 1-1,1-1 0,-1 1 1,1-1-1,0 1 0,0-1 1,0 1-1,1-1 0,-1 1 0,1-1 1,0 1-1,1-1 0,-1 0 1,1 1-1,3 4 0,-2-3 3,1 0-1,0-1 1,1 1-1,-1-1 1,1 0-1,0-1 1,0 1-1,1-1 0,-1 0 1,7 3-1,1 0-190,0-1 0,0 0-1,1-1 1,0 0 0,-1-1-1,2-1 1,-1 0-1,0-1 1,28 1 0,-23-4-924,34-6 0,25-12-1919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4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10345,'0'0'3376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4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7805,'38'45'1604,"-10"13"-124,1 11-328,-1 8-180,9 10-232,-8 1-284,0-1-232,-1-2-100,4-3-40,-12-5-60,2-3 4,-7-17-488,-1-8-688,-5-8-828,5-4-4609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7121,'0'0'2076,"-38"24"-716,24 5-276,37 0-976,11-10-480,-5-6-3328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5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2648,'0'0'618,"1"8"-26,5 22-22,-5-23 258,8 0-578,25 21-25,-31-25-187,0-1 0,0 1 0,0-1 0,0 0 0,0 0 0,0 0 0,1 0 0,-1 0 0,1-1 0,4 2 0,1 0 63,8 2 312,17-2 57,-19-4-1,10-8-24,-19 7-164,-3-5-56,11-19 29,-14 25-243,0 1 1,0-1-1,1 1 1,-1-1-1,0 1 0,0-1 1,1 1-1,-1-1 1,0 1-1,0-1 1,0 0-1,0 1 0,0-1 1,0 1-1,0-1 1,0 1-1,0-1 1,0 1-1,0-1 1,0 1-1,0-1 0,-1 0 1,1 1-1,0-1 1,0 0-1,-10-29 249,3 16 38,-12-14 22,7 16 82,-17-7 0,14 12-130,-34-3-15,26 4-178,17 5 14,6 38-2542,0-29-632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7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24 4728,'-43'-16'3021,"15"8"-1373,5 37-1180,23 19 300,0 23-200,6 14-68,11 8-132,3 5-128,3-3-108,5-2-52,1-3-44,-1-8-132,-5-4-1320,0-9-1672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1452 755 5857,'-1'-11'140,"-2"-28"659,1-1 0,4-53 0,-1 81-713,0 1-1,1 0 1,1 0 0,0 1-1,0-1 1,1 1-1,0-1 1,1 1-1,0 0 1,1 1 0,0-1-1,0 1 1,10-10-1,-10 12-58,0 1 0,1-1 0,0 1 0,1 1 0,-1-1 0,1 1 0,0 1 0,0-1 0,1 1 0,10-3 0,-6 8 87,-7 0-92,1 1-1,-1 0 1,0 1 0,-1 0-1,1 0 1,0 0 0,-1 0 0,0 1-1,0 0 1,0 0 0,0 0-1,0 1 1,-1-1 0,0 1-1,0 0 1,0 1 0,3 5 0,-3-1-8,0 1 0,0-1 0,-1 1 0,0 0 0,-1-1 0,0 1 0,-1 1 0,0-1 0,-1 0 0,0 0 0,-4 22 0,1-18-10,0 1 1,-2-1 0,1 0-1,-2-1 1,0 1 0,-1-1-1,-17 25 1,-5 0-2,12-22-45,-12 5-117,-1-2-1,-59 32 0,88-52 151,0 1 0,1-1-1,-1 0 1,0 1 0,0-1 0,0 0 0,0 0 0,0 0 0,0 1-1,0-1 1,0 0 0,0 0 0,0 0 0,-2-1 0,-31-1-112,33 2 113,1 0 1,-1 0-1,0 0 1,0 0-1,0 0 1,1 0-1,-1 0 1,0-1-1,0 1 1,1 0-1,-1 0 1,0-1-1,1 1 1,-1-1-1,0 1 1,1 0-1,-1-1 0,0 1 1,1-1-1,-2-1 1,-6-4-53,1-2 0,-1 1 0,1-1 0,1 0 0,-1-1 0,1 0 0,-6-13 1,5 3-3,1-1 1,0 0-1,-4-40 1,0 4 158,10 54-77,-1 0 1,1 0-1,-1 0 1,1 0 0,0 0-1,0 0 1,-1 0-1,1 0 1,1 0-1,-1-3 1,1-1 8,-1 2 287,2 11-95,4 9-96,-2-7-45,-1-1 0,0 1 0,-1-1 0,0 1 0,0 0 0,-1 0 0,0 0 0,-1 0 0,0 10 0,-3-5 75,-2 0 0,-6 16 1,6-20-88,-3 3 36,1-4-88,4-5-7,0 0 0,0 0 0,-1-1 0,1 1 0,-1-1 0,-7 5 0,1-1 0,0 0 0,0-1 0,-1 0 0,-15 6 0,13-12 17,-16-5-38,28 5 10,1 0 1,-1 0-1,0-1 1,0 1 0,1 0-1,-1 0 1,0-1-1,0 1 1,1 0-1,-1-1 1,0 1 0,1-1-1,-1 1 1,1-1-1,-1 1 1,0-1-1,1 1 1,-1-1 0,1 0-1,-1 0 1,-13-15-13,2-1 1,0 0 0,0-1 0,2 0-1,0 0 1,2-1 0,0-1 0,-7-22-1,-52-255-158,18 72 277,26 114 54,12 85-133,16 66 22,21 74-2,5-1 0,5-1 0,79 168 0,-99-245-1,12 39 0,-25-65-8,0 1-1,-1 0 1,0 0-1,-1 0 1,0 0-1,0 0 1,-1 1-1,-2 16 0,1-26-33,1 0 0,0-1 0,0 1 0,0 0 0,0-1 0,-1 1 0,1-1 0,0 1 0,-1 0 0,1-1 0,-1 1 0,1-1 0,0 1 0,-1-1 0,1 1 0,-1-1 0,1 1 0,-1-1 0,0 0 0,0 1-1,-15 13 8,-1-1 0,-1 0-1,1-2 1,-2 0-1,0-1 1,-21 8-1,-6-4 145,-79 11 1,47-11 11,76-13-149,0 0 0,0-1 0,0 0 0,0 1 0,0-1 0,0 0 0,0 0 0,0 0 0,-4-1 0,0 1 2,1 0-1,7 12-27,-1 0 9,1 1 0,1-1 0,0 0 0,10 22-1,-7-18 34,0 1-1,4 23 1,-9-28 20,0 1 1,0-1 0,-1 0 0,-1 0 0,0 1 0,0-1 0,-1 0 0,-1 0 0,0 0 0,-1-1 0,0 1 0,-1-1 0,0 0 0,-1 0 0,0 0 0,0-1-1,-1 0 1,-1 0 0,0 0 0,0-1 0,-1-1 0,-14 13 0,5-7 97,-1-1-1,0-1 1,-1 0 0,0-2 0,0 0-1,-1-1 1,-1-1 0,0-1-1,0-1 1,0-1 0,-32 3-1,40-7-50,0-1-1,0 0 0,0-1 0,-1-1 1,1 0-1,0-1 0,1 0 0,-1-1 1,0-1-1,1 0 0,0-1 0,0 0 1,1-1-1,-22-15 0,19 10-45,1 1-1,1-2 0,0 0 1,1 0-1,0-2 1,1 1-1,1-1 0,0-1 1,1 0-1,0 0 1,-6-20-1,11 23-46,0 1 0,1-1 0,1 0 1,0 0-1,0 0 0,2 0 0,-1 0 0,2 0 0,0 0 0,0 0 0,1 0 1,5-16-1,-3 14-38,1 1 0,0 0 1,2 0-1,-1 1 0,2-1 1,-1 2-1,2-1 0,0 1 1,0 0-1,15-14 0,-5 10-1046,1 0 0,1 1-1,0 1 1,1 1 0,0 1-1,1 1 1,45-15 0,-11 5-2849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1620 3704,'0'0'989,"-7"4"-19,-24 12-60,24-12 2689,11-10-3268,42-49-79,3 1 0,69-58 1,126-89-172,-80 70 136,-21 14-35,192-117-1,-246 180-150,2 5 1,2 3 0,169-56-1,-101 54 178,284-44-1,-171 54 50,2 13 1,296 10-1,-561 16-257,361 18 80,-315-15-72,14 1 24,-66-4 8,-12-8-3399,-153-114 163,-12-1 2410,134 98 810,7 7 111,25 13 454,11 9-214,6 5-187,0 0-1,1-1 1,0-1-1,1 0 1,0 0-1,17 6 1,92 32 587,-97-37-652,35 9 61,1-3 1,0-3-1,85 7 1,-140-18 2157,-9 4-2278,-9 11-48,-1-1 0,-1-1 1,-25 22-1,-54 36 63,-6 5 1,82-64-63,-21 20 50,30-22-55,2-5-11,1 0 1,-1 0 0,0 0-1,-11 7 1,-13 12-3,22-19-84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0 501 5577,'0'0'2378,"3"8"-1778,5 35-121,-2-1-1,1 77 1,-3-36 16,2 107 247,-9-82-569,1-59-127,2-39 281,-1-2-81,-5 25 15,4-24 52,1-16-248,-3-40-184,1-1 1,5-64-1,20-101-325,13 6 241,68-225 0,-95 406 179,1 0 0,14-28 1,-23 53 22,0 0 0,1 0 0,-1 1 0,1-1 0,-1 0 0,0 0 0,1 1 0,0-1 0,-1 0 0,1 1-1,-1-1 1,1 1 0,0-1 0,-1 1 0,1-1 0,1 0 0,23-15 21,-25 16-19,0 0 0,0-1-1,1 1 1,-1 0-1,0 0 1,1-1 0,-1 1-1,0 0 1,1 0-1,-1 0 1,0 0 0,1-1-1,-1 1 1,0 0-1,1 0 1,-1 0 0,1 0-1,-1 0 1,0 0-1,1 0 1,-1 0 0,1 0-1,-1 0 1,0 0-1,1 0 1,-1 1-1,0-1 1,1 0 0,-1 0-1,0 0 1,1 0-1,-1 1 1,0-1 0,1 0-1,-1 0 1,0 1-1,1-1 1,9 7 16,0 0 0,0 1 0,0 0 0,-1 0 0,-1 1 1,1 0-1,-1 1 0,-1 0 0,0 0 0,0 0 0,-1 1 0,-1 0 0,0 0 0,0 1 0,-1 0 0,0-1 1,-1 1-1,3 25 0,-3-13 63,-1-1-1,-1 1 1,-3 36 0,1-49-59,-1 0-1,0-1 1,-1 1-1,0 0 1,-1-1-1,0 0 1,-1 1-1,0-2 1,0 1 0,-8 9-1,0-2-12,-2-1-1,0 0 1,-1-1-1,0-1 1,-1-1 0,-1 0-1,-35 19 1,10-11 4,5-7-20,30-11 122,11 4-49,21 64 44,-14-55-9,42 53-57,-11-14 27,3-2 0,49 48 0,-77-86-107,0-1 0,1 0-1,1-1 1,0-1-1,1-1 1,0 0 0,1-2-1,0 0 1,0-1 0,39 9-1,-35-13-1202,46 1 0,-51-8-630,77-28-1552,-78 21 2287,22-17 508,-38 27 605,-1-1-1,0 0 0,1 0 1,-1 0-1,0 0 1,1-1-1,-1 1 0,0 0 1,0 0-1,0-1 1,1-1-1,8-13 227,-1 0 1,12-31-1,-18 32 712,-3 5-505,1 5-28,-1 0-1,0 0 0,0 0 1,0 0-1,-2-7 0,-2-16 842,3 21-147,-4 0-231,-14-20-298,14 21 58,1 13-566,-15 23 6,18-29-45,1-1 1,-1 1 0,1 0-1,-1-1 1,1 1 0,0 0-1,-1-1 1,1 1-1,0 0 1,0 0 0,-1-1-1,1 1 1,0 0 0,0 0-1,0-1 1,0 1 0,0 0-1,0 0 1,0 0-1,0-1 1,1 2 0,15 86 98,-15-87-95,-1 0 0,0 0 0,1 0 0,-1 0 0,0 0 0,1 0 0,-1 0-1,1 0 1,-1 0 0,1 0 0,0-1 0,-1 1 0,1 0 0,0 0 0,0-1-1,0 1 1,-1 0 0,2 0 0,19 16 25,0-2 1,39 23-1,-49-32-19,1 0 1,-1-1-1,1 0 1,0-1-1,0-1 1,0 0-1,1 0 1,-1-1 0,15 0-1,4-4-17,-15-4 14,-5 1-2,-1-1 1,15-11-1,-17 10 1,0 0 0,-1-1 1,0 0-1,0 0 0,-1 0 0,0-1 1,0 0-1,-1 0 0,0 0 0,-1-1 1,3-10-1,-4 12 42,-1-1 0,0 1-1,0-1 1,-1 0 0,0 1 0,0-1-1,-1 0 1,0 0 0,-1 1 0,0-1 0,0 0-1,-1 1 1,-5-15 0,-5-7 159,12 30-201,0-1 1,-1 1 0,1-1-1,0 0 1,-1 1 0,1-1-1,0 1 1,-1-1 0,1 0-1,-1 1 1,1-1 0,-1 1-1,1 0 1,-1-1 0,1 1-1,-1-1 1,0 1 0,0-1-1,-9-4 2,0 0-1,0 1 0,0-1 1,0 2-1,-1 0 1,1 0-1,-1 1 0,0 0 1,0 1-1,1 0 1,-1 1-1,-17 1 1,-2 3-21,0 2 1,1 1 0,0 1 0,0 2-1,-48 23 1,45-14 108,25-14-1263,-7 4-3727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3087 2661 5657,'0'0'5901,"-6"-7"-5415,-34-34 257,30 32-669,-139-141 610,64 44-521,5-3 0,-126-232 0,-47-237-215,229 517 51,-9-23-5,4-1 0,-23-115 0,4 8-29,13 58 20,26 97 12,-2-1 0,-20-44 0,5 16 8,24 61 5,-1-2-13,-11-19-8,11 19 630,-3 6-575,-11 0-28,1 1-1,0 0 1,-1 1 0,-16 4 0,-73 17 74,9-2-33,-32-2-12,0-6 0,-193-6 0,149-16-23,-232-43 1,219 9-10,45 10 23,125 31-29,-9-1 7,-3 1-13,-14-1-18,15 2 22,20 2 60,16-1-70,109-14-91,0-5-1,-2-5 1,173-61-1,-231 71 59,-53 13 97,-4 1-69,0 0 8,0 0 1,0-1 0,-1 1 0,1-1 0,0 1 0,0 0-1,-1-1 1,1 1 0,-1-1 0,1-2 0,0 0 4,1-1 16,-2 0-54,0-14 60,0 14 19,-2 6-41,1-1 0,-1 0 1,0 1-1,0 0 0,1-1 0,-1 1 0,0 0 0,0 0 0,1-1 0,-1 1 0,-1 2 0,-5 2 2,-72 40 70,-47 22 6,66-43-61,-2-2-1,-87 19 0,-23-26-22,156-14 4,8 0 81,9 32 232,0-32-296,0 0 1,0-1-1,0 1 0,0 0 1,1 0-1,-1 0 1,0-1-1,0 1 1,0 0-1,1 0 0,-1 0 1,0-1-1,1 1 1,-1 0-1,2 1 0,14 27 401,-4-14 81,-1-4-269,-3-2-17,0 0-1,1-1 0,0 0 0,0 0 1,21 11-1,0-2 158,-22-13-167,-1 1-74,21 12-48,-21-13-24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9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300 308 8665,'0'0'2221,"-4"7"-2067,-7 12-60,1 1-1,0 1 0,1 0 0,-5 23 1,11-34 1,0 0 1,1 0-1,1 0 0,0 0 1,0 0-1,1 0 0,0 0 1,1 1-1,0-1 0,0 0 1,5 15-1,3-13 48,-4-6-124,2 2-9,0-1 0,1 0 0,-1-1 0,1 1 0,1-2 0,-1 1 0,12 5 0,-12-7-15,26 12-27,-7-7 41,-20-6 76,-16-1-76,-10 2-16,-1-1-1,-36 1 0,44-4 198,0-1 0,1 0-1,-1 0 1,1-1 0,-1-1-1,1 0 1,0-1 0,-14-6-1,-10-7 608,19 7-7,5 1-622,0 0-1,1-1 1,1-1-1,0 0 1,0 0-1,1 0 1,0-1-1,1 0 1,0-1-1,1 0 1,-6-19-1,4 0-4,2-1 0,1 1 0,2-2 0,0-39 0,15-133-1097,-7 154-119,-4 29-414,-1 19-497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8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1 271 5869,'0'0'1342,"2"-6"-77,8-15-284,-8 16 83,1-1-849,6-17-131,-2 14-85,2 2 9,0 0-1,1 1 1,0 1 0,0-1-1,0 2 1,0-1 0,19-4-1,-3 2 14,1 2 0,34-3-1,6 4 489,-63 11-338,11 23-21,-14-29-145,-1 0 0,1-1-1,-1 1 1,0 0-1,1 0 1,-1-1-1,0 1 1,0 0 0,1 0-1,-1 0 1,0 0-1,0-1 1,0 1-1,0 0 1,0 0-1,0 0 1,-1 0 0,1-1-1,0 2 1,-3 19 25,0-1 0,-2 0 0,0 0 0,-11 26 0,0-12-51,2-2 69,1-5-38,9-20 196,11-17-215,39-49-1,1 2 1,3 2-1,3 2 1,93-72-1,-141 121 228,2 13-88,5 9-73,-1 1 0,0 0 0,-1 1 0,-2 0 0,0 1 0,-1 0 0,8 35 0,-9-3 11,3 15 11,-5-30-84,-3-29 16,0-2 12,5 23-8,-4-22 85,6-19-150,123-178 29,-76 106 9,11-23 30,-35 68-16,-7 9 63,-19 24 312,0 9-228,1 0-106,-2-2-18,0 1-1,-1 0 0,1 0 1,-1 0-1,1 1 1,-1-1-1,0 1 0,0-1 1,0 1-1,-1 0 1,1 0-1,-1 1 0,0-1 1,0 0-1,1 6 1,45 161 518,-40-107-504,-5-56-192,0 7 254,-2 0-5678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0 4020,'0'0'3216,"6"10"-2623,13 24-180,-1 2-1,-2 0 1,17 57 0,26 129 409,-31-110-420,41 217 252,-51-233-362,14 94-38,-8 2 1,-1 329-1,-65 292-41,0-7 398,44-408-529,1-120-68,-47 603 8,-44-349-48,64-400 11,-2 51 22,18-131-31,8-42 27,0-6-3,0 1 0,-1-1 0,1 0 0,-1 1 0,0-1 0,-3 9 1,-5 20 7,6-25 137,-1 0-67,1 2-64,1-4-4,-1-1 0,1 1 0,-1-1 0,0 0 0,-5 7 0,-15 24 18,17-27-36,0-1-9,-19 28 32,15-19-21,-10 27 3,10-26-3,-11 23-16,2 3 36,2 1-4,14-36 6,-1-1-22,-11 24 26,11-24 492,1-20-586,-4-48-199,3 1 0,3-81-1,1 4 30,-1 64 189,1 32 42,-2 1 1,-7-52-1,0 53 51,8 32 93,-2 15-89,-6 31 40,-8 77 0,7 53 220,0 2-128,-11 74 135,18-194-129,-1-24-155,4-21 56,-2-1-10,-4 21 34,5-20 598,10-12-447,52-32 130,77-61-1,-104 73-297,41-30 68,-32 22-147,-32 25 26,-1 1-46,28-20-78,-29 20-406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9141,'0'0'2300,"-29"66"-1696,-8 11-120,14 5-136,9 3-136,0 5-88,8 0-60,6-4-64,6 0 8,-6-1-8,8-7-612,-2-8-944,-6-1-1032,-14-12-1041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2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 0 5845,'0'0'3758,"-7"2"-3509,-10 2-63,0 0 1,0 1-1,-28 14 0,-64 38 505,73-33-634,1 1-1,-41 39 1,65-54-51,2 1 0,-1 1 0,1-1-1,-12 22 1,17-26-7,1 0 1,0 0 0,0 0-1,1 0 1,-1 1-1,2-1 1,-1 1-1,1-1 1,0 12-1,1-18 2,0 0 0,0 1 0,0-1 0,0 0 0,0 0 0,0 0-1,1 1 1,-1-1 0,1 0 0,-1 0 0,1 0 0,0 2 0,25 45-11,11 1 11,2-6-24,-37-39 26,1-1 1,0 0 0,1 1-1,-1-1 1,0 0-1,1-1 1,-1 1 0,8 4-1,-1-2 2,-2 0 54,-16-7-51,-65-28-30,-75-27 149,117 47 38,0 2 0,-63-10 0,82 18-116,0-1 0,1 1 0,-1 1 0,-22 4-1,20 3 3,6-2-46,2 0 0,-1 0-1,1 0 1,0 1 0,0 0 0,0 0-1,1 0 1,0 1 0,1-1-1,-6 15 1,4-3 25,1-1 0,2 1 0,0 0 0,0 0 0,2 0 0,0 0 0,2 0 0,3 30 0,3-5 27,3 1-1,21 64 1,62 110-324,-62-154-1031,-9-23-1345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7157,'0'0'3924,"46"-37"-3768,11 5-56,14-2-56,18 6 12,-4-5-20,-5 5-104,9 3-1044,-18 5-1388,-5-5-797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3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320 820 7901,'-8'-3'611,"-44"-13"30,2 0-392,22 8-241,20 6-29,5-4-9,1 4 31,0 0 0,0-1 0,1 1 0,-1 0 0,1-1 0,0 0 0,-1 1 0,1-1 0,0 0 0,1 0 0,-1 0-1,1 1 1,-1-1 0,1 0 0,0 0 0,0 0 0,0 0 0,0 0 0,0 0 0,1 0 0,1-4 0,2-1 2,0 0 0,1 0 1,0 1-1,1 0 0,-1 0 0,2 0 0,-1 0 0,1 1 0,-1 0 1,2 1-1,10-8 0,8-2-13,0 0-1,31-11 1,-31 15-11,0 1 1,29-6-1,-42 13 46,-1 1 1,1 0-1,-1 1 0,1 0 0,-1 1 0,22 2 1,-7 6 134,-27-8-152,0 0-1,1 0 1,-1 0-1,0 0 1,1 1-1,-1-1 1,1 0 0,-1 0-1,0 0 1,0 1-1,1-1 1,-1 0-1,0 0 1,1 1-1,-1-1 1,0 0-1,0 1 1,1-1-1,-1 0 1,0 1 0,0-1-1,0 0 1,0 1-1,0-1 1,1 1-1,0 3 12,0 0 0,0-1-1,0 1 1,0 0 0,0 0 0,-1 0-1,0 0 1,0 0 0,0 0-1,0 0 1,0-1 0,-1 1 0,0 0-1,0 0 1,0 0 0,0-1 0,-1 1-1,1 0 1,-1-1 0,0 1-1,0-1 1,0 0 0,0 0 0,-6 6-1,-3 2 6,0 0 0,-1-1 0,0-1 1,0 0-1,-1-1 0,0 0 0,-1 0 0,0-2 0,-15 6 0,-24 6 66,-59 13-1,98-27-54,1-1 42,1 0-1,-1 0 1,0-1-1,0-1 1,0 0-1,0 0 1,0-2-1,0 1 1,0-2-1,0 0 1,0 0-1,1-1 1,-15-6-1,27 9-63,-1 0 1,0-1-1,0 1 0,0 0 0,1-1 0,-1 1 0,0-1 0,1 0 0,-1 1 0,0-1 0,1 1 0,-1-1 0,1 0 0,-1 0 0,1 1 0,-1-2 0,-7-11 6,1 0-1,1 0 1,0-1-1,1 0 1,0 0-1,1 0 1,1 0-1,0-1 0,1 0 1,0 1-1,1-20 1,2-29 50,12-84 1,-11 136-69,32-265-15,-33 270-168,-1 0 1,0-1 0,-1 1-1,1 0 1,-1 0 0,0 0-1,-1 0 1,1 0 0,-4-8-1,2 8-2485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11137,'0'0'1976,"28"-8"-1700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1324 359 7217,'0'0'1698,"8"-1"-1662,29-3-26,7-7 10,-41 3-30,10-22-9,-12 30 19,-1 0-1,0 0 1,0-1-1,0 1 1,0 0-1,1 0 1,-1 0-1,0-1 1,0 1 0,0 0-1,0 0 1,0-1-1,0 1 1,0 0-1,0 0 1,0-1-1,1 1 1,-1 0-1,0 0 1,0-1-1,0 1 1,0 0-1,-1 0 1,1-1 0,0 1-1,0 0 1,0 0-1,0 0 1,0-1-1,0 1 1,0 0-1,0 0 1,0-1-1,-1 1 1,1 0-1,0 0 1,0 0-1,0-1 1,0 1 0,-1 0-1,1 0 1,0 0-1,0 0 1,0 0-1,-1-1 1,1 1-1,0 0 1,0 0-1,-1 0 1,1 0-1,0 0 1,0 0 0,-1 0-1,1 0 1,0 0-1,0 0 1,-1 0-1,1 0 1,0 0-1,0 0 1,-1 0-1,1 0 1,0 0-1,0 0 1,-1 0-1,-20-3 15,-1 0-1,1 1 1,-1 1-1,-34 3 0,-102 18 25,51-5-62,45-7 33,34-5-18,20-2 18,6-8 15,-7-20-8,6 20 0,5 0-30,3-23 7,-3 22 355,-8 16 4,-33 37 254,11-12-408,11-18-80,-23 15-39,30-22 96,3-2 60,-22 18 44,22-17 445,4-15-692,1-3-34,0-1 0,0 1 0,1-1-1,0 0 1,1 1 0,3-23-1,16-83 19,-9 60-16,-3-8 24,1-4 105,-7 63 141,-1 20-225,10 257 38,1-15 110,-21-1-85,4-200-97,-2-1-1,-3 1 1,-32 96 0,35-130-8,0 0 0,-2-1 1,0-1-1,-2 1 0,0-2 1,-1 0-1,-1 0 1,0-1-1,-1-1 0,-1 0 1,-1-1-1,-27 19 1,35-28-3,-1 0 1,0 0-1,0-1 1,-1 0-1,1-1 1,-1 0-1,0-1 1,-1 0-1,1-1 1,0 0-1,-1-1 1,1 0-1,-1-1 1,1 0-1,-1 0 1,1-2 0,-1 1-1,1-1 1,0-1-1,0 0 1,0-1-1,0 0 1,-18-10-1,13 3 3,0 0-1,1-1 1,1-1-1,0-1 1,1 0-1,0 0 1,1-1-1,1-1 1,0 0-1,-9-18 1,7 7 10,0 0 0,2-1 0,1 0 0,1 0 0,-9-56 1,15 64-55,1-1 1,1 0 0,1 1 0,0-1 0,2 0-1,0 1 1,1-1 0,2 1 0,0 0 0,1 0-1,1 0 1,0 1 0,2 0 0,0 0 0,1 1-1,1 1 1,1 0 0,0 0 0,1 1 0,1 0-1,1 2 1,0-1 0,21-14 0,-12 13-1012,1 0-1,1 2 1,52-20 0,-1 8-2018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5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6865,'57'32'1512,"8"-11"-120,7-13-460,2-8-360,6-13-276,0-6-180,0-7-504,-17-1-1808,-12-15-2205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9641,'49'-21'168,"25"-3"-96,6-5 16,20 5-100,8-2 12,10-1-1160,-10-2-2048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988 15 8009,'0'0'6002,"-6"3"-5494,-37 19-81,0-2 0,-2-1 1,0-3-1,-1-2 0,-1-2 1,0-1-1,-1-3 0,1-2 1,-2-2-1,1-2 0,0-2 1,0-3-1,-95-16 0,127 17-317,11 1-54,-1 0 1,1 0-1,0 0 0,0-1 0,0 0 0,-5-2 0,-46-19 172,26 9-401,22 11-679,1-3-563,-22-16-345,22 17-316,0-2-754,-26-29-1223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5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353 528 5280,'0'0'3777,"-4"4"-2955,-15 17-597,-2-2-1,0 0 1,-1-1-1,-1-1 1,0-2 0,-1 0-1,-1-1 1,-1-2 0,1 0-1,-43 12 1,59-24 39,-10-6-120,18 6-141,1 0 0,0 0 0,-1 0 0,1 0 0,0 0 0,-1 0 0,1-1 0,0 1 0,-1 0 0,1 0 0,0 0 0,-1-1 0,1 1 0,0 0 0,0 0 1,-1 0-1,1-1 0,0 1 0,0 0 0,0-1 0,-1 1 0,1 0 0,0-1 0,0 1 0,0 0 0,0-1 0,0 1 0,0 0 0,0-1 0,0 1 0,-1-1 0,-3-15 9,0 0 0,2-1 1,-1 1-1,2-1 0,0 1 0,1-1 0,1 0 0,0 1 0,1-1 0,6-22 1,55-385-2824,-54 349 26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6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8081,'0'0'2836,"37"-21"-2376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225 113 5993,'5'-3'1374,"38"-35"1809,-39 29-2566,1-35 250,-5 40-796,-6 1-39,1 1-31,1 0-1,-1 1 1,0-1 0,0 1-1,0 0 1,0 0 0,1 0-1,-1 1 1,0 0-1,0 0 1,0 0 0,0 1-1,0-1 1,0 1 0,0 0-1,0 1 1,-8 2-1,2 3 2,0-1 0,0 1 0,1 1 0,0 0 0,0 1 0,0 0 0,2 0 0,-1 1-1,1 0 1,0 0 0,1 1 0,0 0 0,1 0 0,0 1 0,-6 20 0,4-9 25,0 1-1,2 0 1,1 0 0,1 0 0,1 1 0,2 0 0,1 33 0,2-15 0,3-1 0,15 69 0,-13-87-58,0 0 0,2-1 0,1 0 0,0 0-1,26 38 1,26 34-3071,-58-87-239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51 8829,'0'0'2185,"2"9"-2071,0-4-102,0 1-9,0 0-1,0 0 0,-1 1 0,0-1 1,0 0-1,-1 0 0,0 1 0,0-1 1,0 0-1,-1 0 0,0 1 0,0-1 1,0 0-1,-1 0 0,0 0 1,0 0-1,-5 8 0,-8 13 3,11-20 106,-3-4-88,-22 7-48,29-10 25,0 1 1,0-1-1,-1 0 0,1 0 1,0 0-1,-1 0 0,1 1 1,-1-1-1,1 0 0,0 0 1,-1 0-1,1 0 0,0 0 1,-1 0-1,1 0 0,-1 0 1,1 0-1,0 0 0,-1 0 1,1 0-1,0-1 0,-1 1 1,1 0-1,0 0 0,-1 0 0,1 0 1,0-1-1,-1 1 0,1 0 1,0 0-1,0 0 0,-1-1 1,1 1-1,0 0 0,0-1 1,-1 1-1,1 0 0,0-1 1,0 1-1,0 0 0,-1-1 1,1 0-1,-10-13 4,1 0 0,0-1 1,1 0-1,1 0 0,0-1 0,1 0 0,1-1 1,0 1-1,-2-19 0,7 31 9,0 0 1,-1 0-1,0 0 0,0 0 1,0 0-1,0 0 0,-3-4 1,0-1 19,2 2 134,-3 14-115,-14 20-36,2 1-1,-23 50 0,-55 105-3475,51-114 801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8785,'0'0'3068,"37"-16"-2128,-8 0-300,-1 8-164,24 3-404,-24 5 44,-28 34-3384,-51 6-3813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1 7981,'0'0'4720,"-49"40"-4160,-2 13-80,-15 8-196,9 13-140,6-5-52,-1 8-64,9-6-48,0-2-628,-2-8-720,16 0-1164,-5-13-956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5 4524,'-28'-5'1105,"-15"10"-641,0 3-192,14 0-148,-22 5-104,8-10-168,6 5-496,0-3-381,-6-2-227,14-3-24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28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2926 0 1996,'-8'1'257,"-189"39"49,51-3-311,-97 18-7,105-30 62,-53 7-223,34-7-246,-258 74 0,346-83 504,-2-4 0,-108 6 1,-62 9-87,120 1 43,45-11 441,34-6-172,-75 10 120,-157 8-1,94-13-1469,119-16 401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47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3156,'0'0'548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1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2324,'0'0'3981,"1"8"-3196,62 814 2524,-46-511-2917,42 465 655,-11-149-246,18 184-90,-2-7-468,-17-126 74,-30-385-174,-4-41-21,11 136 53,4-2-110,-12 218-70,-16-446 33,0 257 4,0-408 401,-4-17-527,-54-181-244,-23-67-231,-21 7 343,79 202 212,-25-49-25,40 86 39,-13-32-26,-42-102 31,50 114 5,10 24-13,1 1 20,2 11-123,0 0 109,1 0 1,0 1 0,-1-1-1,1-1 1,0 1 0,1 0 0,1 4-1,3 9 8,21 72 96,26 95 260,36 152 27,-66-265-372,4 0-1,56 107 1,-55-128-20,-4-5 30,-5-11 1,-16-27 1768,0-13-1758,20-53-33,45-80-1,46-40-13,-52 85 11,-60 89-18,1 0 0,0 0-1,0 1 1,0-1 0,1 1 0,0 0-1,5-5 1,0 0-61,30-33-1276,-33 36 245,-4-3-5707,10-35 3579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2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8601,'50'-25'1736,"8"0"-584,0 0-512,-2-4-332,15 4-180,-6-1-72,-1 5-1096,-6 7-2540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2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3952,'0'0'1685,"2"4"-685,16 33 272,-1 0-1,22 71 1,-20-50-561,-10-32-450,-1-1 1,-2 1-1,4 28 0,-9-41-206,0 0 0,0 1-1,-2-1 1,0 0 0,0 0 0,-1 0 0,0 0-1,-7 17 1,-2-1-151,-2 0-1,-2-1 1,0 0-1,-2-1 1,-1-1-1,-1-1 1,-1-1-1,-1 0 1,-25 21-1,42-41-233,1-1 0,-1 1 0,0-1 0,-1 0 0,-8 5 0,4-3-225,9-5 423,-1 1 0,0-1 1,1 1-1,-1-1 0,0 1 1,0-1-1,1 0 0,-1 1 0,0-1 1,0 0-1,0 0 0,1 1 0,-1-1 1,0 0-1,-1 0 0,-23 2-2131,19-1 165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2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492 0 4016,'0'0'5081,"-5"44"-3929,-10 5-256,1 4-180,-9 8-272,-5 1-212,-9 3-76,-12-4-132,-2-4 12,-9 1-300,2-10-752,1-3-1052,6-3-940,8-10-153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3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1004 0 3940,'6'1'1128,"19"2"160,-25-3-1250,1 0 0,-1 0 0,1 1 0,-1-1 0,1 0 0,-1 0 0,1 0 0,-1 0 1,0 0-1,1 1 0,-1-1 0,1 0 0,-1 0 0,1 1 0,-1-1 0,0 0 0,1 1 0,-1-1 0,0 0 0,1 1 0,-1-1 0,0 0 1,0 1-1,1-1 0,-1 1 0,0-1 0,0 1 0,0-1 0,1 1 0,3 7 184,0 1-1,0 0 1,-1-1-1,0 1 1,-1 0 0,0 1-1,0-1 1,0 17-1,-2-12-73,0 0 0,-1 0-1,0 0 1,-1 0-1,-1 0 1,-4 15 0,-2-5-85,-1 0 0,0 0 1,-2-1-1,-1 0 1,-22 29-1,13-23-55,-2-1 1,-1-1-1,-34 30 1,20-26 9,4-5 4,34-24-22,-1-1 1,0 1 0,1-1-1,-1 0 1,0 0 0,0 0-1,0 0 1,0 0 0,0 0-1,0 0 1,0 0 0,0-1-1,0 1 1,-3-1 0,-2 1 2,1 1-14,0-6 15,-19-12-26,14 6 27,-8-14-13,12 10 20,-3-13-12,8 20 105,3 12 10,10 38 378,-2 0 0,-1 0 0,1 69 0,-8-95-407,-2 0 0,0-1 0,-1 1-1,0-1 1,-2 1 0,0-1 0,0 0 0,-2-1-1,0 1 1,-1-1 0,0 0 0,-19 27 0,10-21-72,-2-1 0,0 0 0,-1-1-1,-1-2 1,0 0 0,-2-1 0,0 0 0,0-2 0,-1-1 0,-1-1 0,0-1 0,-1-1 0,0-1 0,-36 8 0,49-16-9,-1 0 1,1-1-1,0 0 1,0 0-1,0-2 1,0 1-1,0-2 1,1 1-1,-21-9 1,31 11-5,-1 0 1,1-1 0,0 0-1,0 1 1,0-1 0,0 0-1,0 0 1,-1 0 0,1 1 0,1-1-1,-1 0 1,0 0 0,0-1-1,-1 0 1,-8-10-4,0-2 0,1 1 0,0-1 0,1 0 0,0-1 0,2 1 1,-7-21-1,7 11-24,1 0 1,1 0 0,1 0-1,1-1 1,2 1 0,0-1 0,2 1-1,0-1 1,10-35 0,3 3-1752,2 2 1,47-99-1,-30 82-1662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464 453 3924,'0'0'746,"-3"6"-83,-6 15-74,7-15-153,2-5-428,0-1 0,0 1 0,0 0 0,-1 0-1,1 0 1,0 0 0,0 0 0,0-1 0,-1 1 0,1 0 0,0 0 0,-1 0 0,1-1 0,-1 1 0,1 0-1,-1 0 1,1-1 0,-1 1 0,-1 0 0,2 0 154,-1 0 0,1-1 1,-1 1-1,0 0 0,1-1 0,-1 1 0,1 0 0,0 0 1,-1-1-1,1 1 0,-1 0 0,1 0 0,0 0 1,0 0-1,0 0 0,-1-1 0,1 1 0,0 0 0,0 1 1,-4 4-205,-11 18-8,15-24 49,-1 1 0,1-1 0,0 1 0,-1-1 0,1 1 1,0 0-1,-1-1 0,1 1 0,0-1 0,0 1 1,0 0-1,0-1 0,-1 1 0,1 0 0,0-1 1,0 1-1,0 1 0,0 23 35,0-19 47,1-1-52,2 12-36,-8-33-58,-9-39-14,4 14-63,4 10 30,-17-47 0,15 67 121,4 7-7,0 0 0,-1 0 0,1 1 0,-8-5 0,6 5 0,-1 0 1,1 1 0,-1 0-1,0 1 1,1-1 0,-1 1-1,0 1 1,0-1-1,0 1 1,0 0 0,0 1-1,-12 2 1,-10 3 35,-45 15 1,50-14-1,-11 8 238,32-13-162,0-1 0,0 1 0,0-1 0,1 0 0,-2 0 0,1 0 0,0 0 1,0-1-1,0 1 0,-5-1 0,6-5 5,-2-6-114,0 0-1,1 0 1,1-1 0,0 1 0,0-1 0,1 1 0,1-1-1,0 0 1,0 1 0,1-1 0,3-13 0,17-176-4517,-13 150 2028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4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1037 3744,'-10'-2'385,"-1"-1"0,1 0 0,-1-1-1,1 0 1,0 0 0,0-1 0,1-1-1,0 1 1,0-2 0,0 1 0,1-1-1,0 0 1,-14-16 0,14 12-282,0-1 0,1 0 0,0 0 0,1-1 0,0 0-1,1 0 1,1 0 0,0-1 0,0 1 0,-1-17 0,-1-23 160,2 0 0,4-85-1,25-105-124,7 90-68,-1 6-769,-30 140-531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544 119 4056,'0'0'6024,"-3"6"-5960,-6 16-45,-2 0 1,-22 34 0,11-26-12,3 1-1,0 1 1,2 1 0,2 1 0,1 0-1,1 0 1,2 1 0,1 1 0,-5 44-1,13-51-12,1 1 1,2-1-1,1 0 0,7 35 0,-3-21 985,1 56 0,-7-83-530,0-16-443,0 0 0,0 1 0,0-1 0,0 0 1,0 0-1,0 1 0,0-1 0,0 0 0,0 0 0,0 0 0,0 1 0,0-1 0,0 0 0,0 0 0,0 1 0,-1-1 0,1 0 0,0 0 0,0 0 0,0 0 0,0 1 0,0-1 0,-1 0 0,1 0 0,0 0 0,0 0 0,0 0 0,-1 1 0,1-1 0,0 0 0,0 0 0,0 0 0,-1 0 0,1 0 0,0 0 0,0 0 0,-1 0 0,1 0 0,0 0 0,0 0 0,-1 0 0,-7 3 19,0-1 1,0 0-1,0 0 1,0-1 0,0 0-1,0 0 1,0-1-1,-1 0 1,1-1 0,0 1-1,0-2 1,0 1-1,0-1 1,0 0 0,0-1-1,0 0 1,1 0 0,-1-1-1,1 0 1,0 0-1,0 0 1,-12-11 0,5 0-20,0 0 1,1 0-1,0-1 1,2-1 0,0 0-1,0 0 1,2-1 0,0-1-1,1 0 1,1 0 0,1 0-1,-4-22 1,3 6-10,1 0 0,2-1 0,2 1 0,1-1 0,2 0 0,5-36 0,-3 50-86,1 0 1,1 1 0,1-1-1,1 1 1,0 0-1,2 1 1,1 0-1,0 0 1,24-33-1,-25 42-332,0 0 0,1 0 0,0 0 0,1 2 0,0-1 0,0 1 0,1 1 0,1 0 0,-1 0 0,1 2 0,0-1 0,1 2 0,-1 0 0,1 0 0,26-4 0,26 3-2111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6069,'38'21'1060,"4"-16"8,4-10-296,3-3-412,2-8-128,-8-8-200,-6-2-1008,-8-9-1684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0 4948,'14'11'329,"0"0"0,-1 1-1,-1 1 1,0 0 0,16 22-1,-22-27-179,-1 1 0,0 1-1,0-1 1,-1 1 0,0-1-1,-1 1 1,0 0 0,0 0-1,-1 1 1,1 14-1,-2 12 85,-6 61-1,1-81-224,0-7 1,3-5-5,-1 0 1,0 0-1,0 0 0,-1 0 1,1-1-1,-6 8 0,-11 18 43,14-22-7,-4-5-34,-25 11 31,33-13-35,0-1 0,0 0 0,0 1 0,0-1 0,0 0 0,0 1 0,0-1 0,0 0 0,0 0 0,0 0 0,0 0 0,0 0 0,0 0 0,0 0 0,0 0 0,-1-1 0,-175-46 1153,168 45-1050,8 1-90,0 1 1,0 0-1,-1-1 1,1 1-1,0 0 1,0 0-1,0 0 1,0 0-1,0 0 1,-1 0-1,1 0 1,-2 1-1,-35 4 97,37-5-110,0 0 0,0 1 0,0-1 0,0 0 0,0 0 0,0 1 0,0-1 0,0 0 0,0 1 0,0-1 0,0 1 0,0-1 0,0 1 0,0 0 0,0-1 0,-1 3 0,-32 24 26,32-25-22,0-1 0,0 1 0,1-1 1,-1 1-1,1 0 0,-1 0 0,1 0 0,-2 2 1,-7 13-3,0-1 0,1 2 0,1-1 0,0 1 0,2 0 0,0 1 0,-4 20 0,7-25-14,2-11-19,0 0 0,1 0 0,-1 0 0,1 0 0,0 0 0,-1-1 0,1 1 0,1 0 0,-1 0 1,1 4-1,1 2-234,1 20-2667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5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1 9041,'0'0'2024,"-71"61"-1428,-9 17-244,0 16-200,-9 25-40,9 6-100,-6 10 8,12 0-20,3-5-380,5 2-656,14-10-1028,10-8-1020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6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37 4784,'-9'-21'1393,"4"5"2363,5 40-2956,0 26-140,5 19-292,10 16-188,7 13-136,1 0-12,6 5-8,-1-5-24,1-5 20,0 1-452,-7-4-848,-7-12-1244,-10-5-801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30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1360 8 6241,'0'0'710,"5"-1"-143,0-1-354,-3 1-109,0 1 1,-1-1-1,1 0 0,0 1 0,0-1 0,-1 1 0,1 0 0,0 0 0,0 0 0,-1 0 0,1 0 1,0 0-1,0 0 0,2 1 0,21 2 247,-18-3-76,-3 4-26,13 10-49,-13-10-54,-2 2-6,0-1-111,-1-2-22,0 0 0,0 0-1,0 1 1,0-1 0,0 0 0,0 0 0,-1 1 0,0-1-1,0 0 1,0 1 0,0-1 0,0 1 0,0-1 0,-1 0 0,0 1-1,0-1 1,0 0 0,-2 5 0,-16 21 39,-6-1-37,19-23 17,2 0 22,-13 14 98,13-14 58,4-18-207,0 1 1,0-1 0,1 1-1,4-18 1,2-22-148,-7 47 66,0 0 26,0-14 32,0 14-38,-7 8-24,-18 13 63,13-6-20,5-1 44,0 0 1,0 0-1,1 1 1,0 0-1,1 0 1,0 0-1,1 1 1,-4 12-1,7-19 6,1 0 0,-1 0 0,1 0 0,0 0 0,0 0 0,2 6 0,-1-1 14,-1-6-12,0-1 1,0 0 0,1 1-1,-1-1 1,1 0 0,-1 1-1,1-1 1,0 0 0,0 0-1,0 1 1,1-1 0,-1 0-1,0 0 1,3 2 0,6 7 2,1 0 1,1 0 0,0-1-1,0 0 1,1-1-1,0-1 1,24 12 0,-21-11-13,-12-7 10,0 0 0,0 1 1,0 0-1,-1 0 0,1 0 0,-1 0 1,0 0-1,0 1 0,0-1 0,-1 1 0,1 0 1,-1 0-1,0 0 0,3 7 0,-3 2 105,-8 58 78,-2-56-123,-51 57-28,46-61-16,-61 36 14,60-42-32,-16 2 4,15-7-67,-16-5-16,17 0-53,4-3 92,1 0-1,0 0 1,0-1 0,1 0 0,0 0 0,-13-21-1,8 9 175,2 0 0,-16-38 0,25 53 650,0 2-476,-7-15-99,7 14 261,-3 7-318,-2 0-91,5-2-26,0 1-1,-1 0 0,1 0 1,0 0-1,0 0 1,0 0-1,0 0 0,0 0 1,0 1-1,0-1 1,0 0-1,-2 4 0,1-3-11,-67 54 1509,-138 82 0,-5-37-459,173-86-955,-1-2-1,-1-1 1,-54 8 0,78-21-33,-68-26-95,85 26-15,-1 1 0,1-1 1,-1 1-1,1-1 0,-1 0 0,1 0 1,0 0-1,-1 0 0,1 0 0,-2-2 0,-21-17-636,1-2-1,1-1 1,-29-38-1,50 59 595,-14-19-1124,0-1 1,2-1-1,1 0 0,-15-39 1,9 2-2637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1675 179 5529,'1'-7'748,"5"-20"94,-5 20 2027,-1 10-2734,-1 0 1,0-1 0,0 0-1,-1 1 1,1-1-1,0 1 1,-1-1 0,-2 3-1,-5 9 30,-11 21 69,-2 0 1,-1-2-1,-2 0 0,-1-2 1,-1-1-1,-47 40 0,30-33-210,-2-3-1,-1-1 0,-1-3 1,-58 26-1,53-33-53,-2-2 0,0-3 1,-1-2-1,-92 13 0,125-25-51,0-2 0,0 0 0,0-1 0,0-2 0,0 0 1,0-2-1,0 0 0,0-2 0,-33-10 0,-31-12 17,80 25 22,1-3 14,-19-13 16,19 14 46,0-1-96,-19-12 67,19 13-12,5 12-39,0 2 51,1-2-2,-1-1 0,0-1 0,0 1 0,-1 0 0,1 0 0,-2 0 0,1-1 0,-1 1 0,0-1 0,-3 7 0,-44 68 7,36-65 4,-64 56-51,62-62 55,-18 3 27,31-12-38,1 0-1,-1 0 0,0 0 0,1 0 1,-1 0-1,0-1 0,0 1 0,1-1 0,-1 0 1,0 0-1,-4 0 0,-1 0 0,1 1-21,1-10-2,0 1 24,0-1 0,0 0-1,1-1 1,1 1 0,-1-1 0,2 0-1,-6-20 1,4-4-7,2 0 0,1 0-1,1-1 1,6-49 0,31-136 39,-4 32-17,-30 165-157,-1-1 1,-1 1-1,-1-1 0,-1 1 1,-8-36-1,8 53-1038,-6 3-749,-32-12-587,2 9-188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7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8105,'65'-4'888,"7"-4"-308,-15-4-196,3-9-116,-12 5-92,-2-4-144,-3-9-2920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6633,'0'0'788,"51"0"1452,-2 36-1236,-12 9-336,-9 0-276,1 5-40,-12-2-84,-11 2-100,-6 6-68,-6-6-44,-25 3-88,2-5 16,-14 2-220,-8-5-844,-6-10-1052,5-14-760,-5-8-169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6881,'0'0'964,"20"65"-108,-20 1-160,0-1-172,0 8-208,0 5-136,0 12-88,0 4-60,-6 4-60,-2 0-456,-6 0-1096,-6-8-1108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640 234 6529,'0'0'20,"9"-2"12,3 1-32,35-9-6,-3 0-32,-24 2 12,18-14-178,-36 21 168,0 0 0,-1 1 0,1-2 1,-1 1-1,1 0 0,-1 0 0,1 0 1,-1-1-1,3-2 0,6-10 25,1 0-1,-2-1 0,0 0 0,-1-1 1,0 0-1,-1 0 0,-1 0 1,5-22-1,-9 32 2157,-11 13-1870,-20 18-42,-79 73 322,-35 37-397,90-93-93,25-20-14,20-17 324,1-2-176,-21 11-93,21-10 14,-32-8-106,32 3-39,-1-4 56,-25-14 105,25 14 437,8 13-472,0 1-66,1 10 64,-2 0-1,0 1 1,-7 33-1,2-33-69,0 0 0,-1 0 0,-1 0 0,-1-1 0,0 0 0,-2-1 0,0 0 1,-1-1-1,-1 0 0,0-1 0,-28 25 0,-8 0 233,-11 3 190,60-44-444,0 1 0,-1-1 1,1 0-1,-1 1 0,1-1 1,-1 0-1,1 0 0,-1 1 1,0-1-1,1 0 0,-1 0 1,1 0-1,-1 0 0,1 0 1,-1 0-1,0 0 0,1 0 1,-1 0-1,1 0 0,-2 0 0,-28-2 128,29 2-132,0 0 0,1 0 0,-1 0 0,0 0 0,1 0 0,-1-1 0,1 1 0,-1 0 0,0 0 0,1 0 1,-1-1-1,1 1 0,-1 0 0,0 0 0,1-1 0,-1 1 0,1-1 0,-1 1 0,1 0 0,-1-1 0,0 0 0,-6-7 0,-1-1 0,2 1 0,-1-1 0,1 0 0,0-1 0,1 1 0,0-1 0,1 0 0,0-1 0,0 1 0,1-1 0,1 1 0,0-1 0,-2-17 0,4 9-9,0 0 1,1 0-1,1 0 0,1 0 1,8-31-1,2 5-3,22-48 1,6 14-979,-40 77 916,2-4-1764,1 0-1038,12-25-590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9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632 1 8293,'0'0'1492,"4"2"-1321,16 9-40,-9 1-73,7 13-7,-1 1 1,-1 0-1,-2 1 0,0 0 1,-2 1-1,-1 1 0,-2 0 1,12 56-1,-18-75-16,-2-6-18,0 1 1,0 0-1,0 0 1,-1 0-1,0 0 1,0 9-1,0 21 39,-2-18 14,0-8-42,2-5-18,-1-1 0,1 0 0,-1 1 0,0-1 0,0 0 0,0 0 1,-1 0-1,1 1 0,-1-1 0,-2 3 0,-18 27 25,-11-1 17,26-26-9,0-3 1,-22 11-9,22-10 17,0-4-23,-30-3-21,7-9 2,24 9-4,2-2-60,-11-17 37,11 17 87,0-1-81,-16-15 12,16 16 14,1 0-5,-6-14-5,6 14 69,8 14-20,-2-4-45,13 23 39,-2 2 1,0 0-1,8 32 0,-19-52-36,0-1 0,-1 0 0,0 1 0,-1 0 0,0-1 0,-1 1 0,1 0 0,-2 0 0,0-1 0,0 1 0,-1 0-1,0-1 1,0 0 0,-1 1 0,0-1 0,-5 9 0,0-5-3,-1 0 0,-1 0 1,1-1-1,-2 0 0,0-1 0,0 0 0,-1 0 0,-15 9 1,5-5 23,0-2 1,-1 0 0,0-1 0,-31 10-1,43-18-4,0-1-1,0 0 1,0 0-1,0-1 0,0-1 1,0 0-1,-1 0 0,1-1 1,-1-1-1,1 0 0,0 0 1,0-1-1,-17-6 0,18 5-21,1-1-1,-1-1 0,1 0 1,0 0-1,1-1 0,-1 0 1,1 0-1,0-1 0,1 0 1,0 0-1,0-1 0,0 0 1,1 0-1,-10-18 0,8 11-2,1-1 0,1 0 0,0 0 0,1-1 0,1 0 0,1 1 0,0-1 0,1 0 0,1-1 0,0 1 0,2 0 0,1-17 0,1 13 0,0 1 1,1 1 0,1-1 0,1 0-1,1 1 1,0 0 0,2 1 0,0 0-1,22-32 1,-20 35-166,3-6-456,2 1 0,0 1 0,22-19 0,-3 6-1727,3-3-408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5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0 5917,'0'0'198,"8"1"180,27 5 358,-35-6-710,1 0 0,-1 0-1,1 0 1,-1 0-1,0 0 1,1 0 0,-1 0-1,1 0 1,-1 0 0,1 0-1,-1 0 1,1 1 0,-1-1-1,0 0 1,1 0-1,-1 1 1,1-1 0,-1 0-1,0 0 1,1 1 0,-1-1-1,0 0 1,1 1-1,-1-1 1,0 1 0,0-1-1,1 0 1,-1 1 0,0-1-1,0 1 1,0-1-1,0 0 1,1 2 0,3 7 88,-1 1 0,0 0 0,0 0 0,-1 0 0,0 0 0,-1 0 1,0 0-1,0 1 0,-1-1 0,-1 0 0,1 0 0,-4 12 0,-2 7-89,-2 0-1,-2 0 1,0-1-1,-2 0 1,-1-1-1,-1 0 1,-1-1-1,-2-1 1,0 0-1,-2-2 1,0 0-1,-2-1 1,0-1-1,-44 33 1,30-32-21,29-20-4,1 1 1,-1-1-1,0 1 1,-9 1-1,-19-2-36,33-2 34,0 1 0,0-1 0,1 0 1,-1 0-1,0-1 0,1 1 0,-1 0 0,0 0 0,0 0 0,1 0 0,-1-1 0,0 1 0,1 0 0,-1-1 0,1 1 0,-1 0 0,0-1 1,0 0-1,-5-4-2,-1 0 0,1-1 1,0 0-1,1 0 1,-1-1-1,1 0 0,1 1 1,-1-2-1,1 1 1,0 0-1,1-1 0,-4-10 1,-10-25 101,16 38-72,1 3-3,0 0 0,-1 0-1,1 0 1,-1 0-1,0 1 1,1-1 0,-1 0-1,0 1 1,0-1 0,0 1-1,-2-4 1,-5 14-1146,-27 35-822,-8 9-390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0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4060,'0'0'1115,"6"-5"115,17-17-104,-17 17 1771,-3-1-2681,13-19-57,-13 19 496,-2 5-636,-1 0 1,-1-1 0,1 1-1,0 0 1,0 0 0,0 0-1,0 0 1,-1 0 0,1 0-1,-1 0 1,1 0-1,-1 0 1,1 0 0,-1 0-1,1 0 1,-1 0 0,-1-1-1,2 1-5,-1 0 0,0 0 0,0 0 0,1 0 0,-1 0-1,1 0 1,-1 0 0,1 0 0,-1 0 0,1 0 0,0 0-1,0 0 1,-1 0 0,1-1 0,0 1 0,0 0 0,0-1-1,-5 8-19,-14 19 33,15-19-8,4-5 1,0 0-1,0 0 0,0-1 0,-1 1 1,1 0-1,0 0 0,0 0 0,0 0 0,-1 0 1,1 0-1,-1 0 0,1 0 0,0-1 1,-1 1-1,1 0 0,-1 0 0,0-1 0,-1 2 1,-3 7-1109,3 0-2421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11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7175 27 2700,'0'0'1530,"-5"-3"-1084,-9-2-259,0 0 0,0 2-1,0-1 1,0 2 0,0 0 0,-1 0 0,1 2 0,-1-1 0,-24 4 0,-139 28 1416,138-23-1420,-234 52 754,-294 53-24,148-56-741,245-35-118,-129 13 46,-117-10 25,317-19-133,-148 27 0,143-7-6,-183 68 0,78-21 15,146-53 14,-85 13 1,-158 8 7,121-19-13,-192 50 1,-86 54 7,219-57 2,-40 18-49,177-51 56,-154 70-68,254-99 44,-15 5-26,-3-1 44,4 1 14,20-8-32,2-2 19,-2 2 2,-8 4-22,-64 42 9,67-42-18,1 1 1,-17 19 0,-99 134 0,80-100 20,-20 42-21,38-57-5,5-13 15,1 6-15,2-1 26,15-24-13,1 0 0,0 0 0,0 0 0,2 0 0,0 0 1,0 21-1,9 92-2,-1-50 0,-3-14 0,4 342-4,-8-353 13,1-25-15,-2 0-1,-5 35 1,-17 45 48,-15 94-26,-14 85-9,18-109-40,-30 139 87,27-125-38,-105 315 0,60-215-67,21 4 72,50-234-26,3 1 1,3 0-1,3 111 1,4-157 9,3 64 0,26 136 1,-2-80 25,-4-33-35,-16-74-2,19 28-49,-21-47 32,12 11 1,-12-18 21,0 1 0,0-1 0,0 0 0,1 0 0,-1-1 1,1 0-1,0 0 0,0 0 0,1-1 0,-1 0 0,0-1 0,1 0 0,-1 0 0,1 0 0,11-1 1,8-2-2,0-1 0,51-11 1,200-51 30,90-19-17,-246 58-12,490-92 19,-313 73-10,692-119-50,-63-28-508,457-62 171,-1372 252 382,606-93-66,-286 26 91,-156 36-50,-113 20 9,94-26 0,-53 1 132,-99 35 4,-1-1 59,1-1-90,-3 4-39,-1-1 1,1 0 0,-1-1-1,1 1 1,-1 0-1,0-1 1,0 1 0,2-4-1,1-1 32,0 2-31,-1-1 0,0 1-1,0-1 1,-1 0 0,1 0 0,-1-1 0,-1 1 0,4-11 0,0-3 25,2-3-10,-1 0 0,-1-1 0,-2 0 0,0 0 0,1-46 0,-7 37 3,0-3 38,-9-51 1,-24-108-43,7 72-50,-16-174 0,31 179-11,-2-46-8,10 34 65,0-188 416,8 193-386,9-164 12,-3 129-86,-18-247 1,-5 147-6,0 48-16,-5-61 8,10 99 5,-21-163-4,8 88-4,6 89 5,10 116-20,0 17 17,5 21-10,1-1 23,0-1-10,-1-26-14,-5-11 5,0 16-14,6 13 20,6-20-7,-6 19-12,-6-16 11,6 32 3,-1 0 0,1 0-1,0 0 1,0 0 0,0 0-1,0 0 1,0 0 0,0 0 0,0 0-1,0 0 1,0 0 0,1 1-1,-1-1 1,1-2 0,8-27 6,-6 23 4,-3-1-27,0-22-2,0 23 21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46.4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0 797 448,'0'0'-27,"6"-3"71,25-10-28,-1 2-1,2 1 0,41-8 0,111-13 52,-65 13-61,1590-254 89,-1 36-39,-1707 236-56,910-112 31,-3 47-12,-811 61-27,99 1-11,-142 7 45,-13-2-8,-32-1-27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30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9353,'43'-10'1788,"10"-8"-424,-2-1-556,12 2-380,3-6-212,-3 2-120,3 0-48,-3 2-268,-13 5-1148,-4 0-1824,-8 2-1365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6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1172 2672,'0'0'9005,"-6"1"-8946,1-1-56,-1 1-2,0-1 1,0 1-1,0-2 0,0 1 1,0-1-1,0 1 1,0-2-1,0 1 1,-10-4-1,-13-6-6,28 11 8,0-1-1,0 1 0,1 0 0,-1-1 0,0 1 0,0-1 0,0 1 0,0-1 1,0 1-1,1-1 0,-1 0 0,0 0 0,1 1 0,-2-2 0,-1-1 2,-3-4-8,-1 1-1,1-1 1,0-1 0,1 1-1,0-1 1,0 0-1,0 0 1,1 0 0,1-1-1,-5-12 1,6 5-6,1 0 0,1 0-1,0 0 1,1-1 0,1 2 0,0-1 0,1 0 0,9-27 0,-5 22-4,1 1 0,1 1 0,1 0 0,0 0 0,22-29 0,-21 38 30,21-11-19,-27 19-2,0-1 0,1 1 0,-1 0 1,1 0-1,-1 1 0,1-1 0,0 1 1,-1 0-1,1 1 0,0 0 0,0 0 0,0 0 1,-1 0-1,1 1 0,0 0 0,0 0 0,7 3 1,-7-2 5,0 1 0,0 0 0,-1 0 0,8 4 0,-3 2-8,1 0 0,-1 0 0,0 1 0,-1 1 0,0-1 0,13 23 0,-16-24 6,-1 0 1,0 0-1,-1 0 0,0 1 1,-1 0-1,0-1 0,0 1 0,-1 0 1,-1 1-1,2 11 0,-9 12 14,1 2-18,5-36 6,0 1-1,0 0 1,0-1-1,0 1 1,0 0-1,-1-1 0,1 1 1,0-1-1,0 1 1,0 0-1,-1-1 1,1 1-1,0-1 1,-1 1-1,1-1 0,-1 1 1,1-1-1,-1 1 1,1-1-1,-1 1 1,1-1-1,-1 0 1,0 1-1,-1 1 0,-14 13 3,-2-1-1,0-1 1,-38 21 0,19-21 4,15-10 10,0 0 0,-1-2 0,-27-1-1,37-4 26,-21-14-17,28 15-18,1 0 0,0 0-1,0 0 1,1-1 0,-8-6 0,-5-12 7,1-1 0,0-1 1,-22-47-1,28 49-15,1 0-1,2-1 1,0 0-1,1-1 1,1 1 0,-2-32-1,0-149-15,7 171 7,0 13 19,0-51-269,-9-74 1,6 123-489,-1 0 1,-1 0-1,-1 0 0,0 1 1,-2 0-1,0 0 1,-18-29-1,-2 9-1561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7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0 4208,'6'40'1096,"-20"18"5,-15 11-93,-14 17-424,-8 8-248,-6 8-144,-3 4-144,-6-8-32,18 5-68,-12-5-12,11-5-868,-2-3-1008,-1-8-605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0 4164,'0'0'3261,"-31"53"-2893,11-8-64,-9-3-76,-2 3-116,-3-8-60,-4-2 4,-13 2-352,0-8-784,2 0-364,3-5-165,-2-3-31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8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2736,'0'0'3163,"7"9"-2776,53 72 480,-53-64-643,12 64 338,-19-79-553,0-1 1,0 0 0,1 0 0,-1 0 0,0 0-1,0 0 1,0 0 0,-1 1 0,1-1-1,0 0 1,0 0 0,0 0 0,-1 1-1,-14 43 95,12-38-95,0-1-1,-1 0 0,0 0 0,0-1 0,0 1 1,-8 6-1,-11 9-11,0-2 0,-1-1 0,0-1 0,-2-2 1,0 0-1,-1-1 0,0-2 0,-1-1 0,0-1 0,-1-1 1,-42 7-1,64-15 0,1-1 0,-1 1 0,0-1 1,-10-2-1,-19-7-52,35 9 55,1 0-1,-1 0 0,1 0 1,-1 0-1,1 0 1,-1-1-1,1 1 1,-1 0-1,1 0 1,-1-1-1,1 1 1,-1 0-1,1-1 1,-1 1-1,1 0 1,0-1-1,-1 1 1,1-1-1,0 1 1,-1-1-1,1 1 0,0-1 1,-1 0-1,-1-2-6,0-1 0,0 1 0,0-1-1,1 0 1,-1 0 0,-1-7 0,3 3 0,1 0 1,-1-1-1,1 1 1,1-1 0,0 1-1,0 0 1,6-13-1,-8 20 9,0 0 0,0 0 0,1 0 0,-1 0 0,1 1 0,-1-1 0,1 0 0,-1 0 0,1 0 0,-1 1 0,1-1 0,0 0 0,-1 1 0,1-1 0,1 0 0,27-24 32,-28 24-33,-1 0 0,1 0 0,0 1 0,0-1 0,1 0 0,-1 1 0,0-1 0,0 0 0,0 1 0,0-1 0,1 1-1,0-1 1,42-9-21,-34 10 21,-1 0-1,1 0 0,0 1 0,-1 0 0,1 1 0,-1 0 1,16 6-1,-9 0 66,18 17-31,-33-25-29,0 1-1,0 0 1,0-1 0,-1 1 0,1 0-1,0-1 1,0 1 0,0 0-1,-1 0 1,1 0 0,-1-1-1,1 1 1,-1 0 0,1 0-1,-1 0 1,1 2 0,2 3 10,0 0 0,-1 1 1,1-1-1,-2 1 0,1 0 1,-1-1-1,0 1 0,0 0 1,-1 0-1,0 0 0,0 0 1,-1-1-1,0 1 0,0 0 1,0 0-1,-1-1 0,0 1 1,0-1-1,-4 7 0,-3 2 5,-1-1-1,-1 0 0,0-1 1,-1 0-1,0-1 0,-1 0 0,-16 11 1,-1-1-61,-1-2 0,-44 21-1,48-28-563,-52 18 0,67-28 211,0 0-1,0 0 1,0-1-1,0-1 1,-1 0 0,1 0-1,-16-2 1,-14-8-1357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8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4044,'51'-21'736,"0"8"-132,1-3-279,-4 5-181,12-7-104,-2 7 28,-1-2-120,-12 5-1185,-16-4-591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899 139 4268,'0'0'2449,"4"7"-1621,14 21-372,2-2 0,0 0 0,2-1 0,33 30 0,24 27 65,-59-59-470,0 1 0,-2 0 0,0 1 0,-2 1 0,-1 0 1,12 31-1,-23-48-48,-1 1 0,-1-1 1,0 0-1,0 1 1,0-1-1,-2 1 0,1 0 1,-1-1-1,0 1 0,-2 10 1,0-12-3,0 0 1,-1 0-1,1-1 1,-1 1-1,-1-1 1,0 0-1,0 0 1,0 0-1,-1 0 1,1-1-1,-2 0 1,1 0-1,-12 10 1,3-5-6,-1-1 0,0 0 1,0 0-1,-32 13 1,10-8 10,-48 12 1,45-17-4,-1-2 0,0-2 1,0-2-1,0-1 0,-1-2 0,1-2 0,-1-2 0,1-1 1,-51-13-1,60 9 5,1-1 1,0-1-1,0-1 1,1-2 0,1-1-1,0-2 1,1-1-1,0 0 1,2-2-1,0-2 1,1 0-1,-27-31 1,39 36 6,1 0 0,0-1-1,1 0 1,1 0 0,1-1 0,1-1-1,0 0 1,-7-26 0,11 30-14,1-1 1,0 0-1,1 0 1,1 1-1,1-1 1,0 0-1,1 0 1,0 0-1,1 0 1,1 0-1,5-15 1,-2 12-149,1 1 0,0 0 1,1 1-1,1-1 0,1 2 0,0-1 0,1 1 1,1 1-1,0 0 0,2 1 0,-1 0 0,1 1 1,1 1-1,1 0 0,25-15 0,18-1-2192,-5 6-320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8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4172,'0'0'2797,"37"18"-6918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2:59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2044,'0'0'4352,"7"7"-3799,5 6-267,-1 1 1,-1 0-1,0 0 1,-1 1-1,-1 0 1,0 0-1,-1 1 1,8 29-1,-11-33-180,-1 1-1,0 0 1,-1 0-1,-1 0 1,0 0-1,-1 0 1,0 0-1,-1 0 1,0 0-1,-1 0 1,-1 0-1,-7 23 1,-2-7-188,-2-1 0,0 0 0,-2-1-1,-1-1 1,-1 0 0,-2-2 0,0 0 0,-40 36 0,54-54-778,-1 0 0,0-1 0,-15 10 0,10-8 53,-25 12-2114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0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 5312,'-6'40'1493,"-2"-3"-57,-6-5-104,-1 13-304,1-5-288,-15 10-184,1-5-172,-9-5-196,-6 10-92,0-10-76,-8 5-392,-1-8-716,1 0-1088,8-13-880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289 225 3952,'0'0'1244,"-8"-5"-1092,-25-14-82,25 14-15,1 1 5,-24-15-34,23 15-46,8 1 18,0-1-1,0 1 1,-1 0-1,1 0 1,-1 0-1,0 0 1,-2-6-1,-2-8 0,2-16-22,3 33 23,0-1 0,0 0 1,0 1-1,0-1 1,0 0-1,0 1 1,0-1-1,1 0 0,-1 1 1,0-1-1,0 0 1,1 1-1,-1-1 1,0 1-1,1-1 0,-1 1 1,0-1-1,1 1 1,0-2-1,-1 2 2,4-5-2,0 0 0,0 0 1,0 0-1,8-5 0,0 1-2,1 2 0,27-13 0,-27 14 6,-12 6-1,-1 0 0,0-1 0,1 1 0,-1 0-1,1 0 1,-1-1 0,1 1 0,0 0-1,-1 0 1,1 0 0,-1 0 0,1 0 0,-1 0-1,1 0 1,-1 0 0,1 0 0,-1 0-1,1 0 1,0 0 0,-1 0 0,1 0 0,-1 1-1,1-1 1,28 9 87,-28-9-67,0 0 0,-1 0 0,1 1 0,0-1 0,0 0 0,0 1 0,-1-1 0,1 1 0,0-1 0,-1 1 0,1-1 0,0 1 0,-1-1 0,1 1 0,-1 0 0,1-1 0,-1 1 0,1 1 0,4 3 93,0 1 0,-1 0 0,0 0 1,0 0-1,-1 0 0,0 1 0,0-1 0,0 1 0,-1 0 0,0 0 1,0 0-1,0 0 0,-1 0 0,-1 1 0,1-1 0,-1 0 1,-1 10-1,-2-4-28,0 1 0,-1-1 1,-1 0-1,0 0 0,-1-1 0,0 0 1,-1 0-1,0 0 0,-1-1 0,-13 15 1,-4 2-115,-1-1 0,-47 37-1,-52 26-2497,60-52 423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49:57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57 135 480,'0'0'2260,"4"-6"-2218,11-18-44,-5 13 48,-3 6-43,-4 2-5,1 1 0,-1 0 0,1-1 0,0 1 0,-1 0-1,7-2 1,50-27 35,-55 28-20,2 1 17,21-9 7,-20 8-63,-4 2 39,51-12 30,-49 11 6,0 1 77,0 2-59,-4-1-1,0 0 1,0 0 0,0 0 0,0 0 0,0-1 0,0 1-1,0 0 1,0-1 0,0 1 0,3-3 0,0 6 107,19 7 241,-22-4-416,8 15 89,-8-16 0,1 2-85,6 17 16,-6-18 33,-1 0-106,1-2 120,-2-2 28,0-1 0,0 1 0,0-1 0,0 1 0,-1 0 0,1 0 0,0-1 0,-1 1 0,1 0 0,-1 0 1,0-1-1,1 3 0,-6 23 400,4-22-202,-1 1-302,-8 15 57,8-16 847,-4 2-685,0 0-158,3-4-26,1 0-1,-1 0 1,1 0-1,-1 0 1,0-1-1,0 0 1,0 1-1,-7 2 1,-29 20 173,-11 3 77,41-24-244,-23 13 27,9-3-26,21-13-28,0 1 0,0-1 0,0 0 0,-1 0 0,1 0 0,0 0 0,0 0 0,-1 0 0,1-1 0,-1 1 0,-2 0 0,-2 0-3,1 0 67,12-3-155,1 0 89,-4 1 5,0 0 0,0 0 0,0 0 0,-1 0 1,1-1-1,0 1 0,-1-1 0,1 0 0,2-2 0,14-7-15,2 0-1,35-13 1,-54 23 13,-1 1 0,1 0 0,-1-1 0,1 1 0,-1-1 0,1 0 0,-1 1 0,0-1 0,1 0 0,-1 0 0,0 0 0,0 0 0,0 0 0,2-1 0,16-13 14,4 2-45,-18 10-19,2 0 24,47-28 62,-49 28 74,-3-2-156,8-18 8,-8 18 63,-6-25-12,3 24-30,-2 1 20,-6-18 44,6 17-50,-1 2-30,-15-16 58,14 15-48,-1 3-21,-19-9 46,19 8 29,-1 2-28,-17-4-54,18 3 34,-23 6 38,23-3-47,-1 2 16,-2-1 16,5-1-4,0 0 0,0 0 0,0 1 1,0-1-1,0 1 0,0 0 0,-5 3 0,-33 20-77,-44 24 129,33-21-7,47-24-16,0 0-44,-19 13 36,19-13-10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0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900 57 3212,'38'31'587,"-22"-15"477,7 15-264,-2 1 0,-1 0-1,22 49 1,-31-54-568,0 0 0,-2 0 0,-1 1 0,-2 1 0,6 46 0,-11-56-142,-1 0 1,0 0 0,-1 0 0,-2 0 0,1 0-1,-2 0 1,-1-1 0,0 1 0,-14 29 0,9-30-73,0 0 0,-1 0 1,-1-2-1,-1 1 0,0-2 1,-1 1-1,-1-2 0,0 0 1,-1-1-1,-1 0 0,-25 14 1,12-10-9,-1-1 1,0-1-1,-1-2 1,-1-1 0,0-1-1,-37 6 1,45-12 35,-2-2 0,1 0 1,0-2-1,-1 0 1,1-2-1,0-1 1,-1-1-1,-27-8 0,35 6 2,1-1-1,0 0 0,0-1 1,1-2-1,0 1 1,0-2-1,1 0 0,1-1 1,0-1-1,0 0 0,-25-28 1,24 21-29,1 0 0,1-1 0,0-1 0,2 0 0,1-1 0,0 0 0,1-1-1,2 0 1,0 0 0,2-1 0,0 0 0,-2-26 0,7 30-20,0 0-1,1 0 0,0 0 0,2 0 0,1 0 1,0 0-1,1 0 0,2 1 0,0 0 0,0 0 1,2 0-1,1 1 0,0 0 0,1 0 1,14-18-1,-8 16-199,1 1 0,1 0 0,1 1 0,0 1-1,2 1 1,39-25 0,-31 24-1442,0 2-1,52-19 1,-24 17-1023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1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4376,'0'0'1064,"-23"53"1417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492 189 5693,'-8'-6'840,"-2"-2"-603,-29-20 610,31 22-758,-30-16 169,6 6-200,24 12 29,5-2-99,-8-19-21,8 19 9,11-1 57,66-44-12,-73 51-23,0 0 0,-1-1-1,1 1 1,0-1 0,0 1 0,0 0-1,-1-1 1,1 1 0,0 0 0,0 0-1,0 0 1,0 0 0,0 0 0,-1 0-1,3 0 1,31 0 21,-25 0 25,-4 6 114,0-2-118,-1 1 0,0-1 0,-1 1 0,1 0 0,-1 0-1,0 0 1,0 0 0,0 1 0,-1-1 0,0 1 0,0 0 0,0 0-1,-1-1 1,0 1 0,0 0 0,-1 0 0,1 0 0,-1 0-1,0 0 1,-2 7 0,0-5 17,-1 1 0,0-1-1,-1 0 1,0 0 0,0 0-1,-1-1 1,-8 11 0,-45 47 121,45-50-140,-118 102-64,77-71-280,32-27-473,0-1 0,-1-1 0,0-1 0,-1-1 0,-36 17 0,9-13-1217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923 0 2480,'0'0'4729,"-6"3"-4179,-41 22 117,18-11-242,-50 33 0,42-18 50,1 1 1,-51 58-1,-52 79 158,62-72-577,29-35-171,-86 97 17,105-125-1164,-3-2 0,-58 44 0,38-39-1430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1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5945,'38'16'3360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2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652 170 3652,'-7'1'846,"-22"2"8,22-2-277,-1-1-223,-42 0-25,41 1-312,-25-3 37,5-1-45,22 2 28,1-6 2,-19-19-34,25 25-4,-1 1 1,0-1-1,1 1 0,-1-1 0,1 0 0,-1 1 1,1-1-1,0 0 0,-1 1 0,1-1 0,-1 0 0,1 1 1,0-1-1,0 0 0,0 0 0,-1 1 0,1-1 0,0 0 1,0 0-1,0 0 0,-4-33 16,4 34-17,0-1 0,0 1-1,0-1 1,0 0 0,0 1-1,0-1 1,0 0 0,0 1-1,0-1 1,0 1 0,0-1-1,0 0 1,0 1 0,0-1-1,1 1 1,-1-1 0,0 0-1,1 1 1,-1-1 0,0 1-1,1-1 1,-1 1 0,0-1-1,1 1 1,0-1 0,22-28-28,-22 28 24,0 0 0,-1 0 1,1 0-1,0 0 0,0 0 1,0 0-1,1 0 0,-1 0 1,0 0-1,0 0 0,2 0 1,9-5-1,0 0 0,18-6 0,-25 10 9,0 0 0,1 1 0,-1 0 0,0 0-1,1 1 1,-1-1 0,1 1 0,-1 0 0,10 2 0,0 5 114,19 15 241,-33-21-332,0-1 0,0 1 0,0-1 0,0 1-1,0 0 1,-1 0 0,1-1 0,0 1 0,0 0-1,-1 0 1,1 0 0,0 0 0,-1 0 0,1 0-1,-1 0 1,1 1 0,4 7 76,0 0 0,-1 1 0,0-1 1,-1 1-1,0 0 0,-1 0 0,0 0 0,0 0 0,-1 0 0,0 0 1,-1 1-1,0-1 0,-1 0 0,-2 13 0,-3-3-18,-1 0 0,-1-1 0,-1 0 0,0 0 0,-1-1 0,-1 0 0,-18 21-1,-4 1-33,-68 63 0,38-46-248,-78 54 0,96-81-1301,-60 31 0,49-37-588,11-13-101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1615 1 4696,'0'0'2369,"2"8"-1742,45 134 1302,-19-62-1177,30 138-1,-55-197-690,0 1 0,-2 0 0,0 0 0,-2 0 0,0 0 0,-2-1-1,0 1 1,-1-1 0,-1 1 0,-1-1 0,-18 39 0,13-37-44,-2 0 0,-1-1 0,0 0 0,-2-1 0,0-1 0,-2 0 0,0-2-1,-1 0 1,-36 26 0,9-12-25,0-2 0,-3-3 0,0-1 0,-1-3 0,-2-2 0,0-2 0,-108 23 0,112-33-16,1-3 0,-1-1 0,-1-3 0,1-2 1,0-2-1,0-2 0,0-2 0,1-2 0,-70-22 0,86 19 31,1-1-1,0-2 0,1 0 1,1-2-1,0-2 1,2 0-1,0-2 1,-38-37-1,46 40 10,1-2-1,0-1 1,2 0 0,0 0-1,2-2 1,0 0-1,1 0 1,1-1 0,1-1-1,2 1 1,-9-36-1,14 43-11,1-1-1,1 1 1,1 0-1,0-1 1,1 1 0,1-1-1,0 1 1,1 0-1,1 0 1,0 0-1,2 0 1,-1 1-1,2 0 1,0 0-1,1 0 1,0 1-1,1 0 1,1 1-1,0 0 1,1 1-1,0 0 1,1 0-1,0 1 1,1 1-1,15-10 1,-2 5-171,1 1 0,1 1-1,56-19 1,94-14-3881,-97 29 1163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2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1 152 5929,'0'0'4028,"60"-37"-3968,6 5-116,5 8-788,9-2-1296,0-6-817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4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7612 0 2916,'0'0'2757,"-10"2"-2628,-312 45 1,-608 73-166,-734-47-88,-8-110-32,608 2 472,4 33 351,870 2-650,69-2 10,-133 16 1,137 6-40,-17 0-99,127-19 30,1 1-2,-15 9 46,16-8 18,2 3 12,-2 0 16,4-4-4,-1 0 0,1 0 0,0 0 0,-1 0 1,1 0-1,0 1 0,0-1 0,0 0 0,1 1 1,-1-1-1,0 5 0,-7 31 14,3 12 16,4 80-1,14 61 32,-11-168-55,17 601 1515,-21-401-1457,42 354 0,-12-268-69,-33-199 1,5-105 77,7-2-151,7 1 58,-1 0 0,1-1 0,0-1 0,-1 0 0,29-1 0,83-8-1,-65 2 42,95-6 75,175-9 87,1538 93-39,-825 17-52,2-62-147,-38-78 101,-570-3-20,-8-23-18,-272 47 14,340-85 28,-446 99-23,-22 7-1,-22 6 275,-1-2-82,19-16-46,-19 16-16,3 0-127,25-13-3,-25 13 1,-2 0 34,21-12 137,-21 12 117,0-2-25,0-1-265,-1-1 0,1-1-1,-2 1 1,1-1 0,-1 0-1,0 0 1,-1-1 0,0 1-1,0-1 1,-1 0 0,0 0-1,2-20 1,-5 2-30,-2-1-1,-1 0 1,-1 1 0,-1 0 0,-13-39-1,-6-38-6,6-8-42,-2-136 0,20-21 130,0-24-114,-4 250 107,-1 0 0,-2 0-1,-2 0 1,-15-44 0,-52-161-53,64 213-2,-14-37-89,12 30 67,12 35-12,2 5-232,-1 0 212,1 0-1,0 0 0,-1 0 0,0 0 1,1 0-1,-2-3 0,-1-2-31,2 1-205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6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100 111 1680,'-6'-1'434,"1"-1"-292,3 2-40,0-1 1,0 1-1,-1-1 0,1 1 0,0 0 0,0 0 0,0 0 0,0 0 1,-2 0-1,2 5 27,0 1-95,-3 15 150,11-17-42,3 2-117,-1-1 0,1 0 0,0 0 1,0-1-1,0 0 0,1-1 0,-1 0 0,1 0 0,10 0 0,-7-2-11,0 0-1,0-1 1,1-1-1,-1 0 1,0-1 0,17-4-1,4-4 2,-1-4 10,-21 5-46,7-13 28,-18 21-3,-1 1 1,1-1-1,-1 1 1,1-1-1,-1 0 0,1 1 1,-1-1-1,0 1 1,1-1-1,-1 0 1,0 1-1,0-1 0,1 0 1,-1 1-1,0-1 1,0 0-1,0 0 0,4-24 117,-4 25-116,0-1 1,0 1-1,0-1 0,1 1 0,-1-1 1,0 1-1,0-1 0,0 1 1,0-1-1,0 1 0,-1-1 0,1 1 1,0-1-1,0 1 0,0-1 0,0 1 1,0 0-1,-1-1 0,1 1 1,0-1-1,-1 1 0,1-1 0,-14-21 91,4 12 112,1 5-193,0-1 1,-1 2-1,1-1 1,-1 1-1,0 1 1,0 0 0,0 0-1,-1 1 1,1 0-1,0 1 1,-1 0-1,1 1 1,-1 0-1,1 1 1,-1 0-1,1 0 1,-1 1-1,1 0 1,0 1 0,0 0-1,0 1 1,-15 8-1,14-7-11,6-2-10,1-1 0,0 0 0,0 1 0,0 0 0,0 0 0,-5 5 0,-19 17 3,17-12 31,5 0-12,1-1-1,0 1 0,-3 14 0,8-27-11,0 1 0,0-1 0,0 1 1,0-1-1,0 1 0,0-1 0,0 1 0,0-1 0,0 1 0,0-1 0,0 1 0,0-1 1,0 0-1,0 1 0,0-1 0,1 1 0,-1-1 0,0 1 0,0-1 0,1 1 0,-1-1 1,0 0-1,1 1 0,14 24 67,-14-24-67,-1 0-1,1-1 1,-1 1-1,1 0 0,-1 0 1,1-1-1,0 1 1,-1 0-1,1-1 1,0 1-1,0-1 1,-1 1-1,1-1 0,0 1 1,0-1-1,1 1 1,12 5 10,0 0 0,0-1 1,1 0-1,-1-2 0,1 1 1,0-2-1,0 0 0,18 0 1,-18-2 0,-1 1-3,-1-1 0,1 0 1,-1-1-1,1 0 1,-1-1-1,0-1 1,0 0-1,0-1 0,0-1 1,0 1-1,16-11 1,6-4 11,-34 19-23,-1-1 0,1 1 0,0 0-1,-1-1 1,1 1 0,0-1 0,-1 1 0,1-1-1,0 1 1,-1-1 0,1 1 0,-1-1 0,1 1-1,-1-1 1,1 0 0,-1 0 0,0 1-1,1-1 1,-1 0 0,1 0 0,4-9 6,0 0-1,1 1 1,0-1 0,12-12-1,-13 18-30,-11-2-8,3 3-31,-3-3 79,0 1 0,0-1 0,0 1 0,-11-6 0,13 9-100,1 0 0,0 1 0,-1-1 0,1 1 0,-1 0 0,0 0 0,1 0 0,-1 1 0,0-1 0,0 1 0,1 0 0,-1 0 0,0 0 0,0 1 0,1-1 0,-5 2 0,-27 7-1082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3:50:05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1044,'0'0'947,"5"-2"-578,-1 0-233,-3 1-62,0 0 1,0 0-1,1 0 0,-1 0 0,0 0 1,1 1-1,-1-1 0,1 1 1,-1-1-1,1 1 0,-1 0 0,3-1 1,-1 1 4,1 0 0,-1 1 0,0-1 0,1 1 0,-1-1 0,0 1 0,0 0 1,5 3-1,1-1 65,-1-1 253,0 1 9,20 7 121,-21-7-18,1 0-87,10 5-52,0-1 0,0-1 0,1-1 0,24 4 0,16 0-4,-57-8-349,-1-1 0,1 0 1,-1 1-1,1-1 0,-1 0 1,1 1-1,0-1 0,-1 0 0,1 0 1,-1 0-1,1-1 0,0 1 1,1-1-1,-1 1 5,0 0-1,-1-1 1,1 1 0,0 0-1,-1 0 1,1 0 0,0 0-1,0 0 1,-1 0 0,1 1-1,0-1 1,2 2 0,21 3 61,-19-4 881,-1 5-768,1 0-128,-4-4-38,0-1 0,0 1 0,-1 0 1,1 0-1,0 0 0,-1 1 0,0-1 0,1 0 1,-1 1-1,0-1 0,0 0 0,1 4 0,8 19 204,-10-23-209,1-1 1,0 1-1,0 0 1,-1-1-1,1 1 0,-1 0 1,0 0-1,0 0 1,1-1-1,-1 1 1,0 0-1,0 0 1,-1 0-1,1 0 1,-1 2-1,0 2 58,-1 8 159,-13 30 66,14-37-273,1-5-22,-1 0-1,1 1 1,-1-1-1,1 0 1,-1 0-1,0 0 1,0 1-1,0-1 1,0 0-1,0 0 1,0 0-1,-1-1 1,-2 5-1,-15 18 56,14-18-32,0 0-1,-20 23 0,-5-7-5,24-18-16,0-1-28,-19 8-6,19-9 49,-18 3-29,17-3-10,1-1 11,1-2 7,-14-4-30,14 3 4,1-4-1,-1-1 11,0 0-1,1-1 1,0 1-1,0-1 1,1 0-1,0 0 1,0 0-1,1 0 1,0-1-1,1 1 1,-2-16-1,5-1-33,1-1 0,0 2 0,13-44 0,-3 15-10,7-41 47,-19 89 49,1 10-113,1 1 64,-1-4 5,-1 0-1,0 1 0,0-1 0,0 0 0,0 1 1,0-1-1,0 0 0,-1 1 0,1 4 0,1 3-8,3 12 15,-1 0 0,1 27 0,-5 93 45,0-138-49,0-1 1,0 1 0,0-1-1,-1 1 1,1-1-1,-1 1 1,-2 6-1,1-2 0,-4 7 26,-13 15 10,14-23-26,-4 0-27,-25 20 20,25-21-16,2-1 32,-21 15-19,21-16-16,-1 0 23,-20 10-16,21-11-29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07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147 170 988,'0'0'787,"6"5"-664,1 2-61,-2-3-31,0 0-1,0 0 0,0 0 0,0-1 0,0 1 0,1-1 1,-1-1-1,1 1 0,6 1 0,-4 0-19,-4-3-7,0 1 0,0-1 0,-1 0 0,1 0-1,0 0 1,7 0 0,14 2 24,-14-4-14,8-8-9,-14 7 12,-4-3 9,0 2-26,0 0 0,0-1 0,0 1 0,-1 0 0,1 0 0,-1 0 0,0 0 0,0-1 0,0 1 0,-1 0 0,1 0 1,-1 0-1,0-1 0,1 1 0,-2 0 0,1 0 0,0 0 0,0 0 0,-1 1 0,0-1 0,1 0 0,-1 1 0,0-1 0,0 1 0,-1-1 0,-2-1 0,-6-6 66,-2 1 0,0 0 0,0 1 0,0 0 0,-21-7 0,26 11 0,0 1-1,0 1 1,0-1-1,-1 2 1,1-1-1,-1 1 1,1 0-1,-1 1 0,0 0 1,1 0-1,-1 1 1,1 0-1,-12 3 1,11-2-44,-24 10 74,8-2-72,19-7 603,38 15-464,-25-13-149,0-1 1,0 0-1,1 0 0,-1-1 1,1 0-1,10 2 0,-8-3-10,0-1-1,0 0 1,0-1 0,1 0-1,-1 0 1,0-1-1,0-1 1,18-4-1,0-2-4,40-19 0,-65 26 6,0 0-1,0 0 0,-1-1 0,1 1 0,-1-1 1,1 1-1,-1-1 0,0 0 0,1 0 0,3-4 1,0 0-5,0 1 28,-3 0 31,10-17 210,-9 17 96,-10 1-290,0 0-116,-1 0-1,0 1 1,0 0 0,0 0-1,0 1 1,0 0 0,-1 0-1,1 0 1,0 1-1,-1 0 1,1 1 0,-1-1-1,0 2 1,1-1 0,-1 1-1,1 0 1,-9 3-1,5 0-1016,-13 14-308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1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2128,'0'0'2965,"-3"7"-2632,1 1-288,0 0-1,1 0 0,0 0 0,0 1 1,1-1-1,0 1 0,0-1 0,1 0 1,0 1-1,0-1 0,1 0 0,0 0 1,4 8-1,4 14-30,2-2 0,20 37 0,114 167-124,-74-123-2327,-50-71 812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1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706 1 1424,'0'0'668,"3"7"-337,30 75 97,-22-48-384,-2 0-11,-9-33-31,0-1-1,0 1 0,0-1 1,0 1-1,0-1 0,1 1 1,-1 0-1,0-1 0,0 1 1,0-1-1,-1 1 0,1-1 1,0 1-1,0 0 0,0-1 1,0 1-1,0-1 0,-1 1 1,1 0-1,-10 21 7,3-13-7,2-5-55,0 0 0,0-1 0,0 1 1,-1-1-1,1 0 0,-1 0 1,1-1-1,-1 0 0,0 0 1,0 0-1,0-1 0,-1 0 0,1 0 1,0 0-1,0-1 0,0 0 1,-1 0-1,1 0 0,0-1 1,0 0-1,-7-2 0,-22-6-144,27 7 82,3-5 35,0-1 72,0 1 0,1-1 0,0 0 0,0 0-1,0 0 1,1-1 0,1 1 0,-1-1 0,-1-15 0,4 19 151,1-1 117,5-15 24,-4 16 1475,-6 11-1216,-1 0-358,-13 24 741,-18 36 231,25-54-620,-3-1-450,0-1 0,-1 0 1,0-1-1,-1-1 0,0 0 0,0-1 0,-1-1 0,0 0 0,-18 3 0,-1-4-34,-71 0 0,87-6-684,1 0 0,-1-1 0,1-1 0,-37-11 0,50 12-1418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1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38 4004,'-6'-32'2025,"40"27"-5114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2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4496,'0'0'2193,"63"-13"-2097,2 2 56,1 6-132,0-3-52,-15 5 32,-8-2-940,-14 0-317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3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2128 112 3008,'0'0'2184,"-3"9"-1783,-13 26-158,13-18-120,3 31 3,-2-39-118,2-5-5,0 0 0,-1-1 0,1 1 1,0-1-1,1 1 0,-1-1 0,0 1 0,1-1 0,1 4 1,0 1-8,-1-6-17,0 1 0,0 0 1,0 0-1,-1 0 0,1-1 0,-1 1 0,0 4 1,6-16-49,-3 4 49,21-34-53,20-47 0,-42 84 77,-1-1 1,0 0-1,0 1 1,0-1-1,-1 0 1,1 0-1,-1 0 1,1 0 0,-1 1-1,0-5 1,0-1 77,1 1 765,-8 3-597,-2 0-201,0 1 0,-1-1 0,1 2 0,-1-1 0,1 2 0,-1-1 0,0 1 0,0 1 1,0-1-1,1 2 0,-1-1 0,0 1 0,-10 3 0,-18 5 8,0 2-1,1 2 1,0 1 0,-45 25-1,79-37-56,0 0 0,0-1 0,-1 0 0,1 1 0,0-1 0,0 0 0,-1-1 0,-5 2 0,1-1 19,1 1 82,-1-2-392,-23 0 75,24 0-77,2-9-346,-1-2 553,1 4 58,0 0 0,1-1 0,1 0 0,-1 0 0,1 0 0,0 0-1,1 0 1,-2-10 0,0-10 4,3 21 633,0 7-589,-1 0 0,1 0 0,-1 0 0,1 0-1,0 0 1,-1 1 0,1-1 0,-1 1 0,1-1 0,0 1 0,-1-1 0,1 1 0,0 0 0,-2 1-1,2-1-7,0-1-1,-1 1 0,1 0 1,0-1-1,0 1 0,0-1 1,-1 1-1,1-1 0,0 0 1,-1 1-1,1-1 0,0 0 0,-1 0 1,1 0-1,0 0 0,-2 0 1,-3 6 204,-29 31 559,28-28-634,-23 22 461,5-9-447,11-12-51,1-3-87,-1-1 0,0 0 0,0 0 0,0-1 0,-1-1 0,0-1 0,1 0 0,-19 1 0,27-4-10,1-8-46,-1 1 27,3 4 10,1-1-1,0 1 1,-1 0 0,1-1 0,0 1 0,1-1 0,-1 0 0,-1-4 0,0 3 0,2 3 5,0 0 0,0 0 0,0 1 1,0-1-1,0 0 0,1 0 0,-1 0 0,0 0 0,1 0 0,0 0 0,-1-3 1,-2 11 23,-10 19-7,9-19-25,-2-4-212,-19 7 30,19-7-40,1-7-166,-14-14 362,14 14 18,2 10-70,-15 23 95,13-21-17,4-5 4,0 0-1,0 0 0,-1 0 1,1 0-1,0 0 0,1 0 1,-1 1-1,0-1 0,1 0 0,-1 0 1,0 4-1,-5-2 9,-27 13-15,18-12-5,0-2-1,-26 3 0,35-5-9,-8-2-132,-18-10-116,-44-22-1,69 29 296,8 12 77,3 17 32,2 0 1,9 26-1,11 45 486,-24-85-524,0 0 0,-1 1 0,0-1 0,-1 1 0,-1-1 0,-2 18 0,2-24-72,-1 1 1,0 0-1,0-1 1,-1 1-1,0-1 1,0 0-1,0 0 1,0 0 0,-1 0-1,0 0 1,0-1-1,0 0 1,0 1-1,-1-2 1,0 1-1,0 0 1,0-1 0,0 0-1,0 0 1,-8 2-1,-6 3 2,0-1 0,0-1 0,-1-1 0,-34 4 0,11-4 10,0-1-1,-1-3 1,1-1 0,-1-3-1,-54-9 1,72 7-14,1-1 0,0-1 0,0-1 0,1-1 0,0-1 0,0-1 0,1-2 0,1 0 0,0-1 0,-23-20 0,24 16 8,2-1 0,0 0 0,1-2 0,1 0 0,1-1 0,-26-47 0,37 59-166,0 0 1,1 0-1,0-1 1,1 0-1,0 1 1,1-1-1,0 0 0,0 0 1,1-1-1,1 1 1,0 0-1,0 0 0,1 0 1,1 0-1,0 0 1,0 0-1,1 0 1,1 0-1,8-18 0,-5 16-576,1 1-1,11-15 0,23-23-1678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3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2936,'0'0'5573,"57"24"-5025,3-11-292,-3-18-120,0-3-40,3 0-132,-11-5-564,2-6-1332,-8-2-873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3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 4092,'23'-29'620,"34"-16"-280,-14 12 16,8 8-139,-5 9-29,2 8-32,-10 12 96,13 16-140,-22 38-52,-29-5-104,-15-4-953,-13 0-747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4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160 154 4604,'0'0'3423,"5"-4"-3333,14-12-30,-14 12 1530,0-2-1431,14-15-89,-19 21-67,0 0-1,1-1 1,-1 1-1,0 0 0,0 0 1,1-1-1,-1 1 1,0 0-1,0-1 1,1 1-1,-1 0 0,0-1 1,0 1-1,0 0 1,0-1-1,1 1 1,-1-1-1,0 1 1,0 0-1,0-1 0,0 1 1,0 0-1,0-1 1,0 1-1,0-1 1,0 1-1,0 0 0,0-1 1,-1 1-1,1-1 1,0 0-1,-1-6 18,1 4-18,-1 0 0,1 1 1,-1-1-1,1 0 0,-1 0 1,0 0-1,-1 0 1,-1-3-1,-6-15 9,9 20-10,0 1 0,-1 0 0,1-1 0,0 1 0,0-1 1,0 1-1,-1-1 0,1 1 0,0 0 0,-1-1 1,1 1-1,0 0 0,-1-1 0,1 1 0,0 0 0,-1-1 1,1 1-1,-1 0 0,1 0 0,-1 0 0,1-1 1,0 1-1,-1 0 0,1 0 0,-2 0 0,-11-6-6,-2 2 0,1 0 0,0 0 0,-1 1 0,1 1 0,-20-1 0,27 4-107,0 0 0,1 0 0,-1 0 0,0 1 0,1 0 0,0 0 0,-10 6 0,10-6-1348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4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2316,'-28'27'420,"18"-15"59,-21 52 578,29-51-550,2 15-158,2-14 92,0-7-228,-2-4-130,1-1 0,-1 1 0,1-1 0,0 0 0,-1 1 0,1-1 0,1 0-1,-1 1 1,0-1 0,0 0 0,1 0 0,1 2 0,0 2 47,-2-4-93,1 1 0,-1-1 0,0 0 0,1 0 0,-1 0 0,1 0 0,-1 0 0,1 0 0,0-1 1,0 1-1,3 1 0,-1 1-4,-1-1-18,1 1 0,-1-1 0,1 0 0,0-1 0,-1 1 0,1-1-1,0 0 1,1 0 0,-1 0 0,0 0 0,1-1 0,-1 1 0,1-1 0,5 0-1,7-2-7,28-8 0,-37 7 7,-2-5-44,1 1 26,-4 4 7,-1 0 1,1-1 0,0 1-1,-1-1 1,0 0-1,1 0 1,-1 0-1,0 0 1,2-5-1,39-63 29,-43 70-33,1 0 0,-1 1 0,1-1 0,-1 0 0,0 0 0,1 1 0,-1-1 0,0 0 0,0 0 0,0 1 0,1-1 0,-1 0 0,0 0 0,0 0-1,0 1 1,0-1 0,0-1 0,0-8 9,-1-29 381,-4 2 323,-3 32-647,1 0-47,4 2-15,-1 0-1,0 1 1,0-1 0,0 1-1,-1 0 1,1 0 0,-1 0-1,1 0 1,-1 1 0,1 0-1,-1 0 1,0 0 0,-5 0-1,-49 4-2352,53-3 423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1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8853,'0'0'9221,"0"10"-7886,-1 22-511,1 0 1,2-1-1,1 1 0,14 61 0,48 131 290,-15-81-1099,84 166 1,-60-164-3240,5-3-4178,-47-86 2142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3:1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 3396,'0'0'2338,"4"7"-1519,11 21-297,-15-27-505,1 0-1,-1-1 1,1 1-1,-1 0 1,1 0-1,-1-1 0,1 1 1,-1 0-1,1-1 1,0 1-1,-1-1 1,1 1-1,0-1 1,-1 1-1,1-1 0,0 1 1,1 0-1,69 39 210,-56-35-146,19 4 56,-25-7 109,-2-3 12,0 2-183,-5-1-34,0 0 0,0 0 1,1 0-1,-1 0 0,0 0 0,0-1 0,1 1 0,-1-1 0,0 1 1,0-1-1,3-1 0,-1-6 273,11-24-2,-15 31-298,1 1 1,-1-1-1,0 0 1,1 1-1,-1-1 1,0 0-1,1 0 1,-1 1-1,0-1 1,0 0-1,0 0 0,0 0 1,0 1-1,0-1 1,0 0-1,0 0 1,0 0-1,0 1 1,-1-2-1,-4-31 148,4 32-152,1 0 1,0 0-1,0 0 1,0 0 0,-1 0-1,1 0 1,0 0-1,-1 0 1,1 0-1,-1 0 1,1 0-1,-1 0 1,1 1-1,-1-1 1,0 0-1,0 0 1,-6-9 40,4 5-29,-1 0 0,0 0-1,-1 0 1,1 1-1,-6-5 1,6 4-19,-1 1 0,0 0 0,0 1 0,-7-5 0,-28-6-58,37 13-15,1 1 0,-1-1 0,0 0 0,0 1 1,1-1-1,-1 1 0,0 0 0,0 0 0,0 0 0,1 0 0,-5 1 1,0 0-319,-1-1-1405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4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3798 554 6485,'-8'-7'1332,"-37"-32"811,34 29-1900,-25-21 443,-55-36 0,-76-22-56,115 63-548,-6 1-17,-1 2 0,-1 3-1,-81-15 1,80 20-19,-175-39 203,-3 10-1,-1 11 1,-324-3-1,185 40 299,5 33-145,318-28-350,-180 35 77,210-38-121,0 2 1,1 1-1,0 1 1,1 1-1,0 1 1,1 1-1,0 1 0,1 1 1,1 1-1,0 1 1,1 1-1,1 1 1,1 0-1,0 2 0,-15 23 1,6-2 3,1 0 0,3 2 0,1 1 0,3 0 0,1 2 0,3 0 0,-13 63 0,9-29 35,4-18 57,-8 70 0,-10 136 469,-14 164-118,45-377-439,3 0-1,2 0 1,3 0-1,2 0 1,21 77-1,-9-69 7,2-1-1,3-1 0,2-1 0,44 70 1,-42-86 13,1-2 1,2-1-1,3-1 1,1-2-1,1-1 1,2-3-1,78 56 1,-51-49-9,1-3 0,2-2 1,1-4-1,125 41 0,-120-52 3,140 21 0,82-13-7,95-26-6,-374-4-18,152-7 4,278-48-1,-298 22 73,281-101 0,-346 101-49,-2-4 1,-1-4 0,-2-3 0,-3-3 0,-1-4 0,-3-3 0,-2-4 0,-2-2 0,-4-3-1,-2-3 1,91-125 0,-124 152-17,-2-3 0,-1 0 0,-3-1 0,28-69 0,-36 67 0,-3-1 0,-2 0 0,-2-1 0,-1 0 0,-3 0 0,-2-1 0,-2 0 0,-2 1 0,-13-80 0,10 100-11,-44-222-34,34 198 37,-3-15-26,-47-117 1,55 163 21,-1 0 1,-1 1 0,0 1-1,-1 0 1,-1 0 0,-1 1-1,-1 1 1,0 0-1,-34-26 1,19 22-14,-2 1 1,0 2 0,-1 1-1,0 1 1,-2 2-1,-58-14 1,63 17-133,0 0-442,21 7 393,6 1 52,0 1 0,0 0 0,0 0 0,-1 0 0,1 0 0,0 1 0,0-1 0,-6 1 0,2-4-875,-21-12-335,20 12-739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5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232 359 6141,'-36'7'1092,"29"-6"846,7 1-1931,1 1 0,-1-1 0,0 0 0,1 0 0,-1 1 0,1-1 0,0 0 0,0 0 0,0 0 0,0 0 0,1 2 0,1 2 10,0 0 58,5-2 42,26 10 55,-33-14-163,0 1 0,-1-1-1,1 0 1,0 0 0,-1 1 0,1-1-1,0 0 1,-1 0 0,1 0 0,0 0 0,-1 1-1,1-1 1,0 0 0,0 0 0,-1-1-1,1 1 1,0 0 0,-1 0 0,1 0-1,0 0 1,-1-1 0,2 1 0,33-14 112,65-33 0,-99 46-106,1 0 0,-1 0 0,1 0 0,-1 0 0,1-1 0,-1 1 0,0 0 0,0-1 0,3-2 0,13-19 155,21-35 0,-32 48-128,-1 0 1,0 0-1,-1 0 0,0-1 0,0 0 1,-1 1-1,2-23 0,-4 1 76,-4 19-10,-10-15 15,13 28-120,-1-1 1,1 1-1,0-1 1,0 1-1,-1-1 0,1 0 1,0 1-1,-1-1 1,1 1-1,-1 0 0,1-1 1,0 1-1,-1-1 0,1 1 1,-1 0-1,1-1 1,-1 1-1,0 0 0,1-1 1,-1 1-1,1 0 1,-1 0-1,1-1 0,-2 1 1,-7-3-4,1 1 0,-1 0 0,0 0 0,1 0 0,-1 1 1,0 1-1,0 0 0,0 0 0,0 0 0,0 1 0,0 1 0,1-1 0,-1 1 1,-11 5-1,4-1-1,1 0 1,1 1-1,0 0 1,-22 15-1,-1 13-2,4 7-14,31-39 15,0 1 0,0 0 0,0 0 0,0 0 0,0 0 0,1 1-1,-1 5 1,-1 26 5,3-35-2,0-1 0,0 1 0,0-1-1,0 1 1,0-1 0,0 1 0,0-1 0,0 1 0,0-1 0,0 1-1,1-1 1,-1 1 0,0-1 0,0 1 0,0-1 0,1 1 0,-1-1-1,0 1 1,1-1 0,-1 0 0,0 1 0,1-1 0,-1 1 0,0-1-1,1 0 1,-1 0 0,1 1 0,12 9-11,0 0-1,28 14 1,-40-23 10,-1-1 0,1 0 0,0 1 0,0-1 0,-1 0 1,1 1-1,0-1 0,0 0 0,0 0 0,-1 0 0,1 0 0,0 0 1,0 0-1,0 0 0,-1 0 0,1 0 0,0 0 0,1-1 0,17-3 16,1-1-1,19-9 0,-38 14-12,0 0-1,0-1 0,0 1 0,0-1 1,0 1-1,0-1 0,-1 0 0,1 1 1,0-1-1,0 0 0,-1 1 0,1-1 1,0 0-1,-1 0 0,2-1 0,10-15-2,15-26 0,-23 35 6,0 1 0,-1-1 0,0 0 0,0 0 1,-1 0-1,0 0 0,2-15 0,-4 1 266,-4-40 0,4 61-257,0 0 0,0 1-1,0-1 1,0 0 0,-1 0-1,1 1 1,0-1 0,0 0-1,-1 0 1,1 1 0,0-1 0,-1 0-1,1 1 1,-1-1 0,1 1-1,0-1 1,-1 0 0,0 1-1,0-1 1,-24-26 155,24 26-163,0 0 1,0 0-1,0 0 0,0 0 1,0 0-1,0 0 0,-1 0 1,1 0-1,0 1 0,-1-1 1,1 0-1,-2 0 0,-13-5 7,0 0 0,0 1 0,-1 1 0,0 1 0,0 0 0,1 1 0,-2 1 0,-17 1 0,19 1-19,0 1 0,1 0-1,-1 1 1,0 1 0,1 1-1,0 0 1,0 1 0,-17 10-1,27-14-23,3 6-161,-2-1-65,-2 8 150,4 0-3505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5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224 139 3680,'-23'27'746,"1"0"0,2 1 0,1 1 0,-31 60-1,37-49-448,11-31-253,1-6-35,0-1 0,0 0 1,0 1-1,1-1 0,-1 0 0,1 1 1,0-1-1,0 1 0,0-1 0,0 0 0,0 1 1,0-1-1,1 3 0,0 2 13,-1 0 60,7-2 79,22 13 16,-28-17-170,-1-1 0,1 1 0,0-1-1,0 1 1,0-1 0,-1 0-1,1 1 1,0-1 0,0 0-1,0 0 1,0 1 0,0-1 0,0 0-1,0 0 1,0 0 0,0 0-1,1 0 1,10 0 28,-1-1 0,0 0 0,1 0 0,-1-1 0,0-1-1,1 0 1,-2 0 0,1-1 0,0-1 0,-1 1 0,17-11 0,-14 4 24,0-1 0,0 0 0,-1 0 0,0-2 0,-1 1 0,-1-1 0,0-1 0,13-27 0,-13 22 70,-2 0 1,0 0-1,-2-1 1,0 0-1,-1 0 1,3-34-1,-7 45 5,-1 0-1,0 0 1,-1 0-1,0-1 1,-4-12-1,4 18 229,-8 1-131,3 1-222,0 0 0,0 1 0,0 0 0,-1 0 0,1 0 0,-1 1 0,1 0 0,-1 0 0,0 1 0,1-1 0,-1 2 0,0-1 0,1 1 0,-1 0 0,1 0-1,-1 1 1,1-1 0,-1 2 0,1-1 0,-8 5 0,-8 5-5,0 2 0,1 1 0,0 1 0,2 0 0,0 2 0,0 0 0,2 1 0,0 1 0,2 0-1,0 1 1,1 1 0,1 0 0,-13 31 0,22-42 1,0 0-1,0 0 1,1 0-1,1 0 1,0 0-1,0 0 1,1 1-1,1-1 1,0 0 0,2 22-1,-1-29-3,0 1-1,0-1 1,1 0-1,-1 0 1,1 0-1,0 0 1,3 5-1,0-3 5,0 1-1,1-1 1,-1 0-1,1-1 1,0 1 0,0-1-1,1 0 1,0-1-1,0 1 1,9 4-1,-10-7-3,0 1 1,0-1-1,0 0 0,0 0 0,0-1 0,1 0 0,-1 0 0,0 0 0,1-1 0,-1 0 0,0 0 0,1-1 0,-1 1 0,8-3 0,17-9 14,-18 2 26,-1-2 30,-2 0 0,0-1 0,0 0 0,-1 0 0,-1-1 0,12-26 0,-8 8 206,-11 21-57,-5-12-58,3 18-20,-6 1-112,-1-1-48,-1 1 1,0 1 0,0 0 0,0 0-1,-13-2 1,15 4-413,16 33-9075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5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 7521,'0'0'5886,"-6"7"-5848,-1 3-19,0 1-1,1-1 1,0 1 0,1 0-1,0 1 1,1-1 0,0 1-1,1 0 1,-3 23-1,-7 124 437,12-136-368,8 508 665,-2-397-679,3-2-130,-6-127 53,-1 1 0,-1 0 0,1 0 0,-1-1 0,-1 10 0,0 8-6250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6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2592,'0'0'2546,"7"-8"-1870,22-22-22,-22 23 947,1 6-1022,27-5 180,-34 6-683,1 0-1,0 0 1,-1-1-1,1 1 1,0 0 0,-1 1-1,1-1 1,0 0 0,0 0-1,2 2 1,53 10 716,550 95 2689,-352-88-3021,0-11 1,311-30-1,-515 18-433,48-6 279,-89 7-435,6 0 204,1 2-5604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7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2339 50 5613,'-68'-15'1275,"-1"2"1,-1 3-1,-137-1 1,-209 38 523,292-12-1476,1 5-1,2 6 0,0 5 0,-193 77 0,272-89-294,1 2 0,0 2 0,2 2 0,1 1 0,1 2 0,1 1 0,2 2-1,-40 45 1,41-36-7,2 1 0,1 1-1,3 1 1,1 1 0,2 2 0,3 1-1,-21 61 1,19-32 9,4 0 1,2 2-1,4 0 0,4 0 0,3 1 1,3 0-1,4 0 0,18 129 0,-8-139 71,4 0-1,3-1 0,2 0 0,4-2 0,2-1 0,3-1 1,3-1-1,3-2 0,80 108 0,-77-122-42,1-2 0,2-2-1,2-2 1,2-1 0,1-2-1,2-3 1,2-2 0,58 30-1,-49-36-24,1-2-1,2-3 0,0-3 1,2-2-1,0-3 0,0-3 0,1-3 1,0-3-1,0-2 0,86-8 0,-64-5-21,0-3-1,-1-4 0,-1-4 1,-1-3-1,-1-4 0,-1-4 1,95-51-1,-62 21-7,-3-5 0,-3-4 0,-3-6-1,145-134 1,-186 147-9,-2-3 0,-4-3 0,-2-2 0,-4-2 0,-3-3-1,-3-2 1,47-110 0,-62 109 13,39-147 0,-58 166 12,-1 0 1,-4-1-1,1-79 1,-9 100-11,-2 0 0,-2-1 1,-1 1-1,-2 1 1,-23-71-1,19 81-15,-1 0 1,-2 0-1,-1 1 1,-2 1-1,0 0 0,-2 1 1,-1 1-1,-24-24 1,16 23 3,-1 2 0,-1 1 0,-1 1 0,-1 1 0,-1 2 0,-1 1 0,0 2 0,-58-20 0,20 14-1,-1 4 1,0 2-1,-107-10 1,82 19-176,0 5 1,-168 15-1,117 7-829,-150 39 0,253-48 541,11-3-600,1 1 1,0 2-1,0 1 1,-59 30-1,46-9-2153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7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6713,'23'67'1508,"3"-1"0,67 119 0,94 110 308,35 20-737,87 168-661,-32 18-353,-50-17-526,-88-169-3804,-134-304 1591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8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2806 1 6169,'0'0'4608,"-20"58"-3376,-32 48-248,-42 37-148,-37 29-16,-35 24-24,-51 24-120,-46 16-131,-40 17-213,-31 0-120,0-3-120,36-22-132,50-27-1229,54-31-1027,42-35-2104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8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2960 19 5012,'0'0'2570,"-9"-4"-1506,-2 1-954,1 0-1,-1 0 1,0 1-1,0 1 1,0-1-1,0 2 1,-12 0-1,1 2-27,0 1 0,0 0 0,-26 9 0,-459 164 903,348-117-752,-1372 436 712,1146-405-3442,229-64-658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2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 8209,'0'0'1038,"5"0"-211,2 2-701,0 0 1,0 0 0,0 0 0,-1 1 0,1-1 0,-1 2 0,0-1-1,0 1 1,0 0 0,0 0 0,-1 1 0,0-1 0,8 9-1,9 11 270,29 43-1,-21-24-91,-3 2 0,-2 1 0,21 52 0,-40-85-239,-1 1-1,-1-1 1,0 1 0,-1 0-1,0 0 1,-1 1 0,-1-1-1,0 0 1,-3 29 0,2-43-60,0 1 0,0 0 0,0 0 1,0 0-1,-1-1 0,1 1 0,0 0 1,-1-1-1,1 1 0,0 0 1,-1 0-1,1-1 0,-1 1 0,1-1 1,-1 1-1,1 0 0,-2 0 0,-7 8-3,0 0-1,0-1 0,-1 0 0,0-1 1,0 0-1,-1 0 0,0-1 0,0-1 1,-21 8-1,16-9-104,1-2 0,0 1 0,-1-2 1,0 0-1,1-1 0,-1 0 0,0-2 0,1 1 0,-1-2 0,1 0 0,0-1 0,0-1 1,-16-6-1,22 7-17,1-1 1,-1 0 0,0 0-1,1-1 1,0 0 0,1 0-1,-1 0 1,1-1 0,-9-12-1,11 13 46,1-1-1,0 1 1,1-1-1,-1 0 1,1 0-1,0-1 1,1 1-1,0-1 1,0 1-1,1-1 1,-1 0-1,2 1 1,-1-10-1,1 9 51,1 0 0,0 0 1,1 1-1,-1-1 0,1 0 0,1 1 1,-1-1-1,1 1 0,1 0 0,-1 0 1,1 0-1,1 0 0,-1 0 0,1 1 0,0 0 1,1 0-1,-1 1 0,1-1 0,0 1 1,14-9-1,-15 11 42,1-1-1,0 1 1,0 1 0,0-1 0,1 1 0,-1 0 0,1 0 0,-1 1-1,1-1 1,0 2 0,-1-1 0,1 1 0,0 0 0,0 0-1,-1 1 1,1 0 0,0 0 0,-1 0 0,1 1 0,-1 0-1,0 0 1,0 1 0,1 0 0,-1 0 0,7 5 0,-4-1 60,-1 0 0,0 1 0,0 0 0,0 0 0,-1 1-1,0 0 1,-1 0 0,0 0 0,0 1 0,-1 0 0,5 12 0,1 10 297,-1 0 0,9 50 0,-13-55-144,-2 0-1,-1 0 1,-1 1 0,-2-1 0,0 1-1,-2-1 1,-6 31 0,5-46-166,-1-1 0,0 1 0,-1 0 1,0-1-1,-1 0 0,-1 0 0,1-1 0,-1 0 0,-1 0 0,0-1 1,-1 1-1,0-2 0,0 1 0,0-1 0,-1-1 0,-1 0 0,1 0 0,-14 6 1,1-2-155,-1-1 0,0-1 0,-1-1 0,1-1 0,-2-1 0,1-2 0,-45 4 0,55-7-349,-1-1 0,1 0-1,0 0 1,0-2 0,-1 0 0,1-1-1,0 0 1,1-1 0,-22-9 0,-11-17-2657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0:5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6405,'37'45'960,"6"-16"316,9-10-244,19 2-104,32-8-360,5-2-172,24-1-164,5-10-88,23 0-116,6-10-28,2 2 28,-8-3-12,15-2-208,-10 5-660,1 8-532,-6 0-668,-20 0-537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152 154 2424,'0'0'2286,"7"3"-2204,0 1-56,-4-2-16,-1-1 0,1 0 0,-1 0 0,1 0 0,0 0 0,-1 0 0,1 0 0,0-1 0,-1 1 0,1-1 0,6 0 0,25 3 3,-16-4 51,-6-2-36,-4 1-13,0 1 0,0-2 0,-1 1 0,1-1 0,-1 0 0,0 0 0,1-1 0,11-9 0,-11 8 53,-4 4-15,-1-1 0,0 0 1,0 0-1,0 0 0,-1 0 1,1-1-1,-1 1 0,1-1 1,-1 1-1,4-6 1,44-60 736,-46 57-230,-4-7-68,0 13-115,-9 5-158,-4 0-174,0 1 0,1 0 0,-1 1 0,1 1 0,-1 0 0,1 0 0,0 1 0,0 1-1,0 0 1,0 0 0,-12 9 0,-9 8 92,1 2 1,2 1-1,-29 30 0,42-38-101,1 1-1,0 1 0,2 1 1,0 0-1,-21 43 1,34-61-33,0 0 0,0 0 0,0 0 0,0 0 0,1 0 0,-1 1 0,1-1 0,-1 0 0,1 0 0,0 1 0,0 3 0,0 0-7,-1 0-26,7-2 53,-3-1-23,1 0-1,0 0 1,0-1 0,0 0 0,0 0 0,1 0-1,-1 0 1,1-1 0,-1 0 0,1 0 0,-1 0-1,1 0 1,0-1 0,-1 1 0,1-1 0,0 0-1,0-1 1,-1 1 0,8-3 0,10-5-18,0-2 0,-1-1 1,0 0-1,-1-1 0,0-2 0,-1 0 1,0-1-1,-2 0 0,1-2 0,27-35 1,-34 36 106,0-1 0,11-28 1,-16 33 98,-4 7 166,-13 5-336,0 0 0,0 0 1,1 1-1,-1 0 0,0 1 1,0 0-1,1 1 0,0 0 1,-1 0-1,-10 7 1,0-1 24,1 2 0,1 1 0,-27 20 0,34-20-10,1 3-33,-18 34 1,26-36-1,3 21-30,8-30 60,3 1-31,-1 0 0,1-1-1,-1-1 1,1 1 0,0-2 0,0 0 0,0 0 0,1-1 0,-1 0 0,0-1 0,13-1 0,37-9-907,80-26 1,-38 9-2958,-60 19 1522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5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70 1988,'0'0'3004,"2"10"-2832,2 0-115,-3-6-39,1-1 1,-1 1 0,0-1 0,0 1 0,-1 0 0,1-1 0,-1 1 0,1 5-1,4-1 51,16 24 87,-16-24-60,3-3-14,1-1-57,-5-2-7,-1-1 0,0 1 0,0-1 0,0 1 1,0 0-1,0 0 0,0 0 0,4 4 0,1-7 108,2-1-66,23-3 360,-27-2-123,19-23-20,-16 15 110,0-15 136,-8 29-502,-1 1 0,0-1 0,0 1 0,0-1 0,1 1 0,-1-1 0,0 1 0,0-1 0,0 1 0,0-1 0,0 1 0,0-1 0,0 1 0,0-1 0,0 1 0,0-1 0,0 1 0,-1-1 0,1 1 0,0-1 0,0 1 0,0-1 0,-1 1 0,1-1 0,0 1 0,0 0 0,-1-1 0,-14-26 420,11 20-177,-5 5-138,2-1-121,-1 1 0,0 1 0,0 0 0,0 0 0,0 0 0,0 1 0,0 0 0,0 0 0,0 1 0,0 0 0,1 1-1,-1 0 1,0 0 0,1 1 0,-1-1 0,-8 6 0,3-2-2,9-4-1,0 0 1,1 0-1,-1 1 0,1-1 1,0 1-1,-1-1 1,1 1-1,0 0 1,0 1-1,-3 4 1,-1 0 6,-65 77 76,43-38-41,22-34-33,3-7-1,1 0 1,0 0-1,1 0 0,-1 1 1,-1 8-1,-5 17 9,8-31-19,1 0 1,0 0-1,-1 0 1,1 0-1,0-1 1,0 1 0,0 0-1,0 0 1,0 0-1,0 0 1,0 0 0,0 0-1,0-1 1,0 1-1,1 1 1,4 25-14,-3-20 11,5-7 10,22 4 5,-29-4-11,1 0 0,-1 0 0,1 0 0,-1 0 0,1 0 0,-1 0 0,1 0 0,0 0 0,-1 0 0,1 0 0,-1 0 0,1 0 1,-1-1-1,1 1 0,-1 0 0,1 0 0,-1-1 0,1 1 0,-1 0 0,1 0 0,-1-1 0,1 1 0,-1-1 0,1 1 0,-1 0 0,1-2 0,8-7 2,0 0 0,0-1-1,-1 0 1,0 0-1,-1-1 1,0 0 0,-1 0-1,0-1 1,-1 0 0,0 0-1,-1 0 1,0 0 0,-1-1-1,2-14 1,8-59 318,-12 85-305,-1 0-1,0 1 1,0-1-1,0 0 1,0 0 0,0 1-1,0-1 1,0 0-1,0 1 1,0-1-1,0 0 1,0 0 0,0 1-1,0-1 1,-1 0-1,1 1 1,-1-2 0,-8-23 251,7 19-90,-5 3-81,4 1-92,0 0 1,-1 0-1,1 1 1,-1 0-1,1-1 1,-1 1-1,0 0 1,1 1-1,-1-1 1,0 1-1,0 0 0,0-1 1,1 2-1,-1-1 1,0 0-1,-5 2 1,3 0-4,1 0-1,0 0 1,-1 1 0,1-1 0,-5 5 0,8-6-2,-7 5-1,0 0-1,1 0 1,0 1 0,0 0 0,0 1-1,1 0 1,-11 15 0,-3 11-9,11 0 12,10-33-1,0-1-1,-1 1 1,1-1 0,0 1-1,0-1 1,0 1 0,0-1-1,0 1 1,0-1 0,0 1-1,0-1 1,0 1 0,0-1-1,0 1 1,0-1 0,0 0-1,1 1 1,-1-1 0,0 1-1,0-1 1,0 1 0,1-1-1,-1 1 1,18 21 3,7-6-6,-24-16 1,-1 0 1,1 0-1,-1 1 1,0-1-1,1 0 0,-1 0 1,1 0-1,-1 0 1,1 1-1,-1-1 1,1 0-1,-1 0 0,1 0 1,-1 0-1,1 0 1,-1 0-1,1 0 0,-1-1 1,1 1-1,-1 0 1,1 0-1,-1 0 0,0 0 1,1-1-1,0 1 1,28-11-44,-28 11 40,0-1 0,0 1-1,0-1 1,0 1 0,0-1-1,0 0 1,0 1 0,0-1 0,0 0-1,0 0 1,0 1 0,-1-1-1,1 0 1,0-1 0,12-11-19,1-2 1,0 1 0,-2-2-1,0 0 1,0 0 0,14-28 0,-8-6 128,-6 12 356,-18 33-440,-19-16-115,24 20 71,1 1 0,-1-1 0,1 1 0,-1-1 0,0 1 0,1-1 0,-1 1 0,0-1 0,1 1 0,-1 0 0,0 0 0,1-1 0,-1 1 0,0 0 0,0 0 0,1 0-1,-1 0 1,0 0 0,0 0 0,-1 0 0,-22 0-1488,-38 4-1,55-3-1070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2304,'0'0'6433,"7"-5"-6413,13-7-19,1 1-1,0 0 0,1 2 0,0 0 0,1 2 0,46-10 0,-33 11-12,1 2 1,0 1 0,0 1-1,39 5 1,-22 0-13,-17-2-663,64 13 0,-11 1-2552,-52-3 1403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3032,'0'0'2984,"8"-6"-2860,22-16 68,-29 21-172,0 0 0,0 0 0,0 1 1,0-1-1,0 0 0,1 1 0,-1-1 0,0 1 1,0 0-1,1-1 0,-1 1 0,0 0 0,0-1 0,3 1 1,28-4 174,1 0 0,0 2 0,43 3 0,-27 7-132,-1 1 0,63 22 0,-98-28-93,38 14-953,-13-3-754,-29-11-469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7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1 188 2496,'0'0'1452,"28"-45"-1452,15 0 0,0 8-12,3 5 20,-3 11-136,-9 13-796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8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39 196 2796,'0'0'1590,"-3"-6"-1418,-2 1-136,3 3-34,0 0-1,0 0 1,1 0 0,0 0-1,-1 0 1,1 0-1,0-1 1,0 1 0,0-1-1,0 1 1,0 0-1,0-3 1,-8-25 26,6 22-45,3 1 22,0-21-22,0 21-5,0 1-1320,-1-2 1112,1 6 111,-1-1 0,1 1 0,0-1 0,0 1 0,0-1 0,0 1 0,1-1-1,-1 1 1,1-1 0,1-4 0,5-21-727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8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77 2168,'0'0'2446,"-3"-5"-2438,-13-19-2,12 18-18,1-1-74,-13-21-115,13 21-138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158 155 2600,'0'0'1726,"-7"1"-1237,-22 2-50,22-2-152,-2-5-67,-25-13-50,26 12-36,2-3-64,-2 0-56,5 5-9,0-1-1,0 0 0,1 1 1,-1-1-1,1 0 0,-1-1 1,1 1-1,-1-5 1,-13-24-32,12 24-35,4 3-794,-5-23-1308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9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 3644,'0'0'1953,"9"-5"-1893,25-14-52,-25 14-55,-1 1 65,44-20-64,-2 0-116,-22 8-173,-21 12 29,0 1-463,29-12-1253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2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9093,'0'0'3188,"25"-25"-2524,8 20-656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09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67 200 2392,'0'0'504,"-38"-40"-424,24-2-232,6-3-308,2 8 136,6 2-216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10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175 164 2340,'-36'-2'443,"29"1"-43,0-5-114,-24-16-132,18 9-87,6 4-47,-19-27 50,6 6-61,16 22-29,0 2 43,-11-19 35,11 19 254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6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3588 22 3452,'0'0'6382,"-7"2"-6275,-16 3-7,0-1 1,-1-1-1,-42 0 0,-80-11 236,66 3-158,-25 0-42,-391-15 498,0 37-218,367 0-233,1 5 0,-216 66 1,260-62-145,-541 181 456,264-61-373,16-6 86,331-134-138,-17 4-13,-17 6-11,40-13 16,7-10-2669,-1-3 2010,1 0-1,1 0 1,0 0 0,0 0 0,1 0 0,3-16 0,9-24-1847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06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14 5032,'0'0'1588,"5"-3"-838,14-5 75,-14 6 2437,-5 4-3180,-1 1 0,1 0 0,-1 0 0,1-1 0,-1 1 1,0-1-1,0 1 0,0-1 0,-1 1 0,-2 4 0,-1 1 45,-8 13-16,-1 0 1,0-1-1,-2-1 0,0 0 0,-25 21 0,-53 62 50,32-21-46,55-65-30,-2 19-28,8-32-49,0-1 0,0 1 0,0 0 0,1-1-1,-1 1 1,1 0 0,0 0 0,-1 0 0,2-1 0,-1 1 0,0 0 0,1 3 0,0 2 12,-1-8-14,0 1-1,0 0 1,0 0-1,0 0 1,0 0 0,0 0-1,1 0 1,-1 0-1,0 0 1,1 0-1,-1 0 1,0 0-1,1 0 1,0 1 0,14 28 64,-14-29-65,-1 0 0,1 0 0,0 0 1,-1 0-1,1 0 0,0 1 0,0-1 0,0 0 1,0-1-1,0 1 0,0 0 0,2 1 1,13 10 10,2-1 0,-1 0 0,1-2 0,1 0 0,0-1 0,0 0 0,20 4 0,-1-4-54,-1-1-1,72 2 0,78-10-2674,-180 1 2495,79-4-2723,2-4-600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2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872 878 3176,'0'0'8635,"0"-5"-8694,-2-24-213,0 0-1,-2 0 0,-10-33 0,14 60 251,-1 0 1,0 0-1,1 0 1,-1 0-1,1 0 0,-1 0 1,1 0-1,0 0 0,0 0 1,0 0-1,0 0 1,1-3-1,1-18-104,-2 1 92,0 17 28,5 3-155,4-1 168,0 0 0,0 1 0,0 0-1,1 1 1,-1 0 0,19 1 0,66 7 8,-49-2-6,-1-1-11,0 2-1,0 3 1,48 14 0,-21-1 14,-10-1 53,-55-19 1163,-14-1-1140,-394 45 133,334-40-107,-205 7 551,221-13-482,0-3-1,0-3 1,-62-14 0,94 15-77,-1 0 1,-23-11-1,37 13-91,0-1 0,1 1 0,0-1 0,0 0 0,0-1 1,0 1-1,1-1 0,-1 0 0,-8-11 0,-2-8-7,1 0 0,1-1 0,1-1 0,-10-28 0,-32-112-43,31 88 53,4 11-7,-31-85-32,50 148 22,0 1 1,-1 0 0,1 0-1,-1 0 1,1 0 0,-1 0-1,-3-3 1,0 0-3,2 1-27,-2-17-389,3 17 240,0-1-743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5893,'0'0'1360,"46"45"1984,-3-8-3212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918 1 4208,'0'0'2507,"9"6"-1836,8 8-406,140 115 1332,-151-124-1453,1 5-36,24 28-15,-31-37-90,1 0-1,0-1 1,-1 1-1,1 0 1,0-1 0,-1 1-1,1 0 1,-1 0 0,0 0-1,1 0 1,-1-1 0,0 1-1,1 0 1,-1 0-1,0 0 1,0 0 0,0 0-1,0 0 1,1 0 0,-1 0-1,-1 1 1,-3 47 32,3-45-33,0 1-1,0-1 0,-1 1 1,0-1-1,0 0 0,0 0 1,0 1-1,-1-2 0,0 1 1,-5 6-1,-4 2 2,-1-1 0,0 0-1,-1-1 1,0 0 0,-1-1 0,0 0 0,-28 10-1,22-10-6,-1-1-1,0-2 0,0 0 0,-1-1 1,-31 3-1,34-11 33,-37-13-13,11-8-14,38 19-18,1-3-25,-17-22 26,17 23 214,-10 7-59,5-1-104,1 1-1,0 1 0,-1 0 1,-17 4-1,13 4 35,-11 15-18,0 1-1,2 1 1,-26 35-1,42-48-37,1 0-1,0 0 0,1 1 1,0 0-1,1 1 1,1 0-1,0 0 0,1 0 1,1 0-1,0 0 0,1 1 1,1 0-1,0-1 1,1 1-1,4 29 0,3 2 114,14 71 1054,-21-106-647,-6 12-46,0-12-168,-1-5-274,1 0 1,-1-1 0,0 1 0,-1-1-1,0-1 1,0 0 0,-13 7 0,15-9-12,0-1 0,0 0 0,0 0 0,0 0 0,0-1 0,0 1 0,0-2 0,-1 1 1,1-1-1,0 0 0,-1 0 0,1 0 0,-13-3 0,-15-9 100,33 12-129,0-1 0,0 1 1,0 0-1,0-1 0,0 1 0,0-1 0,1 1 0,-1-1 1,0 0-1,0 1 0,1-1 0,-1 0 0,0 0 1,1 1-1,-1-1 0,1 0 0,-2-1 0,-16-24 12,0-1 0,2-1 1,1 0-1,-18-48 0,22 39 1,2 0 1,1-1-1,2 0 1,2-1-1,2 1 1,1-1-1,5-41 1,2 21-747,3 0 0,2 1 0,37-110 0,-22 97-1920,-4-2-922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3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10965,'0'0'2896,"34"32"-3436,3 13-1544,6 12-1316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1:13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13949,'0'0'7841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15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7081,'0'0'788,"14"-42"1308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26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1551 0 11217,'-1551'1863'0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2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10429,'0'0'4564,"38"40"-4064,0 18 144,-5 18-223,5 10-133,0 12-136,0 8-100,7 9-68,1 0-484,-8-7-789,-1-3-751,-4-16-1360,-7-12-1497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4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0 2800,'0'0'7012,"1"6"-6526,2 5-338,0 1 1,0-1-1,1 0 0,0 0 0,12 20 0,41 54 187,-29-44-248,-5-6-53,-3-4-33,-16-25-54,-10-2-461,-19 12 81,25-15 415,-1-1 0,1 0 0,0 1 0,-1-1 0,1 0 0,-1 1 0,1-1 0,-1 0 0,1 0 0,-1 0 0,1 1 0,-1-1 0,1 0 0,-1 0 0,1 0 0,-1 0 0,0 0 0,1 0 0,-1 0 0,1 0 0,-1 0 0,1 0 0,-1 0 0,0-1 0,-28-4-393,29 5 393,-1 0 0,0-1 1,0 1-1,1 0 0,-1 0 0,0 0 1,1-1-1,-1 1 0,0 0 0,1-1 1,-1 1-1,1 0 0,-1-1 0,0 1 1,1-1-1,-1 1 0,1-1 0,0 1 1,-1-1-1,0-1 0,-10-13-100,1 0 0,0-1 0,1 0 1,1-1-1,-7-17 0,13 19 84,2-37-32,0 22 15,0 22 896,-3 14-674,-4 8-146,-1-1 1,0 0-1,-1 0 0,0 0 1,-1-1-1,-1-1 0,0 0 0,-1 0 1,1-1-1,-2-1 0,0 0 1,-16 9-1,12-9-75,1-1 1,-2 0-1,1-1 1,-1-1-1,0-1 1,0-1-1,-1 0 1,1-1-1,-1-1 1,-20-1-1,7-3-109,20-2-11,-10-7-10,16 8 8,6-1 146,0 1-1,-1 0 0,1-1 1,-1 1-1,1 0 0,-3-6 1,1 1 12,2 8 14,-1-1 0,1 1-1,0-1 1,0 0-1,0 1 1,0-1-1,0 0 1,0 1-1,0-1 1,0 1-1,0-1 1,0 0 0,0 1-1,0-1 1,0 0-1,1 1 1,-1-1-1,1 0 1,8-22-42,-9 23 40,1-1-1,-1 1 1,0-1-1,0 0 0,0 1 1,1-1-1,-1 1 0,0 0 1,1-1-1,-1 1 0,1-1 1,-1 1-1,0-1 1,1 1-1,-1 0 0,1-1 1,-1 1-1,1 0 0,-1 0 1,2-1-1,23-13-15,-13 11 27,13 3 42,-25 0-42,1 0-1,0 0 1,0 0 0,0 0-1,-1 0 1,1 0 0,0 0-1,0 0 1,-1 1-1,1-1 1,0 0 0,-1 0-1,1 1 1,0-1 0,-1 1-1,2 0 1,27 16 239,-29-17-224,1 1 0,0-1 0,0 1 0,-1-1 0,1 1 0,0-1 0,0 1-1,-1 0 1,1-1 0,-1 1 0,1 0 0,-1-1 0,1 1 0,-1 0 0,2 1 0,1 6 58,1-1 0,-1 1 1,0 0-1,-1 0 0,1 1 0,-2-1 0,1 0 0,-1 1 0,-1-1 0,1 1 1,-1-1-1,-1 1 0,0-1 0,0 1 0,0-1 0,-1 1 0,-1-1 0,1 0 1,-1 0-1,-1 0 0,-5 11 0,-12 11 109,-31 35-1,49-62-182,-10 9 31,-7 5-140,8-6-226,-2 0 0,0-1 1,0 0-1,0-1 0,-29 13 1,8-8-1623,27-10-462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372 318 3628,'0'0'1857,"3"8"-1191,13 22-156,-16-29-483,1-1 1,-1 1-1,1 0 0,-1 0 0,0 0 0,1 0 0,-1 0 1,0 0-1,0 0 0,0 0 0,1 0 0,-1 0 0,0 0 0,-1 1 1,1 28 298,-2-15-36,-2-8-201,2-5-37,1 0 0,0 1-1,0-1 1,0 1-1,0-1 1,0 1 0,0-1-1,0 1 1,1 0-1,-1 2 1,-3 1 424,-15 15 52,14-16 471,-2-1-612,-1 1-282,6-4-58,-1 1 1,1 0 0,-1-1 0,0 1 0,0-1 0,1 0 0,-1 0-1,0 0 1,0-1 0,-4 2 0,-18 3 255,13-6-59,6 0-172,4 1-40,0-1 0,0 1 1,0-1-1,0 1 0,0-1 1,0 0-1,0 0 0,0 0 1,1 0-1,-1 0 0,0 0 1,1 0-1,-4-3 0,-102-88 469,98 83-484,6 6-12,1 1 1,0-1-1,-1 0 0,1 0 0,0 0 1,1 0-1,-1 0 0,-2-6 0,-13-28-3,7 13-39,1-1 1,1 0-1,-6-34 0,13 54-16,0-1-1,1 1 1,-2 0-1,1 0 1,-1 0 0,-2-6-1,-2-5-70,-8-67-1521,12 75 680,2 1-1474,0-23 897,0 22-254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5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5128,'0'0'1645,"14"34"2159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6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462 196 4236,'0'0'3315,"5"8"-2528,0-1-555,0-1-78,-1-1 0,0 1 0,0 1 0,0-1 1,-1 0-1,0 1 0,-1 0 0,1 0 0,2 13 1,-2 4 245,-4-10-73,-9 16-116,3-16-100,2-7-85,3-3-9,0 0-1,-1-1 0,0 1 1,0-1-1,0 0 0,-4 4 1,-12 11 21,14-13 2,-2-5 4,2 0-37,0 0-1,1-1 1,-1 1 0,0-1 0,-6-2 0,6 1-9,0-1-1,0 0 0,0 0 1,0 0-1,1-1 1,-1 1-1,1-1 1,0 0-1,0 0 1,1-1-1,-1 1 0,1-1 1,0 0-1,-5-10 1,-3-9-35,-16-48-1,20 53 26,-16-49-16,-26-71-4,37 111 36,10 22-36,3 12-118,7 21 164,0-1 0,21 44 0,35 54 22,-1-2-30,-45-82-1,-2 0 0,-1 1 0,-3 0 0,-1 1 0,-2 1 0,4 54 0,-12-85 4,-1 0 1,-1 0-1,0 1 0,-1-1 1,0 0-1,-1 0 0,0 0 1,-1 0-1,0-1 0,-1 1 0,0-1 1,-1 0-1,0-1 0,-1 1 1,0-1-1,0-1 0,-1 1 1,0-1-1,-1-1 0,0 1 1,-1-1-1,0-1 0,0 0 1,0 0-1,-1-1 0,0-1 0,0 1 1,0-2-1,-1 0 0,-12 3 1,18-5 21,0-1 1,0 0-1,0 0 1,0-1-1,0 0 1,0 0-1,-1 0 1,1-1-1,0 0 1,0 0-1,0-1 1,0 1-1,0-1 1,1-1-1,-8-3 1,5 1-6,0 0 1,1 0 0,-1-1 0,2 0 0,-1-1 0,0 1 0,1-1 0,0 0-1,-6-11 1,1-1-3,1 0-1,1-1 0,1 0 0,0 0 1,2 0-1,0-1 0,1 0 1,-2-22-1,4 14-10,1-48 1,3 64-25,0-1 0,1 1 0,1 0 0,0 0 0,8-23-1,2 5-239,-11 24-670,9 1-852,39-26-815,4 5-327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6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6929,'23'40'2840,"14"-24"-2020,6-11-408,0-10-152,8-6-232,-8-10-716,14-16-4637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6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3556,'0'0'840,"46"-13"1181,-4 2-1241,1-2-280,0 1-216,17 4-160,6-9 8,-3 6-144,11-10-1304,-3 0-805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 4608,'0'0'3468,"7"4"-3023,103 69 922,-107-70-1315,1-1 0,0 1 0,-1 0 0,0 0 0,0 0 0,0 0 0,4 7 0,-1-2 28,-3-5-40,0 0 0,0 0 0,0 0-1,-1 0 1,1 1 0,-1-1 0,0 1 0,0-1 0,3 8 0,-1 0 17,-2-6-45,-1 0 0,1 1 0,-1-1 0,-1 0 0,1 1 0,-1-1 0,1 1 0,-1-1 0,-1 1 0,1-1 0,-1 1 0,0-1 0,0 0 0,-1 1 0,0-1 0,0 0 0,0 0 0,0 0 0,-5 6 0,-3 6 2,-1 0-1,-1-1 0,-26 26 1,17-21-50,-2 0 1,0-2-1,-1 0 1,-45 25 0,39-28-1857,-56 23 1,73-37-399,-22 1-98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8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551 213 2900,'0'0'716,"-5"-8"-530,-16-22-68,14 14-90,5 12-29,1-2-5,-1 1 1,1-1-1,0 1 0,0-1 0,1 0 1,-1 0-1,1 1 0,1-1 0,-1 0 0,1 0 1,0 1-1,0-1 0,3-6 0,5-21 15,-6 25-29,4 3 15,21-13 35,-21 14 481,-2 12-276,38 67 394,-42-75-611,-1 1-1,1 0 1,-1 0 0,0-1-1,1 1 1,-1 0 0,0 0-1,0 0 1,1 0-1,-1 0 1,0 0 0,0 0-1,0-1 1,0 1 0,0 2-1,0 29 211,-2-18-91,-2-8-97,3-4-27,0 0 1,0 0-1,0 0 0,0 0 0,0 0 0,1 0 1,-1 1-1,1-1 0,-1 0 0,1 0 0,0 3 1,-8 1-18,-20 19 32,13-16-20,-15 5-46,14-9 69,7-3-21,5-2-9,0 1 1,0 0-1,-1-1 0,1 0 0,0 0 1,0 0-1,0 0 0,-5-1 0,-49-4 421,44 4-168,0 0 1,-25 3-1,29 3 217,-13 11 83,11-3 97,-20 41 181,2 1 1,-39 101-1,4-6-399,60-138-434,4-9-17,0 0 0,0 0 0,0 0 0,-1 0 0,1 0 0,-1-1 0,0 1 0,1-1 0,-6 5 0,-21 28-2177,21-32-47,-29 10-398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8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7565,'0'0'2800,"37"-21"-7204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8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6285,'0'0'2436,"34"8"-1720,3-11-264,15-10-216,-1 1-184,-2-4 32,-4-4-524,4-1-3720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0 10769,'0'0'2807,"-4"1"-2730,-4 1-68,0 1 1,0 0-1,0 0 0,0 1 0,1 0 0,0 0 1,0 1-1,0 0 0,0 0 0,1 0 0,-8 9 0,-3 4-4,1 1 0,-23 33 0,30-40-14,1 1-1,1 0 1,0 0 0,1 1-1,-7 21 1,11-30 6,1 0 0,0-1 0,0 1 1,1 0-1,0 0 0,-1 0 0,2 0 0,-1 0 0,1 0 0,-1 0 0,1 0 0,0 0 0,1-1 1,0 1-1,-1 0 0,1-1 0,1 1 0,-1-1 0,1 0 0,2 4 0,3 0-2,-1 0 0,1-1-1,0 0 1,0 0 0,1-1-1,0 0 1,0 0 0,0-1-1,1 0 1,17 6 0,9 0-31,62 11 0,-89-20 34,18 3 9,1-1 0,39-1 1,-62-3 23,0 1 22,11 1 2,-11-2 60,-13 5-127,-38 22 5,-124 80-15,133-78 10,1 2 1,1 1-1,2 2 1,-51 65-1,70-80 84,1 0 1,1 1-1,0 1 0,2 0 0,0 0 0,2 1 0,0 0 0,1 0 0,2 1 0,0 0 0,-2 38 0,7-45 7,0 0 1,2 0-1,0 1 0,1-1 0,1 0 0,0-1 0,1 1 0,1-1 1,0 0-1,1 0 0,0-1 0,2 0 0,-1 0 0,2-1 0,0 0 1,0 0-1,1-1 0,15 12 0,3 0-38,2 0 1,0-3-1,1 0 1,2-2-1,0-2 0,61 23 1,-25-15-27,1-3 1,1-3-1,147 18 1,-164-32-162,0-3 0,1-2 0,-1-3 0,0-1 0,0-4 0,57-15 0,-58 9-491,-1-3 0,76-35-1,-100 38-121,-2-2-1,0 0 1,-1-2 0,0 0-1,43-43 1,0-18-2569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4440,'0'0'2679,"3"7"-1743,2 6-699,-1 0 1,0 1 0,-1-1 0,0 1-1,-1 0 1,1 26 0,-9 92 706,0-45-576,4-31-282,3-1 1,2 0-1,2 1 0,15 61 1,-14-93-83,1 1 0,1-1 0,1-1 0,1 1 0,1-2 0,2 1 0,0-2-1,1 0 1,1 0 0,1-1 0,26 25 0,-17-22-114,2-2-1,0 0 1,1-2-1,1-1 1,33 15-1,-24-16-876,2-1 1,0-2-1,71 15 0,24-8-2149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29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2128,'7'1'659,"1"0"-399,-6-1-129,1 0-1,0 0 1,-1 0 0,1 1 0,0-1-1,-1 1 1,1 0 0,-1-1-1,1 1 1,-1 1 0,0-1 0,3 2-1,24 10 930,-15-2-170,27 27 110,-3 2 1,50 64-1,-39-32-426,-3 1-1,-4 3 1,-3 1 0,46 130-1,-15 25-3,-60-189-408,-2 1-1,-1 0 0,0 64 1,-7-74-37,-1-1 0,-11 62 0,8-81-145,1 1-1,-2-2 0,0 1 0,0 0 0,-2-1 1,1 0-1,-2-1 0,0 1 0,-10 11 1,2-6-824,-22 18 0,33-32 483,-8 5-1552,-25 9-666,4 0-413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49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77 413 1612,'-24'-28'126,"23"26"-112,-1 1 1,1-1-1,0 1 0,0-1 0,-1 0 1,1 0-1,0 1 0,0-1 0,0 0 1,1 0-1,-1 0 0,0 0 0,1 0 1,-1-3-1,0-2 29,-9-15 133,2-3-11,2 0-7,5 19 312,0 0-176,-3-16-59,3 16 35,-1 12-285,0 12 65,1 1 0,1-1 0,0 0-1,5 30 1,0 6 240,4 260 3205,-13-374-3953,3 43 351,0 0 0,0 1 0,3-25 0,9-20-104,2 0 1,3 0-1,2 1 0,3 1 1,44-86-1,-13 61 105,-45 74 81,5-2-25,17-6 42,-16 13-21,12 2-31,-25 2 61,1 1-1,0 0 0,-1 0 0,1 0 1,0 0-1,-1 0 0,1 0 0,0 0 0,-1 0 1,1 1-1,-1-1 0,1 0 0,0 0 1,-1 0-1,1 1 0,-1-1 0,1 0 0,-1 1 1,1-1-1,0 1 0,28 15 40,-28-16-37,-1 1 0,1-1-1,0 1 1,0-1 0,0 1 0,-1-1-1,1 1 1,0 0 0,-1-1 0,1 1-1,0 0 1,-1 0 0,1-1 0,-1 1-1,1 0 1,0 1 0,5 10-8,2-1 5,-2 1-1,0 0 0,0 1 1,-1 0-1,-1-1 0,0 1 1,4 26-1,0 42 177,-11-67-114,-6 16-90,6-22 37,-5-1-59,-2 3 23,5-5-35,-1 1 0,1-1 0,-1 0 0,-12 7 0,-11 7-192,22-14 0,-2-5 27,-25 0 77,26 0 57,14 5-35,110 77 234,-36-27-48,2-6 27,-40-26-20,-32-17-173,0-1 0,1 0 0,0-1 0,0 0 0,0-1 1,0 0-1,0-1 0,20 2 0,11-5-1197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50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96 3896,'0'0'1140,"-9"-5"-1015,-25-14-51,16 11-77,16 8 2,-8-3-17,0 0 1,0 1-1,0 0 0,0 1 1,0 0-1,-19 2 1,-9 6-15,37-7 32,0 1 1,0-1-1,0 0 1,0 1-1,0-1 1,0 1-1,0-1 1,0 1-1,0 0 1,0-1-1,0 1 0,0 0 1,0 0-1,1-1 1,-1 1-1,-1 2 1,-8 7-1,-12 11-11,1 1-1,2 0 0,0 1 1,-21 37-1,26-32 63,1 0 0,-13 39 0,23-55-32,0 0 0,1 0 0,0 0 0,0 0 0,1 0 0,1 1 0,0-1 0,3 15 0,-2-21 13,6-1 18,3 1-19,-1 0-1,1-1 0,1 0 0,11 4 0,-21-9-26,-1 0 1,1 0-1,0 0 1,-1 0 0,1 1-1,0-1 1,-1 0 0,1 0-1,0-1 1,0 1-1,-1 0 1,1 0 0,0 0-1,-1 0 1,1-1 0,0 1-1,0-1 1,11-3-2,0-2-1,0 1 1,0-2 0,-1 0 0,0 0 0,0-1-1,-1 0 1,0-1 0,-1 0 0,0 0 0,0-1 0,-1 0-1,14-22 1,2-11-11,-1-2-1,24-66 1,15-31-31,-49 112 111,-10 22-62,-1 2 14,0 13-92,24 78 102,6 22 87,-26-90-119,0-1 0,2 0 1,16 28-1,-15-30-39,8 9 95,4 2-512,2 3-642,-17-21-346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50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1 181 3548,'0'0'520,"8"-7"-421,27-21-33,-17 17-18,65-20-44,-80 30-4,1 0 1,-1 0-1,0 0 1,1 0-1,-1 0 0,1 1 1,-1-1-1,1 1 1,5 1-1,10 0 51,9 3 37,-21-2-70,1 0 252,-3 7-75,-1-1-151,0-2-26,0 0 0,-1 1-1,0-1 1,0 1 0,-1 0 0,0-1 0,0 1 0,0 0 0,-1 1 0,0-1 0,0 12 0,-6 56 19,4-69-52,0 2 93,-5 22-52,4-23-17,7-17-489,89-188 157,-90 191 307,0 0 25,9-21-16,-10 21 71,6 12-12,-9-5-52,8 5 23,-1 0-1,1 1 0,10 11 1,-6-4-6,-1 2 0,-1-1 0,0 1 0,13 27 0,12 22 33,-11-25-55,-1-1 18,-18-30 15,4-16-32,4-6-1,0 0 1,-1-1-1,-1 0 0,18-31 0,3-20-18,-6 13 636,51-82 1,-73 130-22,27 7 469,-31-2-1046,1 0 0,-1 0 0,1 0 0,-1 0-1,1 1 1,-1-1 0,1 0 0,-1 0 0,0 0 0,1 0 0,-1 0 0,1 1 0,-1-1 0,1 0-1,-1 0 1,0 1 0,1-1 0,-1 0 0,0 1 0,1-1 0,-1 0 0,0 1 0,1-1-1,-1 0 1,0 1 0,1 0 0,12 19 145,0 0 0,-1 0 0,15 37 0,24 79-70,-23-57-443,-21-67-1095,17 19-785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0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1160 940 5068,'0'0'4697,"7"5"-4185,131 123 1282,-39-33-1144,-6-3-246,-89-87-351,2 1 12,20 18-13,-20-18 288,-1 0-292,17 18-34,-16-18 1066,-13-12-1115,-12-12 6,0 2 19,-28-34 0,-26-33-82,48 57 16,2-1 0,-24-35 0,45 59 67,0 0 0,0 0 0,0 1 0,0-1 0,0 0 0,-1 1 1,0-1-1,1 1 0,-6-4 0,-4-3-14,1-2-2,-18-13-92,-9-5-191,-1-3 44,34 27 228,3 3 24,0 0 0,0 0 0,0 0 0,0 0 0,0 0 0,0 1 1,-1-1-1,1 1 0,-5-2 0,-48-23-28,50 23 44,0 2-13,-15-7 20,15 6-38,-2 3-7,2-1 36,1 0-1,-1 1 0,1 0 1,-1 0-1,-5 2 0,2 0 2,5-1-2,0-1 0,0 1 1,-1 0-1,1 0 0,0 0 0,1 0 1,-1 0-1,0 1 0,1-1 1,-1 1-1,-2 3 0,-30 33 11,-45 66 0,6 5 14,73-108-28,-1 0 0,1 0 1,0 0-1,-1-1 1,1 2-1,0-1 0,0 0 1,0 0-1,1 0 1,-1 0-1,0 0 1,0 4-1,0 0 5,-1 0 115,8-4-138,-2-1 18,-1 0 1,1 0 0,0 0 0,1-1 0,-1 1-1,0-1 1,0 0 0,0 0 0,0-1 0,0 1-1,7-3 1,-2 0 0,-1 0-1,0 0 1,0-1 0,0 0-1,8-6 1,9-8-89,-1-2 0,27-27 1,-44 41 40,-4 3 29,92-83-350,-93 84 369,0 1 0,0-1 0,0 1 0,0-1 0,0 0 0,0 0 0,0 0 0,-1 0 0,1 0 0,-1 0 0,2-3 0,1-2-1,0 2-18,0 0-9,13-14 8,-13 14 13,2 8-85,21 13 93,-15-2 33,0-1 0,-1 2 0,-1-1 0,0 1 0,-1 1 0,12 26 0,-7-14 147,22 33-1,-14-31-95,1-1-1,1-2 1,2 0-1,51 41 1,-67-59-74,-8-6-6,0-1 1,1 0-1,-1 0 1,1 0-1,-1 0 0,1 0 1,0-1-1,-1 1 1,6 1-1,2 3 1,-7-4-3,1 1 0,0-1 0,0 0 0,0 0 1,0-1-1,1 1 0,8 1 0,18 2 10,-29-5-13,0 0 1,0 0-1,0-1 0,0 1 1,0 0-1,0-1 1,0 0-1,0 1 1,0-1-1,0 0 1,0 0-1,-1 0 1,1 0-1,3-3 1,17-24-9,-18 22 26,-1-1 5,9-17 1,-9 18-29,-9 1-7,-7-3 9,0 1-1,-1 0 1,1 0-1,-1 2 0,-1 0 1,1 0-1,-1 2 1,0 0-1,0 0 1,0 1-1,-17 1 1,-405 11 45,122 2-22,274-13 182,1-2-1,-1-1 1,0-3-1,-55-15 1,82 14 62,0-6-197,0-1-1,0 0 0,2-1 1,0-1-1,0 0 0,2 0 1,0-1-1,1 0 0,1-1 1,-7-25-1,-39-187-48,26-16-17,4 25 14,19 188-51,-1-3 44,-14-53-1,16 77-59,0 1 0,-1 0-1,-1 0 1,0 1 0,0-1 0,-1 2 0,-1-1-1,-11-13 1,-1 2-608,19 22 603,1-1 0,-1 1 0,1-1 0,-1 0 0,1 1 0,-1-1 0,0 1 0,1 0 0,-1-1 0,1 1 0,-1 0-1,0-1 1,0 1 0,1 0 0,-1-1 0,0 1 0,0 0 0,1 0 0,-2 0 0,-38-7-1979,5 9-1213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1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1215 278 7289,'-5'5'1589,"-22"16"2583,24-27-3980,1 0-185,0-1 0,0 0-1,1 0 1,-1 1 0,1-1 0,1 0 0,0-1-1,-1 1 1,2 0 0,-1 0 0,1 0 0,1 1 0,-1-1-1,1 0 1,0 0 0,4-8 0,1 1-7,1 0-1,1 0 1,0 1 0,1 0-1,0 0 1,1 1 0,14-13-1,-22 23-4,-1 0 0,0 1-1,0-1 1,0 0 0,1 1-1,-1-1 1,1 1-1,-1 0 1,1 0 0,0 0-1,-1 0 1,4 0 0,5-2-11,21-4-31,-32 6 46,1 1 0,-1 0 0,1 0 1,-1 0-1,1 0 0,-1 0 0,1 0 1,-1 0-1,1 0 0,-1 0 1,1 0-1,-1 0 0,1 0 0,-1 0 1,1 0-1,-1 1 0,1-1 1,-1 0-1,0 0 0,1 0 0,-1 1 1,1-1-1,21 13 22,-21-13-20,0 1 0,0-1 0,-1 1 0,1-1 1,0 1-1,0-1 0,-1 1 0,1 0 0,0-1 1,-1 1-1,1 0 0,-1 0 0,1 0 0,0 1 1,5 9 2,1 0 0,-2 0 0,1 1 1,-2 0-1,1 0 0,-2 0 0,5 25 1,-9 5-14,-4-20 24,-11 35-1,16-56-11,-1 0 0,1 0 0,-1 0 0,1 0 0,-1 0 0,1 0 0,-1 0 0,0 0 0,1 0 0,-1-1-1,0 1 1,0 0 0,0 0 0,-1 0 0,-14 14 2,-1-1-1,-1 0 0,0-1 1,-1-2-1,0 1 1,-30 11-1,18-12 5,0-1 1,-1-2-1,-1-1 1,1-2-1,-1-1 1,0-2 0,0 0-1,0-3 1,0-1-1,-49-8 1,72 7-12,-1 0 1,1 0 0,0-1-1,0 0 1,0-1 0,0 0 0,-11-8-1,16 9-9,-1 0-1,1-1 1,0 0-1,0 0 1,1 0-1,-1 0 1,1-1-1,0 0 1,1 0-1,-1 0 1,1 0-1,-3-9 1,3 3-3,0 0 1,0 0 0,1 0-1,1 0 1,0 0 0,1 0-1,0 0 1,1 0 0,1 0-1,-1 0 1,2 0 0,0 0 0,8-21-1,-8 24 5,1 1 0,1-1 0,-1 1 0,1 0 0,1 0 0,-1 0 0,1 0 0,1 1 0,-1 0 0,1 1 0,0-1 0,1 2 0,0-1 0,0 1 0,0 0 0,0 0 0,17-6 0,6 6 3,-27 4 8,0 1-1,-1 0 1,1 0 0,0 1 0,-1-1 0,8 2 0,-8 0-2,1-1 1,-1 1-1,1 0 1,-1 0-1,1 0 1,-1 1 0,5 4-1,5 7-28,22 30 0,-31-32 11,-3-7 21,0 0 0,0 0 0,-1 0 0,0 0-1,0 0 1,0 0 0,-1 0 0,0 0 0,0 0 0,0 0 0,0 0 0,-1-1 0,0 1 0,0 0 0,0-1 0,0 1 0,-1-1 0,0 0-1,1 0 1,-2 0 0,1 0 0,0 0 0,-1-1 0,0 1 0,0-1 0,0 0 0,-5 3 0,-8 3-6,0-1 0,0-1-1,-1 0 1,0-1 0,0-1 0,-33 4 0,-118 5 24,119-15-31,0-1 1,0-3 0,0-2-1,-75-21 1,42 11 21,47 14-2,28 4-16,1 0 0,-1 0-1,1 1 1,-1 0 0,1 0-1,0 1 1,0 0 0,0 0 0,1 1-1,-1 0 1,1 0 0,-1 0-1,-6 7 1,6-3 10,-1 1-1,1-1 1,1 1-1,-10 16 1,12-10 24,3-3-22,0 0 0,1 0-1,1 0 1,0 0 0,0 0-1,1 0 1,6 18 0,2-16 20,5 1-35,0-2 1,1 0 0,0-1-1,1-1 1,0 0 0,1-1-1,0-1 1,28 10-1,-30-14-507,0 0-1,1-1 1,0-1-1,0-1 1,0 0-1,32-1 1,21-10-2967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1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8645,'0'0'3628,"0"-25"-3592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2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5777,'0'0'3312,"33"50"-2004,-15 15-280,2 15-112,0 7-296,-2 6-284,2 1-156,0 4-88,-2 3-20,-5-4-128,-6-11-976,-2-6-1696,-5-12-1624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2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8597,'0'0'4460,"18"29"-4460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3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152 917 5885,'0'0'7152,"2"-7"-8299,2-10 754,1-1 1,1 1-1,0 0 1,1 0-1,1 1 1,1 0-1,0 0 0,1 1 1,1 0-1,0 1 1,17-16-1,0 2 123,-14 18 75,-6 6 187,1-1 1,0 2-1,0-1 0,0 1 1,1 1-1,-1 0 0,1 0 1,-1 1-1,1 0 1,0 0-1,-1 1 0,14 2 1,-10 1 132,0 0 1,0 1 0,-1 1 0,1 0-1,-1 1 1,20 12 0,66 54 736,-26-17-400,35 25 175,-102-76 369,-5-2-988,0 0 0,0 0 0,-1 0 0,1 0 0,-1 0 0,1 0 0,-1-1 0,0 1 0,1 0 0,-1 0 0,-1 1 0,-1 2 10,3-4-26,-1 0 1,1-1-1,0 1 1,0-1 0,-1 1-1,1-1 1,0 1-1,-1-1 1,1 1 0,0-1-1,-1 1 1,1-1-1,-1 1 1,1-1 0,-1 0-1,1 1 1,-1-1-1,1 0 1,-1 0 0,1 1-1,-1-1 1,0 0-1,1 0 1,-1 0-1,1 0 1,-2 1 0,-32 11 69,-1-2 1,0 0-1,-1-3 0,-68 6 1,75-11 148,-1-2 0,1 0 1,-1-3-1,1 0 0,0-2 0,-54-16 0,72 18-3,0-1-1,1-1 0,0 0 1,-1 0-1,2-1 0,-1 0 1,1 0-1,0-1 0,0-1 1,0 0-1,1 0 0,1 0 1,-1-1-1,2 0 0,-12-19 0,10 13 39,1-1-1,0 1 0,2-1 0,-1-1 0,-2-20 1,-7-82 577,7 37-768,-37-264-2108,41 320 1322,0 0 0,-9-25 0,-9-13-5646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1188 7081,'0'0'3533,"-1"-8"-3359,0-9-159,0-1 0,1 1 0,1-1 0,1 1 0,0-1 0,1 1 0,1 0 0,1 0 0,1 1 0,7-18 0,18-36-97,2 1-1,83-125 1,-115 194 80,-1-1 1,0 1-1,0 0 1,1-1-1,-1 1 1,0-1 0,1 1-1,-1-1 1,0 1-1,1 0 1,-1-1-1,1 1 1,-1 0-1,1-1 1,-1 1-1,1 0 1,-1 0 0,1-1-1,-1 1 1,1 0-1,-1 0 1,2 0-1,23-7-35,-24 7 36,-1 0-1,1-1 1,0 1 0,0 0-1,-1 0 1,1 0-1,0 0 1,-1 0 0,1 0-1,0 0 1,0 0 0,-1 0-1,1 1 1,0-1-1,-1 0 1,1 0 0,0 1-1,-1-1 1,2 1 0,29 15 7,-2 0 0,0 3 0,-1 0 0,38 34 0,51 36 48,-58-55-51,108 45-1,-166-79-1,4 2 145,-15-1-156,-160 16 6,-54 4 555,165-18-16,-107-9 0,138 2-178,2-1 0,-1-2 0,1 0 0,0-2 0,0-1 0,1-1 0,-29-17 0,49 26-259,1-1 0,0 0 0,0 0 0,0 0 0,1 0 0,-1 0 0,1-1 0,-4-5 0,-3-3 45,-5-6-16,0-1 0,2 0 0,0-1 0,1 0 0,2-1 0,0 0 0,-10-32-1,-1-16-57,-11-77-1,21 91-76,-45-268-46,51 303-327,-13-32 1,17 49 280,-2-4-696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3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8461,'20'36'3192,"-2"4"-2424,2-4-1712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4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904 199 5865,'0'0'1474,"6"5"-978,25 20-54,-2 1 0,52 58 0,-69-72-408,-8-8-19,-1-1-1,1 1 1,-1 0 0,0 0-1,5 8 1,9 15 80,-13-21 219,-12-1-249,-2 1-65,0-1 0,0 0-1,-1 0 1,0-1 0,0-1 0,0 0 0,0 0 0,-1-1 0,1-1-1,-1 0 1,1 0 0,-22-2 0,13-4 12,-1 0 1,1 0-1,0-2 0,-35-17 1,12 5-2,30 13-57,-17-5 42,20 9 3,1 2 0,-1-1 1,0 1-1,1 1 0,-1 0 1,0 0-1,1 1 0,-1 0 0,1 1 1,0 0-1,0 0 0,0 1 1,0 0-1,0 1 0,-9 7 1,1-1-2,0 1 1,1 0 0,1 2-1,0-1 1,1 2-1,-17 22 1,25-30 2,1 0 0,0 1 0,0 0 0,0 0 1,1 1-1,1-1 0,-1 1 0,1 0 0,0-1 0,1 2 0,0-1 0,1 0 1,0 0-1,0 0 0,1 1 0,0-1 0,1 0 0,0 1 0,3 12 1,2-4 39,2-1 1,-1 0-1,2 0 1,0-1-1,18 23 1,-1-6 230,40 40 0,-21-29 109,-10-3 11,-18-19-82,-13-16 991,-10-3-1203,-4 3-73,-1-1 1,0-1 0,-1 0 0,1 0-1,-1-2 1,1 1 0,-1-1 0,0-1-1,0 0 1,-20-1 0,-13-3 299,-71-14 1,97 13-99,-1 0 0,1-1 0,0-2 0,0 0 0,-34-17 0,43 17-164,0 1 1,0-1-1,1-1 0,0 1 1,0-2-1,1 1 0,0-1 1,0-1-1,1 1 0,0-1 0,-6-14 1,-1-4-44,2-1 0,2-1 0,0 0 0,2 0 0,1 0 0,-4-58 0,8-189-414,6 226 42,2-1 1,17-70-1,3 34-2499,-21 74-15,6-25-1059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4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11877,'0'0'5261,"46"0"-5425,4 37-4281,1 2-567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14661,'0'0'1941,"-13"44"2279,26 6-3712,5-6-4164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7:56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 252 6197,'0'-4'439,"1"-2"-332,0-1 1,1 1-1,-1-1 0,1 1 0,0 0 1,1-1-1,-1 1 0,1 0 1,1 1-1,-1-1 0,1 0 1,0 1-1,7-7 0,10-12 76,36-29-1,-55 51-167,8-6-11,0-1 0,1 1 0,1 1 0,-1 0 0,1 1 0,0 0 0,0 1 0,1 0 0,23-6 0,-13 8-32,6 0 48,-2 5-3,-22-1-20,1 0 31,16 4 39,-17-4 21,-1 8 0,5 8-21,-1 0 0,-1 1 0,-1 0 0,0 0 0,5 34 0,-9-25 82,-1 0-1,-1-1 1,-2 1 0,-9 50 0,-35 104 832,31-130-852,5-14 31,-56 215 910,48-170-617,-7 94 1,18-88-262,5 0 0,3 1 1,4-1-1,4 0 0,4-1 0,3 0 1,50 151-1,-36-150-82,4-2-1,46 86 1,-77-167-72,-1 2 22,6 17 24,-5-18 32,-3-12-80,0-18 4,-4 11-49,-9-14-17,9 21-4,-3 4-27,0 1 52,1 0 0,-1 0 0,0 1 0,0 0 0,0 0-1,1 1 1,-1 0 0,0 0 0,1 0 0,-1 1-1,0 0 1,1 0 0,0 1 0,0 0 0,0 0 0,0 0-1,0 1 1,0 0 0,1 0 0,-6 5 0,-33 31 34,2 1 0,2 2 0,2 2 1,2 2-1,-59 99 0,69-99 101,2 2 0,2 0-1,2 1 1,3 1 0,2 1-1,-10 55 1,8-6 366,4 1 1,4 0-1,5 1 0,10 127 1,23 0 117,7 94-526,-33-284-112,6 157 113,1 18-113,0-1 121,-23 138-79,-14-147-4,-8 131 7,18-126 0,-20 185-40,24 157-65,-26 69 122,-96 110-116,123-675 79,-79 452-89,59-287 84,-34 90-63,55-268 45,-15 57 80,-25 110-106,15-77 59,9-39-39,-56 203 51,-25 77-64,-3 13-4,88-294 47,-13 59-53,-12 66 8,2-14 32,21-60 8,-10 243 0,5 90 467,17-316 45,-39 435 2378,38-365-2666,4-36-45,3-3 185,12-56 133,-5 3-222,-4-81-378,3-53-354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5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91 550 4368,'-7'34'1453,"7"-34"-1430,0 0 1,0 0-1,0 0 1,0 1 0,0-1-1,-1 0 1,1 0 0,0 1-1,0-1 1,0 0 0,0 0-1,0 1 1,0-1 0,0 0-1,0 0 1,0 1 0,0-1-1,0 0 1,0 0 0,0 1-1,0-1 1,0 0 0,1 0-1,-1 0 1,0 1 0,0-1-1,0 0 1,0 0 0,0 1-1,0-1 1,1 0-1,-1 0 1,0 0 0,0 0-1,0 1 1,1-1 0,-1 0-1,0 0 1,0 0 0,0 0-1,1 0 1,-1 0 0,0 0-1,0 0 1,1 1 0,-1-1-1,0 0 1,10 3 114,0 0 1,0-1-1,0 0 1,0 0-1,1-1 1,-1 0-1,0-1 0,0 0 1,1-1-1,-1 0 1,0-1-1,0 0 1,10-3-1,18-7-9,-1-1-1,38-19 1,-50 20-120,-1 0 0,0-2 0,-1-1 1,0 0-1,-2-2 0,0-1 0,0 0 1,-2-2-1,0 0 0,-2-1 0,0-1 1,-1 0-1,-1-1 0,-2-1 0,0 0 1,-1-1-1,11-37 0,-21 55 5,0 0-1,0 0 1,0-1-1,-1 1 1,-1-1-1,1 1 1,-1-1-1,-1-13 1,0 17-15,0 1 0,1 0 1,-1 0-1,-1 0 1,1 0-1,0 0 0,-1 0 1,1 0-1,-1 0 1,0 0-1,0 1 1,0-1-1,0 1 0,0-1 1,-1 1-1,1 0 1,-1 0-1,0 0 1,1 0-1,-1 1 0,0-1 1,-4-1-1,-2 0-7,0 0 0,0 1 0,0-1 0,0 2 1,0 0-1,-1 0 0,-10 0 0,-67 9-1,66-6 17,-38 8-10,0 2-1,0 3 0,1 3 1,-108 49-1,157-63 2,0 0 1,0 1-1,1 0 0,0 1 1,0-1-1,1 2 1,-1-1-1,1 1 0,1 0 1,-1 1-1,-8 13 1,15-21 1,-1 1 0,1-1 0,0 1 1,-1-1-1,1 1 0,0-1 0,0 1 1,0-1-1,-1 1 0,1-1 0,0 1 1,0 0-1,0-1 0,0 1 0,0-1 1,0 1-1,0-1 0,0 1 0,0-1 1,0 1-1,1 0 0,-1-1 0,0 1 1,0-1-1,1 1 0,0 7 5,2-1 0,-1 1 1,1-1-1,0 0 0,0 0 0,1 0 0,0 0 0,0-1 0,0 0 0,1 1 0,6 5 1,30 22 214,2-2 1,1-1 0,69 35 0,-38-23 125,153 103 329,-176-107-508,-1 1 0,52 55-1,-89-81-135,-1 1 0,-1 0 0,0 1 0,-1 0 1,-1 1-1,12 24 0,-19-34-24,-1 0 1,1 1-1,-1-1 1,-1 1-1,1-1 1,-1 1-1,-1 0 1,1 10-1,-2-13-6,1 0 0,-1 1 0,0-1 1,-1 0-1,1 0 0,-1 0 0,0 0 0,0 0 0,-1 0 0,1-1 0,-1 1 1,0-1-1,-5 5 0,1-1 1,-1 0-1,-1-1 1,1 0 0,-1-1 0,0 0-1,-1 0 1,0-1 0,1 0 0,-2-1-1,1 0 1,0-1 0,-22 5 0,17-5-9,0-1 0,-1 0 0,0-2 0,1 1 0,-1-2 0,1 0 0,-1-1 0,-22-5 0,29 4-23,0 0 0,0-1 0,1 0 0,-1 0 0,1-1 0,0 0 0,1 0 0,-1-1 0,1 0 0,0-1 0,0 1 0,1-1 0,0 0 0,0-1 0,-8-14 0,-1-6-27,1-2 0,1 1 0,-10-38-1,14 41 38,-28-106 109,36 126 99,-4 6-149,5 0-40,-2 0 4,-1 0 0,1 0 0,0 0 0,0 1 0,0-1 0,0 1 0,0-1 1,0 1-1,0 0 0,0-1 0,0 1 0,-2 2 0,-3 3 4,-1 0-1,1 1 1,1 0 0,-1 1 0,1 0 0,0 0-1,1 0 1,-5 10 0,-39 81-6,41-80-13,-55 110-4147,49-99 801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5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341 590 9661,'0'0'653,"8"-5"-147,52-30-202,105-42 1,-102 50-318,-1-2 1,72-48 0,-120 67-62,-1 0-1,-1-1 1,0 0 0,-1-1 0,0-1 0,0 0 0,15-25-1,-22 30 8,0 0-1,0 0 1,-1 0-1,0 0 0,-1-1 1,0 1-1,2-11 1,-3 14 36,-1 0 1,0 0 0,0 0 0,-1 0 0,1 0-1,-1 0 1,0 0 0,0 0 0,-1 0 0,1 0-1,-1 0 1,0 0 0,-3-4 0,1 4 6,-1-1 1,1 1-1,-1 0 0,0 1 1,-1-1-1,1 1 1,-1 0-1,0 0 0,0 1 1,0 0-1,0 0 0,-1 0 1,1 1-1,-1 0 1,1 0-1,-14-2 0,-5 0-12,1 2-1,-1 0 0,-32 2 0,14 3-25,0 2 0,-68 17 0,-78 34-161,171-50 208,-25 7-24,1 2 0,0 1 0,-72 41 0,108-53 40,1 0-1,-1 0 1,1 0-1,-1 1 1,1 0-1,1 0 1,-1 0-1,1 1 1,0-1-1,-6 11 1,8-13-1,1 0 0,0 0-1,0 1 1,0-1 0,1 0 0,-1 0-1,1 0 1,-1 1 0,1-1 0,0 0-1,0 0 1,0 0 0,1 1 0,-1-1-1,1 0 1,0 0 0,0 0 0,0 0 0,0 0-1,1 0 1,-1 0 0,1 0 0,-1 0-1,5 4 1,1 2 8,1-1 0,1 1 0,-1-1 0,1-1 1,19 13-1,56 25 118,-67-37-86,115 56 421,217 122 892,-322-168-1253,164 115 501,-173-118-536,-1 0 0,-1 1 0,0 1 1,-1 1-1,-1 0 0,-1 1 0,22 39 0,-33-53-55,0-1 0,0 1 0,0 0 0,-1-1 0,0 1-1,0 0 1,0 0 0,-1-1 0,1 1 0,-1 0 0,-1 0 0,0 9 0,1-13-9,0 0 0,-1-1 0,1 1 0,0 0 1,0-1-1,-1 1 0,1 0 0,0-1 0,-1 1 0,1-1 1,-1 1-1,1 0 0,-1-1 0,1 1 0,-1-1 0,1 1 1,-1-1-1,1 1 0,-2 0 0,-9 8-7,0 0 0,-1-1 0,0 0 0,0-1-1,-1 0 1,0-1 0,0-1 0,0 0 0,-24 5 0,15-6-109,1-2 0,-1-1 0,0-1 0,1 0 0,-1-2 0,1-1 0,-1 0 1,1-1-1,0-2 0,0 0 0,1-1 0,-27-14 0,17 6 10,0-2 0,1-1 0,1-1 0,1-1 0,1-2 0,1-1 0,-26-30 0,38 41 102,9 9 18,1-1 1,0 1-1,-1-1 0,1 0 0,1 0 0,-4-5 0,-11-18 173,13 21 785,0 29-876,1 0 1,1 0 0,1 0-1,5 47 1,-2-46-388,-1-1 1,-1 1-1,-4 28 0,2-36-1944,-2 29-1127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 5625,'0'0'2774,"-7"3"-2214,-3 4-441,1-1-1,0 1 0,1 1 0,-1 0 0,1 0 0,1 0 0,-1 1 0,2 0 0,-1 1 0,1-1 0,1 1 0,-8 19 0,-2 7 90,2 0 0,-13 61 0,3 14 184,-14 195 0,25 64-598,5-205-2637,7-158 1922,-2-17-1535,-3-22 2473,1 0 1,2 0-1,3-39 0,13-107 655,14 7 330,-14 98-521,42-169 1130,-44 204-1246,2 0 1,2 0 0,1 2-1,25-40 1,-34 64-263,-1 1 1,1 0-1,1 0 1,0 1-1,1 0 1,0 1-1,0 0 1,1 1-1,0 0 1,0 0-1,1 1 1,0 1-1,0 0 0,1 1 1,-1 0-1,27-6 1,-21 9-38,-1 0 0,1 1 0,-1 1 0,1 1 0,-1 0 0,1 1 0,-1 1 1,0 1-1,0 0 0,0 2 0,0 0 0,23 12 0,-27-11 21,0 0 0,-1 1-1,0 1 1,0 0 0,-1 1 0,0 0-1,-1 0 1,0 1 0,0 1 0,-2 0 0,1 0-1,-1 1 1,-1 0 0,0 0 0,6 18-1,-8-15 45,0 2-1,-1-1 0,-1 0 0,0 1 1,-1-1-1,-1 1 0,-1 0 0,0 0 0,-2-1 1,0 1-1,0 0 0,-8 22 0,3-18-68,-1-1 0,-1 0-1,0 0 1,-2-1 0,0 0 0,-2-1-1,0 0 1,-1-1 0,-21 21 0,0-6-71,-1-1 0,-1-2-1,-2-1 1,-74 40 0,50-36-2114,-2-3-1,-109 34 1,110-48-1752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5208,'4'0'225,"0"-1"0,-1 1 0,1 0 0,0 0-1,-1 0 1,1 1 0,0-1 0,-1 1-1,1 0 1,-1 0 0,1 0 0,-1 0 0,1 1-1,-1 0 1,0-1 0,1 1 0,-1 0 0,4 4-1,-3-1-71,-1-1 0,1 0-1,-2 1 1,1-1 0,0 1-1,-1 0 1,0 0-1,0 0 1,0 0 0,0 0-1,-1 0 1,1 8 0,4 37 502,-1 0 0,-3 0-1,-2 1 1,-2-1 0,-10 57 0,-62 246 1340,31-191-1659,-86 422-88,127-549-658,2-28-660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4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962 373 10225,'0'0'2532,"-2"-5"-1762,-14-34-520,2 0-1,-16-68 1,29 103-278,1-1-1,-1 0 1,1 1 0,0-1-1,1 1 1,-1-1-1,1 1 1,0-1 0,0 1-1,0-1 1,0 1 0,5-8-1,1 4-68,1 3 84,0 0-1,0 1 1,1 0-1,-1 0 1,1 1 0,0 0-1,0 0 1,0 1 0,0 0-1,0 1 1,1 0-1,-1 0 1,0 1 0,1 1-1,-1-1 1,16 4 0,-15-2 5,-8-2 2,0 0 0,0 1 0,0-1 0,0 1 0,-1 0 1,1-1-1,0 1 0,0 0 0,0 0 0,0 0 0,-1 1 0,1-1 0,2 2 0,22 20-32,-22-19 32,1 1 1,-1 0-1,-1 0 1,5 8 0,-5-8 9,-1 1 1,0-1-1,0 1 1,0 0 0,-1 0-1,0-1 1,0 1-1,0 11 1,-1-17-4,0 1 0,0-1 0,0 1 1,0-1-1,0 1 0,0-1 0,0 1 0,0-1 1,-1 1-1,1-1 0,0 1 0,0-1 0,0 1 0,-1-1 1,1 0-1,0 1 0,0-1 0,-1 1 0,1-1 1,0 0-1,-1 1 0,1-1 0,-1 0 0,1 1 1,0-1-1,-1 0 0,-13 13 3,-1 0 0,1-2 0,-2 1 0,0-2-1,0 0 1,-23 9 0,-4-4-58,0-1 0,-1-3 0,0-1 1,0-2-1,-1-3 0,0-1 0,-1-2 0,-72-7 0,103 4-74,-1-2 0,1 0 1,-1 0-1,1-1 0,1-1 1,-1-1-1,-21-11 0,31 15 79,1-1-1,-1 0 1,1 0-1,-1-1 1,1 1-1,0-1 1,0 0-1,1 0 1,-1 0-1,1-1 0,0 1 1,0-1-1,0 0 1,1 0-1,0 0 1,0 0-1,0 0 1,0 0-1,1 0 1,0-1-1,0 1 1,1-1-1,-1 1 1,1-10-1,2 7 34,-1 1-1,1 0 0,0 0 1,1 0-1,-1 0 1,1 1-1,1-1 0,-1 1 1,1-1-1,0 1 1,1 1-1,-1-1 0,1 0 1,10-8-1,-2 3-7,0 1 0,0 0 0,1 0 0,0 2 0,24-12 0,-23 14 16,0 0-1,1 1 1,-1 0-1,1 2 1,0 0 0,1 0-1,-1 2 1,0 0-1,1 1 1,-1 0 0,27 5-1,-41-5 10,0 1 0,0-1 0,0 0 0,0 1 0,0-1 0,0 1 0,0 0 0,-1 0 0,1 0 0,0 0 0,0 0 0,-1 0 0,1 0 0,1 2 0,2 1 13,-5-4-12,1 0 1,-1 0-1,1 1 1,-1-1-1,1 0 1,-1 0-1,1 1 0,-1-1 1,0 0-1,1 1 1,-1-1-1,0 0 1,1 1-1,-1-1 1,0 1-1,0-1 0,1 1 1,-1-1-1,0 0 1,1 2-1,7 16 85,-8-17-83,0-1 0,0 0 0,1 1 0,-1-1 0,0 1 0,0-1 0,0 0 0,0 1 0,0-1 0,0 0 0,0 1 0,0-1 0,0 0 0,0 1 0,0-1 0,0 1 0,0-1 0,0 0 0,0 1 0,0-1 0,0 0 0,-1 1 0,1-1 0,0 0 0,0 1 0,0-1 0,0 0 0,-1 1 0,1-1 0,0 0 0,0 0 0,-1 1 0,-5 7 24,0 0 0,0 0-1,-1-1 1,0 0 0,0 0 0,-1-1 0,1 1 0,-11 4-1,3-2 2,0-1-1,-1 0 1,0-1-1,-20 5 1,0-3 122,-1-1 0,0-2 0,-71 3 0,59-11 298,0-1 0,0-3-1,-69-17 1,97 19-302,11 1-47,-20 0 290,8 3-332,17 0-59,-1 6 31,0 2-14,0 0 1,1 0-1,0 1 1,0-1-1,1 1 0,0 0 1,0 0-1,1 1 1,1-1-1,-1 1 1,1-1-1,1 1 1,0 0-1,0 0 1,1 0-1,2 15 1,0-11-13,1 1 0,1-2 1,0 1-1,1 0 0,0-1 0,12 22 1,-14-30-659,6 1-850,32 16-1482,-34-20 2155,0 0 1,0 0-1,0-1 1,11 1-1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38 7329,'0'0'1566,"3"-6"-41,7-19-283,-7 19 773,-7 14-1222,-34 103 392,5 0 0,4 2-1,-15 137 1,10 67-368,4-34-508,22-185-250,6-62-48,-8 43 1,9-73-7,1-4-56,0-1 38,1 0 1,-1 0-1,0 0 0,0 0 1,-1 1-1,1-1 1,0 0-1,0 0 1,0 0-1,-1 0 0,1 0 1,-1 2-1,-2 6-2803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7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8321,'50'-28'900,"16"9"-28,-10 1-340,14 4-248,-4 0-128,5 6-96,-8-3-936,3 4-1388,-16 0-1069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9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 3392,'0'0'2809,"-6"7"-1559,-20 34-532,2 1 0,1 0 0,3 2 0,-20 57 0,17-29-456,4 0 0,-13 87-1,22-94-220,-17 151 37,19-81-5915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9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41 389 4552,'7'-25'491,"1"-1"-1,1 2 1,1-1-1,2 2 1,0-1-1,1 2 1,28-36-1,-30 43-334,2 1-1,-1 1 0,2 0 0,0 0 0,0 1 1,1 1-1,1 1 0,0 0 0,0 1 1,1 0-1,26-8 0,-30 13-71,0 0 0,0 2 1,0-1-1,0 2 0,0 0 1,1 0-1,-1 1 0,0 1 0,1 0 1,-1 1-1,0 0 0,0 1 0,0 1 1,21 8-1,-19-4 2,-1-1 0,0 2 1,0 0-1,0 1 0,-1 0 1,-1 1-1,0 0 0,0 1 1,-1 0-1,-1 1 0,13 20 0,-12-16-4,-2-1-1,0 1 0,-1 1 0,-1 0 0,0 0 0,-1 0 0,-1 1 0,-1-1 0,-1 1 1,0 0-1,-2 1 0,0-1 0,-1 0 0,-1 0 0,-1 1 0,0-1 0,-1 0 0,-2-1 1,-10 31-1,4-21-49,0-1 0,-2 0 1,-2-1-1,0 0 0,-1-2 1,-2 1-1,0-2 0,-2-1 1,0 0-1,-1-2 0,-2 0 1,0-1-1,-34 21 0,0-4-23,-94 44 0,116-65-20,1-1-1,-2-2 0,0-2 0,-42 7 1,66-15-377,-12 1 11,12-3-2346,7-7-30,-16-25-711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8:59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0 9441,'4'7'937,"1"2"-698,0 1 1,-1-1-1,0 1 1,-1 0 0,0 0-1,-1 1 1,0-1 0,0 0-1,-1 1 1,0-1-1,-2 15 1,-1 18 487,-14 64-1,11-74-486,-35 158 538,16-86-557,-52 195-123,32-137-396,-8-19-3228,42-117 1697,2-13-1524,-13 16-112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0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339 313 8809,'11'-25'553,"1"0"1,1 1-1,0 0 1,2 1-1,1 0 0,34-36 1,-39 48-434,0 0 0,1 1 0,0 1 0,1 0 0,0 1 0,0 0 0,1 1 0,0 0 0,0 1 0,0 1 0,1 0 0,0 1 0,25-4 0,-20 7-30,0 0 0,0 1 0,1 1 0,-1 1 0,0 1 0,0 1 0,-1 0 0,1 1 0,-1 2 1,0 0-1,-1 1 0,1 0 0,27 19 0,-31-17 45,0 0-1,-1 2 1,0-1 0,0 2-1,-2 0 1,1 0 0,-2 1-1,0 1 1,-1 0 0,0 0-1,-1 1 1,-1 0 0,0 1 0,-1 0-1,6 22 1,-9-19-12,0 0 0,-1 0 0,-1 0 0,0 0 0,-2 0 0,0 1 0,-2-1 0,0 0 1,-1 0-1,-1 0 0,-1-1 0,-1 1 0,0-1 0,-2 0 0,0-1 0,-1 0 0,0 0 0,-17 22 0,2-10-74,-2-2-1,0 0 0,-2-1 0,-1-2 1,-1-1-1,-1-1 0,-64 34 1,25-21-121,-2-3 1,-140 44 0,160-61-1013,-2-2 0,1-3 0,-2-2-1,-80 4 1,118-14-6,0 0-1,0-1 1,-24-7-1,34 7-2199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38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942 55 3964,'5'-1'1586,"15"-1"-13,-15 1 2756,-10-3-3977,-4-2-309,-1 1-1,0-1 0,0 1 1,0 1-1,0 0 1,-1 1-1,0 0 0,-13-2 1,6 2-19,0 1 1,0 2 0,0 0 0,-29 3 0,12 3-18,1 1 1,0 2 0,0 1-1,-63 29 1,52-17 44,1 1 0,1 3 0,2 1 0,0 2 0,-36 36 1,53-43 12,1 1 1,1 1 0,2 1 0,0 1 0,2 0 0,1 2 0,1 0-1,-23 54 1,35-71-30,1 1 1,-1-1-1,2 1 0,0-1 0,0 1 0,1 0 0,0-1 0,1 1 1,0 0-1,1 0 0,3 14 0,-1-17 4,-1 0 0,1 0 0,1-1-1,0 1 1,0-1 0,1 0 0,-1 0 0,2 0 0,-1-1-1,1 0 1,0 0 0,1 0 0,0-1 0,14 11 0,0-4 44,0 0 0,1-2 0,0 0 0,1-2 0,0-1 0,0 0 1,29 5-1,7-2 50,106 5-1,-140-14-118,23 1 3,0-1 0,0-3 0,64-9-1,-103 8-152,1 0 1,-1-1-1,0 0 0,17-8 0,-22 9-909,0-4-2921,15-25 964,-4-2-210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38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209 138 8345,'0'0'5328,"-3"10"-4652,-37 109 625,-45 222-1,85-339-1295,-71 554 327,72-539-337,-1-12-5,0-1-1,0 1 0,0 0 0,0-1 1,-1 1-1,-1 4 0,-3 12-755,3-32-1672,4-52 431,14-131 1117,8 1-1,64-248 0,-81 413 1165,1 1 0,1-1 0,1 2 0,2-1 1,1 2-1,30-47 0,-37 63-148,1 1 1,0 0-1,1 0 1,0 0-1,0 1 1,1 0-1,0 1 1,0 0-1,0 0 1,1 1-1,-1 0 1,1 1-1,1 0 1,-1 1-1,1 0 1,-1 0-1,1 1 1,0 0-1,-1 1 1,1 1-1,16 0 1,-10 2 31,-1 0-1,0 1 1,1 1-1,-1 1 1,-1 0 0,1 1-1,-1 0 1,0 1-1,0 1 1,-1 1 0,0 0-1,0 1 1,21 20-1,-11-7 124,-1 2 0,-1 0 0,-2 1 0,0 2 0,30 57 0,-36-59-57,-2 1 1,-1 1-1,-1 0 0,-2 1 1,-1-1-1,0 2 1,-3-1-1,3 47 1,-7-53-154,-1 0 1,-1 1 0,-1-1-1,-1 0 1,0 0-1,-2-1 1,-1 0 0,-1 0-1,-1 0 1,0-1 0,-18 28-1,13-28-146,-2-1 0,0 0-1,-1-2 1,-1 0 0,-1 0-1,0-2 1,-1 0 0,-1-2-1,-1 0 1,0-1 0,0-1-1,-46 16 1,21-12-1143,0-2 1,-1-2-1,0-3 0,-1-1 1,-82 1-1,55-9-1854,15-6-467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3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31 109 4200,'-9'-21'2166,"-11"-42"0,19 60 348,2 9-1599,8 43 310,20 60 0,-12-48-655,57 155 1313,-47-143-1477,2 22-29,-22-67-307,1 0-1,2 0 0,0 0 1,16 26-1,-23-49-41,-1 1 18,7 18 16,-7-18-6,3-9-28,3-2-42,1 0 1,-1 0-1,0-1 0,0-1 0,-1 1 0,1-1 0,-2 0 0,1-1 1,-1 0-1,7-11 0,8-15-394,20-46 0,-23 44 17,8-17-210,104-214-2251,-56 84-2603,-55 127 2864,1 14 163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39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1 199 4600,'0'0'2829,"27"14"-477,-1-11-1688,11-13-4,1-1-52,15-8-164,3 2-184,10-1-116,4-3-120,-6-2 24,-6-1-412,-8-6-712,-9 9-984,-16-1-1048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4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12177,'0'0'6481,"15"-37"-6229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3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5000,'0'0'2385,"46"25"-1621,4-4-308,14 1-248,1-4-148,6 1-748,0-9-1168,-1-2-637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40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6669,'0'0'5119,"-2"4"-4793,-9 17-99,1 1 0,1 1 0,1 0-1,1 0 1,1 0 0,-4 29 0,5-11-120,2-1 0,4 81 0,1-82-52,-2-19-29,2-1-1,5 32 1,-6-40-26,2 26-50,0-29 510,4-26-11053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40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0 181 1304,'0'0'411,"2"-5"90,23-72 1949,-25 75-2396,1-1-1,-1 1 0,1 0 1,-1 0-1,1 0 0,0 0 0,0 0 1,0 0-1,2-3 0,9-17 547,-4 3-296,-5 14 724,-1 0-779,6-14-40,-6 14 1724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41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1448,'-21'9'277,"21"-9"-255,-1 0 0,1 0 0,-1 0 1,1 1-1,-1-1 0,1 0 0,0 0 0,-1 1 0,1-1 1,-1 0-1,1 1 0,0-1 0,0 0 0,-1 1 0,1-1 1,0 1-1,-1-1 0,1 0 0,0 1 0,0-1 1,0 1-1,-1 0 0,-9 22 485,1 0 1,0 1-1,2 0 1,-5 31-1,-12 110 1714,7-34-941,3 0-329,4-33-494,3-63-374,6-29-63,1-2 29,0 11 132,0-11 581,1-9-679,13-74 23,5-27-141,11-41-11,10-36-23,-32 156 58,1 0 0,1 1 0,1 0-1,21-36 1,-9 32-16,-18 26 25,-1 0-1,1 1 0,0-1 0,0 1 0,0 0 0,0 1 1,0-1-1,1 1 0,-1 0 0,1 0 0,-1 1 1,1 0-1,8-1 0,-4 1 5,0 1 1,0 0-1,0 1 0,0 0 1,0 1-1,0 0 1,13 4-1,-6 0 39,0 1-1,-1 0 1,0 1 0,0 1-1,0 1 1,-1 0 0,-1 1 0,20 18-1,-19-13 84,0 1 0,0 0 0,-2 1-1,0 0 1,-1 1 0,11 25 0,-18-34-37,-1-1-1,-1 1 1,0 0 0,0 0 0,-1 1 0,0-1 0,-1 0 0,0 1 0,0-1-1,-1 1 1,-1-1 0,0 1 0,0-1 0,-1 0 0,-5 15 0,1-8 11,-2-1 1,0 0 0,-1 0 0,0-1-1,-1 0 1,-1-1 0,0 0 0,-1-1 0,-26 23-1,4-8-8,-2-2 0,-71 41 0,-87 28-1003,190-93-133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19:4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276 319 1316,'0'0'1972,"0"-5"-1404,-1 2-391,0 2-130,1 0 0,0 0-1,0 0 1,0 0 0,-1 0 0,1 0-1,0 0 1,0 0 0,0 0 0,0 0-1,1 0 1,-1 0 0,0-1 0,0 1-1,1 0 1,-1 0 0,1 0 0,-1 0-1,1 0 1,-1 1 0,1-1 0,-1 0-1,2-1 1,2-7 55,18-25 323,2 7-46,2 0 0,41-33 0,-44 41-183,1 2 0,0 1 0,1 0 0,1 2 0,45-18 0,-63 29-119,0 0-1,1 1 1,-1 0 0,1 0 0,0 1 0,-1 0 0,1 1 0,0-1 0,-1 2 0,1-1 0,0 1-1,-1 1 1,1-1 0,-1 2 0,1-1 0,-1 1 0,0 0 0,0 1 0,0 0 0,-1 0 0,1 1-1,-1-1 1,7 8 0,-4-3 46,-1 0 0,-1 1 0,0 0 0,0 1 0,-1 0 0,0 0 0,-1 0 0,0 1 0,-1 0 0,-1 0 0,5 18 0,-4-10 83,0 1 0,-2 0 0,-1 0 0,0 0 1,-2 0-1,-2 30 0,0-33-88,-2 0 0,1 0 0,-2 0 0,0-1-1,-2 1 1,1-1 0,-2 0 0,0-1 0,-2 0 0,1 0 0,-2-1 0,-12 14-1,5-10-53,0 0-1,-2-1 1,0-1-1,-1-1 1,-1-1-1,0-1 1,-43 20-1,-18 1-135,-1-3-1,-2-4 0,0-3 1,-153 22-1,213-46-822,20-2 631,0 1-833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4:5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1 849 912,'0'0'572,"4"7"-361,11 23-19,-11-22-17,-3-1-27,2 19-8,-2-19 67,1 1 115,-2 2-203,1-6-3,-1 1 1,1-1-1,-1 0 0,1 0 0,0 0 0,1 1 1,1 4-1,0-4 131,4 10-267,-5-2 3534,5-9-2760,22 12 1,-28-15-715,-1-1 1,1 0-1,0 1 0,-1-1 0,1 1 0,0-1 1,0 0-1,-1 0 0,1 1 0,0-1 1,0 0-1,0 0 0,-1 0 0,1 0 0,1 0 1,23 0 508,-24 0-529,-1 0 0,1 0 0,0 0 0,-1 0 1,1 0-1,0 0 0,-1 0 0,1 0 0,0-1 0,-1 1 0,1 0 0,0 0 1,-1-1-1,1 1 0,-1 0 0,1-1 0,-1 1 0,1-1 0,-1 1 1,1-1-1,22-18 78,-2 0 0,-1-1 0,0-2 1,32-45-1,63-115-168,-55 82 53,11-7-1081,5 2-1,4 4 1,115-112 0,-101 125-1435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0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32 853 1944,'0'0'2932,"-4"9"-2586,-2 7-152,1 0 1,1 1-1,0-1 1,-2 33 0,4-12 136,3 52 1,-1-73-195,2 23 479,6 41-232,-6-66-330,8 16 11,-8-22 276,-1-2 95,4 22 1345,-2-34-1499,16-26-221,-3-1 0,0-1 0,11-41 0,2 0-47,85-216 13,83-193-1051,-103 285-1952,-68 143 121,-11 26 1475,-11 22 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4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1 535 800,'0'0'869,"5"6"-577,9 12-113,0 0-1,-2 1 1,0 0 0,9 22 0,28 87 256,-35-89-268,-12-29-108,0-2 2628,5-8-1909,-1 0-712,-1 0-1,0 0 1,0-1 0,0 0-1,0 0 1,0-1-1,0 1 1,0-1-1,0 0 1,-1-1 0,1 1-1,-1-1 1,1 0-1,-1 0 1,0 0-1,7-7 1,11-12 5,33-43-1,-36 43-34,96-116 78,130-162-992,-143 171-733,5 1-595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5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1 881 3044,'0'0'62,"0"5"-2,1 7 341,1 0 0,7 22 0,-1-8 143,3 2 97,-2-7-311,-7-15 795,0-2-442,-1-1-422,0-2-115,0 0 0,-1 1 0,1-1 0,0 0 0,-1 1 0,1-1 0,-1 1 0,0-1 0,1 1 0,-1-1 0,0 1 1,0 2-1,5-8 295,6-7-354,1-1 1,-2 0-1,0-1 1,0 0-1,10-19 1,39-83 3,4-24-174,46-151 0,-22-6-3633,-57 181 445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 32 2436,'0'0'5659,"-6"1"-5359,-6 1-272,0 0 0,0 0 0,0-2 0,-1 1 0,1-2 0,0 1 0,-14-4 0,-150-23 30,159 24-71,0 1 0,0 0 0,-1 2 0,1 0 0,-1 1 0,1 0 0,-25 6 0,31-4 11,0 1 0,0 0-1,0 0 1,0 1-1,1 1 1,-1 0-1,1 0 1,1 1-1,-1 0 1,1 0-1,1 1 1,-10 11-1,-2 4 24,2 1 0,1 1 0,1 0 0,1 1 0,1 1 0,-16 42 0,-12 49 747,-39 178-1,3 229-218,77-499-557,1-21-74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5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9805,'0'0'2816,"33"2"-1592,0 27 96,-8 29 141,8 22-197,5 16-344,-8 9-224,3 8-320,0-5-256,-8-3-476,-5-4-1104,-2-12-561,-11-9-523,-2-19-2548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7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3956,'0'0'900,"63"-34"-360,3 15-175,-1 6-157,10 0-80,5 5-128,-9 0 84,0-3-124,-5 3-580,-6 3-1153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8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1 5769,'0'0'1848,"-2"7"-684,-1 8-831,-2 0 0,0-1 1,0 0-1,-1 0 0,-10 17 0,-49 70 506,32-53-526,-137 264 1397,145-259-1590,1 1 1,3 0 0,3 2-1,2 1 1,2 0-1,-7 76 1,19-112-102,1 1 0,2-1 1,0 1-1,1-1 0,1 1 0,1-1 1,9 29-1,-8-37-90,0 0 1,0 0-1,1-1 1,1 0-1,0 0 1,0-1-1,2 0 1,-1 0-1,1-1 1,1 0-1,-1 0 1,20 13-1,0-3-1172,-28-19 1102,0 0 1,0-1 0,0 1-1,0-1 1,0 1 0,0-1-1,0 1 1,0-1-1,1 0 1,-1 1 0,0-1-1,2 0 1,5 2-290,18 2-1897,48 3 0,-18-10-184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8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392 394 3308,'0'-67'2123,"-15"-122"-1,2 105-690,8 70-937,-10-12-245,11 19-116,-4 5-92,3 0-40,0 1 0,0 1 0,0-1 1,-1 1-1,1 0 0,0 0 0,0 0 1,0 0-1,-1 1 0,1 0 0,-6 2 1,4 0 8,0 0 0,1 0 0,-1 0 0,1 1 0,-1 0 0,1 0 0,0 1 0,-9 9 0,-6 8 63,1 1 0,0 0 0,2 2 0,1 0 0,1 1 0,2 0 0,-15 36 0,21-42-51,0 1 1,2 0 0,0 0 0,2 1-1,0 0 1,1 0 0,2 0 0,0 0-1,1 0 1,5 38 0,6-21 11,6-6-2,-8-21 29,14 7 16,-23-18-75,1-1 0,-1 1 0,1-1 0,-1 0-1,0 1 1,1-1 0,-1 0 0,1 1 0,-1-1 0,1 0 0,-1 0-1,1 0 1,-1 1 0,1-1 0,0 0 0,-1 0 0,1 0 0,-1 0 0,1 0-1,-1 0 1,1 0 0,0 0 0,-1 0 0,1 0 0,0-1 0,9 0 5,-1 0 1,1-1-1,-1-1 1,0 1 0,0-2-1,0 1 1,0-1-1,-1 0 1,1-1-1,-1 0 1,0 0-1,7-7 1,0-3-8,-1-1 1,-1 0-1,0 0 1,-1-1-1,15-29 0,39-99-5,-43 89 35,22-63 384,-34 89-194,-9 23-27,-1 2-100,3-14-8,-5 29 55,1 1 1,1-1-1,0 0 1,4 20-1,-2-11-41,4 18-10,1 0 0,2-1-1,1-1 1,2 1-1,31 59 1,-31-72-440,1 0 1,1 0-1,1-2 0,1 0 1,1 0-1,1-2 0,0 0 0,38 26 1,-17-21-2124,2-9-396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8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14 604 6945,'0'0'534,"-2"-7"-293,-8-22-116,10 29-123,0-1 0,0 1 0,-1-1 0,1 1 0,0-1-1,0 1 1,0-1 0,0 1 0,0-1 0,0 0 0,0 1 0,0-1-1,0 1 1,0-1 0,0 1 0,0-1 0,0 1 0,0-1 0,1 1-1,-1-1 1,0 1 0,0-1 0,1 1 0,-1-1 0,0 1-1,1 0 1,-1-1 0,0 1 0,1-1 0,0 1 0,10-13 8,0 0 0,1 2 0,0-1-1,1 1 1,1 1 0,0 1 0,0 0 0,30-14 0,-2 3-1,158-86-68,-182 94 9,1 0-1,-1-1 1,-1-1 0,-1 0-1,0-2 1,-1 0-1,23-30 1,-32 37 38,-1 0 0,0 0 0,5-14 0,-9 19 8,1 0 0,-1 0 0,0-1 0,-1 1 0,1-1 0,-1 1 0,0-1 0,0 1 0,-1-6 0,-11-30-32,12 39 36,-1 0 1,1 1-1,0-1 0,0 0 0,-1 1 0,1-1 0,0 1 0,-1-1 0,1 0 1,-1 1-1,1-1 0,-1 1 0,1-1 0,-1 1 0,1 0 0,-1-1 0,0 1 0,1 0 1,-1-1-1,0 1 0,1 0 0,-1-1 0,0 1 0,1 0 0,-1 0 0,0 0 1,-1 0-1,-14-5 9,1 0 0,-2 1 0,1 1 1,0 1-1,-1 0 0,-21 1 0,12 5 55,-1 1 0,1 1 0,0 1 0,1 1 0,0 2 0,0 0 0,1 2 0,0 0-1,1 2 1,0 1 0,1 0 0,-20 19 0,35-27-14,-1 0 0,1 1 0,0 0 0,1 0 0,0 0 0,0 1 0,1-1 0,-6 15 0,8-17-14,0 1 1,1 0-1,1 0 0,-1 0 1,1 0-1,0 0 0,0 0 1,1 0-1,0 1 1,1-1-1,-1 0 0,1 0 1,2 8-1,2 0 57,0-1 1,1 0-1,1-1 0,0 1 1,1-1-1,0-1 0,11 14 1,74 77 700,-92-103-793,117 109 548,-78-75-383,-1 2 1,65 78-1,-98-107-140,-1 0 1,0 1-1,-1 0 1,0 0-1,0 0 0,-1 1 1,0-1-1,2 13 1,-4-16-29,0 0 0,0 0 0,-1 0 0,0 0 0,0-1 1,-1 1-1,1 0 0,-1 0 0,0 0 0,-1 0 0,1 0 1,-1-1-1,0 1 0,-4 7 0,-2-2-415,2-5 155,5-3 100,-1 0 1,0 0-1,0 0 0,0-1 0,0 1 0,0-1 1,0 1-1,0-1 0,0 0 0,-1 0 0,1 0 1,-4 1-1,-23 10-1904,29-12 1990,0 1 0,-1-1-1,1 0 1,-1 0 0,1 1-1,0-1 1,-1 0 0,1 0-1,-1 0 1,1 0 0,-1 0 0,1 0-1,-1 0 1,1 0 0,0 0-1,-1 0 1,1 0 0,-1 0-1,1 0 1,-1 0 0,1 0-1,-1 0 1,1 0 0,0-1-1,-1 1 1,1 0 0,-1 0-1,1-1 1,-1 1 0,-30-18-2108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5:0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5853,'0'0'2158,"4"11"-881,1 6-966,-1-1 1,-1 1 0,0 0-1,-1 0 1,-1 32 0,-35 451 2837,10-165-2561,10 18-235,12-285-331,3-5 17,-1-58 15,2-11-314,30-71-481,8-20 67,-16 31 321,60-118-1,-67 152 342,56-93-64,-68 118 67,4 3 89,25-10 250,-34 14-312,1 0 1,-1 0-1,1-1 1,-1 1-1,1 0 1,0 0-1,-1-1 1,1 1-1,-1 0 0,1 0 1,-1 0-1,1 0 1,0 0-1,-1 0 1,1 0-1,-1 0 1,1 0-1,0 0 1,-1 0-1,1 0 0,-1 1 1,1-1-1,0 0 1,-1 0-1,1 1 1,-1-1-1,1 1 1,32 15 499,-32-15-472,1-1 0,-1 1 0,0 0-1,1 0 1,-1 0 0,0 0 0,1 0 0,-1 0-1,0 0 1,0 0 0,2 3 0,23 31 456,-2 0 0,34 65 0,70 153 233,-115-226-715,3-1-70,-8-15 12,11 16-310,-14-21-455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6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3808,'0'0'6772,"-1"7"-5922,0 18-434,1 0 0,1-1 0,8 47-1,-2-13-32,20 132 566,-3-29-457,81 426-19,44-5-371,-100-400 267,-9 3-1,-8 1 1,-8 1 0,0 250 0,-24-244-22,-3 369 579,-26 0-509,4-282-395,-13 141 41,28-318-89,-11 88 19,14-143 8,-26 138 29,23-142-18,-2-1 0,-20 48 0,-14 17-55,-72 120 1,79-143 65,28-62-15,-14 43 1,20-52-11,-8 37-13,10-34 4,-6 24 34,6-32-21,-13 27 7,8-15 0,7-17 0,5-9-208,0-1 177,0-1 1,0 0-1,0 0 0,-1 0 1,0 0-1,0 0 0,-1-1 1,0 1-1,2-15 0,-2 8-50,-1-1 0,0 1 0,-1 0 0,-1 0 0,-2-18 0,-6-32-257,6 35 60,-14-56-1,-5 18 47,-44-89 1,30 69 119,30 73 108,3 19 81,4 33 123,0-15-197,14 213 917,-2-93-520,-4 11-159,-6-124-212,-1-23-34,-1-1 8,1-1-41,1 0 24,-2-4 6,0 1-1,0-1 1,0 1-1,0-1 1,0 1-1,-1 0 1,1 0-1,0-1 1,-1 1-1,0 0 0,1 0 1,-1 2-1,6-1 25,3 1-8,0-1-1,0 1 1,1-2-1,-1 1 1,0-1 0,1-1-1,0 1 1,17-1-1,-3-2 32,0-1-1,40-8 0,241-51 41,-284 54-755,-15 5-903,2 2-3121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7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798 851 5188,'29'-21'1921,"-26"20"-1772,0 0 0,0 0 0,0 0 1,0 1-1,0-1 0,0 1 1,0 0-1,1 0 0,-1 0 0,0 0 1,0 1-1,0-1 0,0 1 0,0 0 1,0 0-1,0 0 0,0 0 1,5 4-1,7 3 245,0 1 0,17 14 1,-16-12-66,42 28 433,42 31 75,-86-59-728,-1 1 0,0 0 0,-1 1 0,19 24 0,-16-8-24,-13-17-12,-6 13-45,4-25-28,0 1-1,0-1 1,0 1-1,0-1 1,-1 0-1,1 1 1,0-1 0,0 1-1,0-1 1,0 1-1,-1-1 1,1 1-1,0-1 1,0 0-1,-1 1 1,1-1-1,0 1 1,-1-1-1,1 0 1,-1 1 0,1-1-1,0 0 1,-1 0-1,1 1 1,-1-1-1,-9 7-36,0-1 1,-1 0-1,0 0 0,0-1 0,0-1 1,0 0-1,-1 0 0,1-1 0,-1-1 0,-12 2 1,16-4-33,1 1 0,0-1 0,0 0 0,-1-1 0,1 1 0,0-2 0,0 1 0,0-1-1,0 0 1,0 0 0,0-1 0,1 0 0,-1 0 0,1 0 0,0-1 0,0 0 0,0-1 0,0 1 0,-6-7 0,6 4-21,1 1-1,0-1 1,1 0-1,-1 0 1,1 0-1,1-1 0,-1 1 1,1-1-1,0 0 1,-1-9-1,1 3 18,1 0-1,1 0 1,0 0-1,1 0 1,2-21 0,3 2 35,2 0 0,1 0 1,1 0-1,16-35 1,-17 47 47,-7 17 313,-9 6-284,-326 127 14,114-27-72,220-102 19,-1 0-1,1 0 1,0 0-1,-1 0 1,1 0-1,0 0 1,0 0-1,-1 1 1,1-1-1,0 0 1,-1 0-1,1 0 1,0 1-1,0-1 1,-1 0-1,1 0 1,0 1-1,0-1 1,0 0-1,0 0 1,-1 1 0,1-1-1,0 0 1,0 1-1,0-1 1,0 0-1,0 0 1,0 1-1,0-1 1,0 0-1,0 1 1,0-1-1,0 0 1,0 1-1,0-1 1,0 0-1,0 1 1,0 24 8,0-25-8,0 1 1,0-1 0,0 0 0,0 1-1,0-1 1,0 1 0,0-1-1,0 0 1,0 1 0,0-1 0,0 1-1,1-1 1,-1 0 0,0 1 0,0-1-1,0 1 1,1-1 0,-1 0-1,0 1 1,0-1 0,1 0 0,-1 0-1,0 1 1,1-1 0,-1 0-1,0 0 1,1 1 0,-1-1 0,1 0-1,-1 0 1,0 0 0,1 0 0,-1 0-1,1 1 1,16 7 3,-1-1 0,1-1 0,0 0 0,0-1-1,35 6 1,105 4 86,-3 0 419,-78-4 502,-70-10 342,-13 4-1207,-10 4-136,1 1 0,-1-2 1,-1 0-1,0-2 0,0 0 1,0 0-1,0-2 0,-1 0 0,0-1 1,0-1-1,0-1 0,0-1 1,0 0-1,0-2 0,0 0 1,-26-7-1,23 4-14,0-1-1,1-1 1,0 0 0,1-2-1,0-1 1,0 0 0,1-2-1,0 0 1,1-1 0,0-1 0,2 0-1,-1-1 1,2-1 0,-17-22-1,9 4 0,1 0-1,2-2 1,2 0-1,1-1 1,-16-53-1,6-3 7,-16-103-1,26 89 0,-8-37-2,-2 0-158,24 127 26,2 11-618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7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589 1 6221,'0'6'1772,"0"12"-881,-1-1 0,-1 1-1,0-1 1,-1 0 0,-1 0-1,-7 20 1,1-13-382,-1-1 0,-2 0 0,0-1 0,-1 0 0,-1-1 0,-25 27-1,-119 104 60,114-113-1812,-2-2 1,-77 46-1,97-66-735,26-16 1846,1-1 0,0 1 0,-1-1 0,1 0 0,-1 0 0,1 1-1,-1-1 1,0 0 0,1 0 0,-1 1 0,1-1 0,-1 0 0,1 0-1,-1 0 1,0 0 0,1 0 0,-1 0 0,1 0 0,-2 0 0,-34 0-3224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8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25 2432,'0'0'1577,"-6"-4"-992,-1 0-399,4 3-86,0-1 0,1 1 0,-1-1 1,0 0-1,1 0 0,-6-4 4610,14 8-3768,30 18 319,55 39 0,-84-55-1150,5 7 349,-3 0-301,2 1 82,0 1 1,12 21 0,-20-30-190,-1 0 0,0 0 0,0 1 0,0-1 0,0 1 1,-1-1-1,0 1 0,0-1 0,0 1 0,0 0 0,-1-1 0,0 1 0,0 0 0,-1 7 0,-2-1 34,0 1 1,-1-1-1,-1 0 1,1 0 0,-2-1-1,0 0 1,0 0-1,-13 15 1,-3 1 75,-43 40 1,7-18-899,-110 71 0,159-113 228,1 0 118,-1-1 0,-17 8 1,-17 0-4000,-7-2 997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9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5388,'6'4'1559,"29"27"1551,-6-1-2139,-1 1-1,-1 1 1,34 56 0,-57-80-872,-1-1 0,1 1 0,-1 0 0,-1-1 0,0 2 0,0-1 0,0 0-1,-1 0 1,0 0 0,-1 17 0,-1-13-16,0 0 0,-1 0-1,-1-1 1,0 1 0,-1-1 0,-9 21-1,0-7-38,-1-1-1,-1-1 0,-1 0 0,-1-1 0,-35 34 0,26-31-493,-2-2-1,-50 34 0,-13-6-3934,84-47 1105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5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13653,'0'0'3633,"0"-29"-1997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9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1800 1 4876,'0'0'3496,"1"7"-2439,1 3-914,-1 1 0,0-1 1,0 1-1,-1 0 0,-1-1 0,0 1 0,0 0 1,-1-1-1,-4 13 0,3-10-86,3-10-43,-1 1 0,1-1 1,-1 0-1,0 1 1,-1-1-1,1 0 1,-3 5-1,-16 33 50,4-14-118,13-20-154,2-16-4847,0-1 4857,-1 1 0,-3-13 1,0 3 110,4 14 2536,-6 5-1748,-21 0-123,20 0-104,2 5-140,-19 18-168,19-17 9,1-1-190,-14 16-4,15-15-83,-5-70-2093,6 39 1910,0 8 2780,-2 19-1746,0 0-619,0 0 0,-1 1 0,1 0 0,1 0 1,-1 0-1,0 0 0,1 1 0,-5 4 0,-32 41 552,-2 2-380,35-43-282,-21 25 39,6-3-57,10-17-84,5-6 10,4-3-16,0-1 1,0 0-1,0 0 0,-1-1 0,1 1 0,-8 2 0,1 0-182,1-1 1,-1 0 0,0-1-1,-13 2 1,12-8-585,-11-7-65,23 9 873,-1 1 0,0 0 1,1-1-1,-1 1 0,0 0 0,1-1 0,-1 1 0,0-1 0,1 1 1,-1-1-1,1 1 0,-1-1 0,1 0 0,0 1 0,-1-1 0,1 0 0,-1 1 1,1-2-1,-7-9-55,1-1 1,0 1-1,1-1 1,0 0-1,1-1 1,0 1-1,1-1 1,1 0-1,0 0 1,0 0-1,1-20 1,1 11 478,0 16 2724,-2 12-2213,-3 2-664,1 0-1,-2 1 1,1-2-1,-1 1 1,0 0-1,0-1 1,-1 0-1,-13 10 1,4-5-37,0-1-1,0-1 1,-29 14 0,9-8-133,0-3 0,-1 0 1,-1-3-1,0-1 0,0-2 0,-64 4 1,44-10 1,1-1 1,0-4 0,-106-19-1,126 15-85,1-2 1,-1-2-1,2-1 0,0-2 0,0-1 0,-56-36 0,56 29-157,24 13-131,-4-15-224,14 25 504,1-1 0,0 1 0,-1-1 0,1 1 0,0 0 0,0-1 0,-1 1 0,1-1 0,0 1 1,0-1-1,0 1 0,0-1 0,-1 1 0,1-1 0,0 1 0,0-1 0,0 1 0,0 0 0,0-1 1,0 1-1,0-1 0,1 1 0,-1-1 0,0 1 0,0-1 0,6-24-1621,-6 24 1549,0 1-1,0-1 0,0 1 1,1-1-1,-1 0 0,0 1 1,0-1-1,1 1 0,-1-1 1,0 1-1,1-1 1,-1 1-1,0-1 0,1 1 1,-1 0-1,1-1 0,-1 1 1,1-1-1,-1 1 0,1 0 1,-1-1-1,1 1 0,-1 0 1,2-1-1,41-25-3289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1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1 351 9601,'66'-3'1352,"-1"-10"-284,15-11-336,6-8-372,8-10-196,1-3-288,8-11-864,-1-5-1436,-7-13-1372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1655 1 9897,'-52'0'1052,"-5"21"-156,-28 16-288,-18 16-256,-29 11-188,-5 18-32,-23 8-124,-14 16-144,-6 8-664,-9 0-832,1 0-1192,-9-7-809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0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 4292,'0'0'2631,"3"5"-1247,2 1-971,-3-5-269,-1 1 1,0 0-1,1 0 0,-1 0 0,0 0 0,0 0 1,0 1-1,0-1 0,0 0 0,0 0 1,-1 1-1,1 3 0,9 32 726,2-2 0,31 70 0,-18-62-518,-12-23-180,0 0 0,-2 1 0,0 1 0,-2 0 0,0 1 0,5 25 0,-13-40-139,-1 0 0,0 0 1,0 1-1,-1-1 1,0 0-1,0 0 0,-1 0 1,0 0-1,-1 0 1,0 0-1,-1-1 0,1 1 1,-10 13-1,2-4-38,-1-1-1,-1 0 1,0-1-1,-27 26 1,16-21-282,-1 0 1,-1-2-1,0-1 1,-47 24-1,52-32-685,-1-1 0,0 0 0,0-2 0,-1-1 1,0 0-1,-44 4 0,13-9-2233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0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690 1 8381,'0'0'2956,"-43"48"-1736,-9 2-312,1-10-344,-6 10-272,0 3-152,-18-5-84,12 2-204,-11 3-616,3-8-756,-4 0-1392,4-10-853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985 0 6525,'4'7'1502,"6"12"-1010,-1 1-1,-1 0 1,-1 0-1,-1 1 0,0-1 1,2 24-1,9 137 528,-12-113-691,6 74-75,-9 151 0,-4-267-254,-2-1-1,0 0 1,-2 0 0,-1-1-1,-1 0 1,-21 46 0,19-56-229,-7 3-255,-21 17 1,37-33 448,1-1 0,-1 1 1,1-1-1,-1 0 0,0 1 1,1-1-1,-1 0 0,0 0 1,1 1-1,-1-1 0,0 0 1,0 0-1,1 0 0,-1 0 1,0 0-1,1 0 0,-2 0 1,-6 0-120,0 0 1,0 0 0,0-1-1,0 0 1,0-1 0,1 1-1,-10-5 1,3-5-336,-4-10 352,0-1 0,2 0 0,0-1 0,2-1 0,-19-41 0,5 0 409,25 59 59,1 1-222,-8-14-26,8 14 1122,1 10-1182,-3 18 0,3-18 35,-5 0-60,-19 13 24,19-13-10,1 1 18,-14 19-9,15-19 65,0 1 74,-11 21 5,11-21-24,-2-2-65,-28 31 12,29-30-70,3-3-10,0 0-1,0 0 0,0-1 0,0 0 0,-1 1 1,1-1-1,-1 0 0,0 0 0,-3 2 0,-17 12-3,18-12 18,-33-7-79,30 3 16,3-7 10,-35-52-32,35 48 35,-1-14-15,5 19 23,1 4 23,1 1-1,-1-1 1,1 1 0,-1-1 0,0 0 0,0 1 0,0-1-1,0 1 1,0-1 0,0 0 0,-1 1 0,0-3 0,1 0 1,0-1-14,-1 13 49,-3 20 162,-11 45-1,11-59-116,-1-1 0,0 0 1,0 0-1,-1 0 1,-16 23-1,15-26-52,-21 22 75,21-23-94,4-5 6,-1 0 1,1 0-1,-1 0 0,0 0 0,0-1 0,0 0 1,-7 4-1,-23 18 173,17-16-42,-18 1-44,34-9-99,0-1 0,0 0 0,0 1 0,0-1 0,0 0 0,0 0 1,0 0-1,0 1 0,0-1 0,0 0 0,0-1 0,0 1 0,0 0 0,-1 0 0,-31-6 89,33 6-92,-1 0 1,0 0 0,1 0 0,-1 0 0,0 0 0,1 0 0,-1-1 0,0 1 0,1 0 0,-1-1 0,1 1 0,-1 0 0,0-1-1,1 1 1,-1 0 0,1-1 0,-1 1 0,1-1 0,-1 1 0,1-1 0,0 0 0,-1 1 0,1-1 0,-1 0 0,-9-13 6,0 0 1,1-1 0,1 0 0,0 0-1,1 0 1,1-1 0,0-1 0,-4-18-1,-1-30 7,3 1 0,2-1 0,4 0 1,8-105-1,6 63-800,-11 101-412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1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6745,'0'0'3668,"46"-10"-3680,-3-33-3752,-15-7 579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2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5044,'0'0'4581,"43"-29"-3901,-1 1-328,10 3-172,-9-3-88,2 3-60,-10-3-16,-7 7-40,18-16-4260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2640 1 4400,'0'0'2088,"-8"1"-1075,-26 4-77,18 1-106,-31 19 535,-47 23-158,-144 66 1394,100-63-1209,-3-7-1,-224 40 1,187-57-897,-2-9 0,0-7 0,-323-22 0,244-20-287,58 6-230,167 19 288,24 3-3112,-3 3-5666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13169,'0'0'6925,"58"16"-7273,-16-24-3161,18-13-7440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5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11853,'0'0'1164,"12"-35"1384,26 86-2088,0 20 337,-5 16-317,12 14-184,-7 4-108,8 10-76,-8-3-136,-6-4-1044,6-7-549,-12-3-567,-6-16-2420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7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1540 4 4116,'7'-4'2187,"-5"4"-2031,0 0 0,0 0 0,0 0 0,1 1 0,-1-1 1,0 0-1,0 1 0,0-1 0,0 1 0,-1 0 1,1 0-1,0 0 0,0 0 0,0 0 0,1 1 0,31 23 957,-27-19-801,13 13 200,-1 1 0,-1 0 0,-1 1 0,26 42 0,-3-6-93,-38-54-376,-2 2-28,0 14-26,0-14-108,-8-2-93,-58 14-646,52-18 305,-16-4-41,22 4 6,5-8 88,-1 1 428,1-1 0,0 1 0,0-1 0,1 0 0,0 0 0,1 0-1,0 0 1,0 0 0,1 0 0,0 0 0,1-1 0,2-14 0,12-16-16,0 6 72,-11 28 2705,-1 12-2447,13 18-20,-16-23-215,0-1 0,1 0 0,-1 0 0,0 1 0,0-1 0,1 0-1,-1 1 1,0-1 0,0 1 0,0-1 0,0 0 0,0 1 0,1-1 0,-1 0 0,0 1 0,0-1 0,0 1 0,0-1 0,0 0 0,0 1 0,0-1 0,0 1 0,0-1 0,0 0 0,-1 1 0,1-1 0,0 1 0,0-1 0,0 0 0,0 1-1,-1-1 1,-8 24 183,8-23-183,1 0 0,-1 0 0,1-1 0,0 1 0,-1 0 1,0 0-1,1-1 0,-1 1 0,1 0 0,-1-1 0,0 1 0,0 0 0,1-1 1,-1 1-1,0-1 0,0 1 0,0-1 0,-1 1 0,-25 14 18,0-1 0,-2-1 0,0-1 0,0-2 0,-1-1 0,-48 8 0,44-11-30,1-2 1,-1-1-1,1-1 1,-1-2 0,-65-9-1,87 8-11,9 0-1,1 1 0,-1 0 0,1 0 0,-1-1 0,1 0 0,-1 1 0,1-1 0,0 0 0,0 0 0,-1 0 0,-3-3 0,-18-10-189,13 5 7,-8-16 9,18 25 181,1-1 0,-1 1 0,1-1 0,0 1 0,-1-1 0,1 1 0,0-1 0,-1 1 0,1-1 0,0 1 0,0-1 0,-1 1 0,1-1 0,0 0 0,0 1 0,0-1 0,0 1 0,0-1 0,0 0 0,0 0 0,-1-6-46,1 5 33,-1-1 1,1 1-1,0-1 1,0 1-1,0-1 0,0 1 1,1 0-1,-1-1 1,0 1-1,2-4 0,4-18-107,-5 18 32,3 1 25,9-18 20,-10 18 18,2 0-13,14-14 33,-8 11 1,20-3 1,-26 11 11,0-1 1,0 0-1,0 1 1,0 0-1,7 1 1,-4 1-1,0-1 1,-1 1-1,1 1 1,-1 0-1,1 0 1,7 5-1,-10-6 31,1 3 53,17 13 37,-18-13 24,-2 1-10,6 19-24,-6-19-46,-3 0 29,0 19-12,0-19-7,-8 0 1,1 2-54,3-4-8,0 0 1,0-1-1,0 1 0,0-1 0,-1 0 0,-7 4 0,-14 9-10,-1-1 0,-1-1 0,0-2 0,-35 11 0,-60 16 8,93-26 8,1 7 14,28-19-28,1-1 1,-1 1 0,0-1-1,1 1 1,-1-1 0,1 1-1,-1-1 1,1 1 0,-1-1-1,1 1 1,0 0 0,-1-1-1,1 1 1,0 0-1,-1-1 1,1 2 0,-16 37 253,11-26-212,0-1-1,0 1 0,2 0 1,0 0-1,0 0 0,-1 15 1,7-15-22,-1-6-20,-2-4-5,1 0 0,0 0 1,0 0-1,0 0 0,0 0 1,0 0-1,1-1 0,-1 1 1,4 3-1,7 19 73,-26-40-71,-19-28 1,22 31 8,-9-10-36,1 0 1,1-2-1,1 0 1,1-1-1,1 0 1,1-1-1,1-1 1,2 0-1,0-1 1,-9-43-1,15 58 39,-10-20-11,14 28-20,-4-11-51,15 44 25,7 19 31,7 14 2,-22-54 26,-2-1 23,-1 26-16,-11 30-24,11-56 22,-2 0 16,-20 51 158,16-46-35,-22 19 304,14-14-367,-1 0 0,0-1 0,-1-1 0,-1 0 0,0-1 0,-30 15 0,-9 2 178,-69 24-1,102-45-688,-1-1 0,0-1 0,0-1-1,0-2 1,-48 3 0,69-7-1534,-5-3-795,-34-13-262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8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260 91 2216,'0'0'1248,"7"3"-667,29 15 4775,-42-18-5314,1 2-32,4-2-7,-1 1 0,1-1 1,-1 1-1,0-1 0,1 0 0,-1 0 0,0 0 0,1 0 1,-1 0-1,0 0 0,1 0 0,-1 0 0,0-1 0,1 1 1,-1-1-1,-2 0 0,-20-7-3,17 7 5,5-6-45,1 4 38,-1-1 1,1 0 0,0 1 0,0-1-1,1 0 1,-1-5 0,5-9-13,-3 16 17,0 0 0,0 0-1,-1 0 1,1-1-1,0 1 1,-1 0 0,0 0-1,0-4 1,8 2 14,20-12 1,-21 12-2,1 4 2,22 0 16,-22 0 98,-2 7 106,5 9 209,18 33 0,-29-49-424,1 1 0,-1-1 0,0 1 0,0-1 0,1 1 0,-1-1 0,0 1 0,0 0 0,0-1 0,0 1 0,0-1 0,0 1 0,0 0 0,0-1 0,0 1 0,0-1 0,0 1 0,-1-1 0,1 1 0,0 0 0,0-1 0,-1 1 0,-2 13 166,-2 0 1,0 0-1,0 0 0,-1-1 0,-1 0 1,0 0-1,-11 14 0,-28 20 308,-56 44-1,63-61-477,29-21-45,7-7-33,0 0 0,0 0 0,0 0 0,1 0-1,-2 0 1,1-1 0,0 1 0,-6 1 0,-14 6-1085,9-8-957,-29-5-938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9.0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246 0 4196,'0'0'3548,"-3"8"-2793,-2 12-437,1 1 1,0 0-1,2-1 1,0 1-1,1 0 1,2 1-1,2 22 1,31 156 1095,-20-133-1046,-1-2-81,16 98 347,-27-142-540,-1 0-1,-1-1 0,0 1 1,-2 0-1,-7 38 1,6-50-94,0 0 0,-1-1 0,1 1 0,-1-1 0,-1 0 0,0 0 0,0-1 0,0 1-1,-1-1 1,0 0 0,-1-1 0,1 1 0,-1-1 0,-1-1 0,-7 6 0,5-5-344,0 0-1,0-1 1,-1 0-1,1 0 0,-1-1 1,0-1-1,0 0 0,0 0 1,-1-1-1,1-1 1,-12 1-1,11-5-1732,-17-11-114,-8-9 28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9.3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3384,'0'0'7280,"2"7"-6478,12 44-365,-2 1 0,-3 0 0,-2 1-1,1 54 1,-6-87-413,7 33 1,-5-37-113,-1-1 1,1 32 0,-4 18-2031,-3-53-280,-11 19-882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29.7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361 1 3764,'0'0'4961,"-5"10"-4771,-14 31-102,14-31-90,0-1-1,-14 26 44,15-26 292,-5-13-234,9 4-99,-6-3 10,0 1-1,0 0 1,0 0 0,0 0 0,-9-1 0,4 3 1,0 1 0,0 0 0,0 1 0,1 0 0,-1 1 0,0 0 0,-17 8 0,24-10-16,-1 1 0,0 0 1,0 0-1,1 1 1,-1-1-1,1 1 1,-6 5-1,1-1-36,0-2-405,0 4-851,-34 31-950,10 6-391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0.0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 5312,'0'0'3687,"7"1"-2741,0 1-793,-1 0-1,1 0 1,-1 1-1,1 0 1,-1 0-1,0 1 1,0-1 0,0 2-1,0-1 1,-1 0-1,0 1 1,0 0 0,0 0-1,8 12 1,4 7 285,-1 1 1,-1 0 0,-1 1 0,12 32-1,-21-44-339,0 0 0,-1 0-1,0 1 1,-1-1 0,-1 1-1,0 0 1,-1 0 0,-1 0-1,0 0 1,-3 17 0,2-25-98,-1-1 0,0 0 0,-1 0 0,0 0 0,0 0 1,0 0-1,0-1 0,-1 1 0,-7 8 0,-4-3-482,0 0-212,-2-2-1,1 0 0,-2 0 0,1-2 1,-1 0-1,0-1 0,-30 6 1,-21-9-2552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0.4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1283 0 4036,'0'0'3325,"-1"11"-1897,-3 23-724,-1-1 1,-2 0 0,-2-1 0,-1 0-1,-24 54 1,17-50-427,-3 0 0,0-1 0,-2-2 0,-47 55 0,49-67-255,-1-1-1,-1-1 1,0-1 0,-2-1 0,0-1 0,-1-1 0,0-2 0,-35 15 0,41-22-44,-1-1 1,0 0-1,1-1 1,-34 1-1,50-4-4,0-1 0,0 0 0,-1 0 0,1 0 0,0 0 0,0 0-1,-1-1 1,1 0 0,0 1 0,-6-3 0,-2-1-51,-19-6-187,20 2 63,-20-28 12,7 3 149,8 7 10,1-9 66,12 29 34,-4 6-39,-1-1-13,0 2 0,0-1 0,1 1 0,-1 0 0,0 0 0,0 1 0,1-1 0,-1 2 0,1-1 0,0 1 0,0 0 0,-1 0 0,2 1 0,-1-1 0,0 1 0,-6 7 0,-13 11 197,1 2-1,-23 27 0,-98 114 946,135-152-1129,-17 14 40,-15 9-840,11-7-2313,24-28 310,-29 6-421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0.6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0 167 6797,'0'0'1412,"49"-24"-492,2 0-444,1 3-292,5 0-92,3 0 4,3 2-284,3 3-1136,-6-5-1136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1.7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753 41 4224,'6'-40'5332,"-5"43"-5313,0 1-1,0-1 0,1 1 1,-1-1-1,1 1 1,3 4-1,3 6 0,-1-3-3,-6-8-10,1 0 1,-1-1-1,0 1 0,0 0 1,0 0-1,0-1 0,0 1 0,-1 0 1,1 0-1,-1 4 0,2 2 7,0-2-6,-1 0 0,-1 1 1,1-1-1,-1 0 1,-1 10-1,-2-6 39,-6 16-19,7-20-87,-4-3-396,-17 16 292,17-16 457,0 0-242,-19 9-4,19-10-15,0 0-8,-31 17-3,32-16-16,3-3-2,1 0-1,-1 1 0,0-1 1,0 0-1,1-1 0,-1 1 1,0 0-1,0 0 0,0-1 1,0 1-1,0-1 0,0 0 1,-3 1-1,-20 2 4,19-2 0,-1-5-190,-17-10 105,17 11 16,4-3 31,-13-15 20,13 16 207,-5 2-202,-26-4 5,27 6 2,4 0-1,-1 1 1,1 0-1,0 0 1,0 1-1,0-1 0,-1 0 1,1 1-1,0 0 1,-4 1-1,-29 10-4,29-9 1,2-1 0,1 1-1,0-1 0,0 1 1,0 0-1,0-1 0,1 2 1,-5 3-1,0-1-9,-21 21-2,18-13 87,1 0 0,0 0 0,0 1 0,2 0 0,0 1 0,1 0 0,0 0 0,1 1 0,1-1 0,1 1 1,0 1-1,1-1 0,1 0 0,0 22 0,2-37-49,0 26 632,-4 38 0,-1-55-191,2-4-318,1-5-79,1 1 0,-1 0 0,1 0 1,-1-1-1,0 1 0,0-1 0,0 0 0,0 0 0,-4 4 0,-54 45 449,46-44-352,3-3-87,3 0-6,1-1 0,-1 0 0,1-1 0,-1 0 0,0 0 0,0-1 1,-13 1-1,-2-2 311,18 0 104,1-7-387,0 0-96,1 1-1,0-1 1,0 1-1,1-1 1,0 0-1,0 0 1,1 0-1,0 0 1,0 0 0,0-1-1,1 1 1,0 0-1,0 0 1,1 0-1,0-1 1,3-9-1,6-12-84,2 0-1,1 0 1,19-31-1,58-77-1544,-54 83 352,-7 6-790,-8 2-906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2.1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320 1 4580,'7'7'1170,"28"37"993,-16-17-1345,-14-20 207,-3-1-858,8 19-20,-8-19 81,-8-2-231,-19 12 19,13-11 19,-13-2 14,12-5-21,-30-11 21,35 9-20,-27-7 282,7 3-89,26 8-195,0-1-1,0 0 0,0 1 0,0 0 0,0-1 0,0 1 1,0 0-1,0 0 0,0 0 0,-1 0 0,1 1 1,0-1-1,0 0 0,0 1 0,-3 1 0,-2 0 69,-1 1 35,1 0 1,0 0 0,0 1 0,0 0-1,1 0 1,-1 0 0,1 1 0,-10 9-1,9-7-63,0 0 0,0 0 0,0 1 0,1-1 0,1 1 0,-1 0 0,1 1 0,1 0 0,0-1-1,0 1 1,-4 15 0,1 3-356,-7 46 0,14-67-952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6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1751 935 11229,'-68'-128'2972,"59"112"-2959,2 0-1,0-1 1,1 0 0,0 0-1,2 0 1,-5-29-1,7 32-77,1 0 0,1 0 0,0 0 0,1 0 0,0 0 0,1 1 0,1-1 1,6-21-1,-1 22-21,0 5 70,0 0 0,1 1 1,0 0-1,15-10 1,-19 15 11,-1-1 1,1 1 0,0 0 0,0 0-1,0 0 1,0 1 0,0 0 0,0 0-1,0 0 1,1 1 0,-1-1 0,0 1-1,0 0 1,8 2 0,-5 0-1,-1 0-1,1 1 1,0 0 0,-1 0 0,0 1-1,1 0 1,-2 0 0,1 1 0,0 0-1,-1 0 1,0 1 0,0-1 0,0 1-1,-1 0 1,5 8 0,4 7 10,0 1-1,-1 0 1,13 35 0,-18-39 2,-1 0 0,-1 0 0,0 0 0,-2 1 0,5 34-1,-8-42-1,-1-1-1,-1 1 1,1-1-1,-2 0 0,1 1 1,-2-1-1,1 0 1,-1 0-1,-1 0 0,1 0 1,-2-1-1,-7 13 1,4-10-5,0 0 0,-1-1 1,-1-1-1,0 1 0,-1-1 1,1-1-1,-2 0 1,1-1-1,-2 0 0,1-1 1,-27 12-1,20-11-114,0-1 0,0-1-1,-1-1 1,0 0 0,0-2-1,0 0 1,-41-1-1,53-2 4,-1-1-1,0 0 0,1 0 0,-1-1 0,1 0 0,-1-1 0,1 1 0,0-2 0,0 1 0,0-1 0,1-1 0,-8-4 0,6 2-44,0-1 0,1 0 1,0 0-1,1-1 0,0 1 1,0-2-1,1 1 0,-10-20 1,11 17 121,0 1 0,1-1 1,0-1-1,0 1 0,2-1 1,-1 1-1,2-1 1,0 0-1,0 0 0,1 0 1,1 0-1,0 1 0,1-1 1,0 0-1,1 1 0,4-13 1,-4 11 112,-3 11-26,1 0 0,-1 0 1,1 0-1,0 0 0,0 0 0,0 0 0,1 0 0,-1 0 1,1 0-1,1-2 0,11-17 234,-11 17-61,22 9 68,-18-2-244,-7-2-44,1 0 1,-1 0 0,1 0 0,0 0 0,-1 0 0,1 0 0,-1 1-1,1-1 1,-1 0 0,1 1 0,-1-1 0,1 0 0,-1 1-1,1-1 1,-1 0 0,1 1 0,-1-1 0,0 1 0,1-1-1,-1 1 1,0-1 0,1 1 0,-1-1 0,0 2 0,7 8 144,0 1 0,-1 0-1,0 1 1,-1 0 0,-1 0 0,0 0 0,0 0 0,-1 0 0,-1 1 0,0 0 0,-1-1 0,0 1 0,-2 22 0,-1-24-96,0 0 0,-1 1 1,-1-2-1,1 1 1,-2 0-1,0-1 1,0 0-1,0 0 1,-1 0-1,-1-1 1,0 1-1,0-2 1,-1 1-1,0-1 1,-18 14-1,20-17-54,-1 0 0,0-1 1,0 0-1,0 0 0,0 0 0,-1-1 1,1 0-1,-1 0 0,0-1 0,0 0 1,0-1-1,0 0 0,0 0 0,-1 0 0,1-1 1,0-1-1,0 1 0,0-1 0,0 0 1,0-1-1,0 0 0,-13-5 0,10 2-31,1-1-1,-1 0 1,2 0-1,-1-1 1,1 0-1,0 0 0,0-1 1,-14-18-1,12 11-59,0 0-1,1 0 1,1-1-1,1 0 1,-7-19-1,-2-16-135,3-1 1,-15-98-1,9-19 1315,2-275 0,18 437-975,-1 17-91,-89 510 944,85-499-921,0 0-1,-2 0 1,-1 0 0,0-1 0,-2 0 0,0-1 0,-1 0-1,-1-1 1,-1 0 0,0-1 0,-28 28 0,-11-3-31,-2-2 0,-73 40 0,30-19-85,90-56 5,3 2 16,4-7 48,-3 5-2,0 0 1,0 0-1,1 0 0,-3 11 0,4-12 5,1 1-1,-1 0 0,1-1 0,1 1 0,-1-1 0,1 1 0,-1-1 1,1 1-1,1-1 0,-1 0 0,1 1 0,-1-1 0,1 0 0,0 0 1,1 0-1,-1 0 0,1-1 0,-1 1 0,7 6 0,3 2 8,1 0 0,0-1-1,29 20 1,112 64-13,-33-22 67,-40-24-25,-18-11-42,-2 2 0,96 81 0,-148-113 11,-1 1 1,1 1-1,-1-1 1,-1 1-1,0 1 1,8 13-1,-13-19 1,0 0-1,0 1 0,0-1 1,0 1-1,-1-1 1,0 1-1,0 0 0,0 0 1,-1-1-1,0 1 0,0 0 1,0 0-1,-1-1 0,0 1 1,-2 7-1,-10 22 133,12-33-117,1-1 1,-1 1-1,0-1 0,1 0 0,-1 0 0,0 0 0,0 1 0,0-1 1,0 0-1,0 0 0,0 0 0,-3 1 0,-19 18 160,-1-1 0,-1-1-1,-1-1 1,0-1 0,-47 20-1,31-23-23,0-2 0,-1-2-1,0-2 1,0-1 0,-1-3-1,0-1 1,1-3 0,-1-1-1,0-2 1,-81-19 0,102 18-87,0-2 0,0 0 0,0-1 0,1-2 0,1 0 0,0-2 1,0 0-1,1-1 0,1-1 0,0-1 0,1 0 0,0-2 1,1 0-1,1-1 0,1 0 0,1-1 0,-16-27 0,17 20-91,1-1 0,1-1-1,1 0 1,2-1-1,1 1 1,1-2 0,1 1-1,-1-35 1,5 11-228,2-1 0,2 1-1,18-90 1,-13 103-310,27-179-5360,-33 145 1562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2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8141,'0'0'4256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2.5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 7509,'0'0'5112,"-15"36"-4572,7 1-136,16 8-160,-8 0-120,6 4-44,3 0-60,-9-4-320,0-4-612,0 4-884,0-8-1248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2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1023 200 10005,'-11'-16'289,"-1"1"0,0 0 1,-1 1-1,-1 0 0,0 1 0,-1 0 0,0 2 1,-1-1-1,-1 2 0,1 0 0,-1 1 0,-34-12 1,24 14-235,1 0 0,-1 2 0,-47-2 0,-82 7 80,124 0-130,6 3-194,-1 0 0,2 1 0,-1 2 0,0 0 0,1 2 0,1 1 0,-1 1 0,1 1 0,1 1 0,0 1 0,1 1 0,-28 23 0,31-19-1752,-26 34-621,-3 7-263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3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1051 1 5192,'0'0'2135,"-2"7"-1036,1 4-921,1-1 1,0 1-1,0-1 0,1 1 1,1-1-1,-1 1 0,2-1 1,0 0-1,0 0 0,0 0 0,1 0 1,1 0-1,9 14 0,4 8 247,-1 0 0,-2 2 0,-1 0 0,-2 1 0,16 69 0,-25-84-310,0 0 0,-1 0 0,-1 0 0,-1 1 1,-1-1-1,0 0 0,-2 0 0,0 0 0,-2-1 0,0 1 0,-1-1 0,-12 28 0,6-24-72,-1-1-1,0-1 1,-2 0-1,0 0 1,-2-2-1,0 0 1,-1-1-1,-1-1 1,0 0-1,-1-2 1,-1 0-1,0-1 1,-1-2-1,-1 0 1,0-1-1,-1-1 1,-27 7-1,14-6 45,0-2 0,-1-1 0,0-2 1,0-2-1,0-1 0,-1-2 0,1-2 0,-43-6 0,55 3 67,1-2 0,0 0 0,0-1 0,1-2 0,-35-17 0,42 17-73,0-1 1,0-1-1,1 0 1,1-1 0,0-1-1,1 0 1,-24-29 0,29 29-44,-1-1 1,2 0-1,0 0 1,1 0-1,0-1 1,1-1-1,-8-30 1,12 34-36,-1-1 1,1 1-1,1-1 1,1 0-1,-1 0 0,2 1 1,0-1-1,1 0 1,0 0-1,5-18 1,5 3-5,0 0 0,2 0 0,0 2 0,2 0 0,2 0 0,0 2 1,1 0-1,1 1 0,24-21 0,20-11-2522,133-91 1,-180 135-108,33-20-989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3.3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8697,'0'0'5124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3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246 22 6833,'5'-21'7472,"-14"37"-5885,-17 43-1471,-70 265 1299,56-176-2705,37-135 717,-1 0 1,-1-1-1,-11 22 1,-7 6-4206,-5 8 861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4.2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192 32 7505,'0'0'3084,"-5"-5"-1833,-16-16-367,16 15 894,2 15-1346,-14 73-4,-13 159 0,24-161-1549,-4 0 1,-34 134-1,18-133-1575,2-6-863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4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2233 507 7685,'-5'-6'1287,"-1"-2"-962,1 3-193,1-1 0,0 1 0,-1-1 0,2 0 0,-1 0 0,1 0 0,0 0 0,0-1 0,1 1 0,-1-1 0,2 0 0,-3-13 0,5 7-74,0 0-1,1 0 1,1 0 0,0 0-1,8-23 1,32-60 9,-37 83-57,20-37-39,48-65 0,-61 96 11,-9 14 32,-3 5-11,1 0-1,-1 0 0,1 0 1,0 0-1,-1 0 0,1 1 1,-1-1-1,1 0 0,-1 1 1,1 0-1,-1-1 0,1 1 1,-1 0-1,1 0 0,-1 0 0,0 0 1,0 0-1,1 0 0,-1 0 1,0 0-1,0 0 0,1 3 1,0-1 5,-1 0 0,1 0 0,-1 0 0,0 0 0,0 0 0,-1 1 0,1-1 0,-1 0 1,1 1-1,-1 4 0,-1 6 34,-1-1 0,0 1 0,0 0-1,-7 18 1,-2-2-22,-1-1-1,-1 0 1,-1 0-1,-2-1 0,-1-1 1,-1-1-1,-2 0 0,0-2 1,-1 0-1,-2-1 1,0-1-1,-2-2 0,-47 32 1,53-41-123,0-2-1,-1 0 1,0-2 0,0 0 0,-1-1 0,-25 4 0,45-10 71,0 0 1,0 0-1,0 0 1,1 0-1,-1 0 1,0 0-1,0 0 1,0 0-1,0 0 1,1 0-1,-1-1 1,0 1-1,0 0 1,0-1-1,-1 0 1,-11-5-228,0 0 0,1-1 0,-16-11 0,18 5-109,2 2 333,1 0 0,1-1 1,0 0-1,1 0 0,0-1 1,1 0-1,0 0 0,1 0 0,0 0 1,1 0-1,0-20 0,2 7 2478,-5 30-1716,-27 32 336,16-18-405,-28 25 0,11-18-331,-2-1 1,-1-1-1,-1-2 0,0-2 0,-2-1 1,0-2-1,-47 12 0,-7-3-186,-1-5 0,-100 9 1,109-19-47,-1-4-1,0-4 1,1-4 0,-1-4 0,-130-24 0,179 20-62,0-1 0,1-2-1,1-2 1,-46-25 0,80 39-37,0 1 0,0-1 0,0 1 0,0-1 0,1 1 0,-1-1 0,0 0 0,0 0 0,0 1 0,1-1 1,-1 0-1,0 0 0,0-1 0,-46-59-465,39 48-192,-11-47-1395,19 45 643,4-7-73,1 1 0,9-26 1,5-1-1690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5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51 5044,'43'24'1745,"-1"-12"3,4-3-384,3-9-388,2-5-420,6 1-292,9-4-128,0-8-56,-1 4-112,-7-5-876,2 1-1216,-18-1-1160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5.3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 29 10221,'0'0'1309,"-1"-4"-133,-1 1-915,2 2-155,-1 0-1,0-1 1,0 1-1,1-1 1,-1 1-1,1 0 1,-1-1-1,1 1 1,0-1-1,0 1 1,-1-1-1,1-2 1,0 6 90,-1 1 0,0-1 1,0 0-1,0 1 1,-1-1-1,1 0 1,0 1-1,-2 1 0,-7 12 200,1 8 74,0 1 0,2 0 1,-5 34-1,-5 83 234,8-60-515,-29 263-2871,8-142-5461,22-156 4524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0 300 6461,'1'-27'1253,"0"0"0,9-45 1,-8 64-1197,1 1-1,1-1 1,0 0 0,0 1 0,0 0-1,1 0 1,0 0 0,0 0 0,1 1-1,-1 0 1,9-6 0,-3 1 109,-3 3-96,1 1 0,0 0 0,0 0 1,1 1-1,0 1 0,0 0 0,0 0 0,1 0 1,0 2-1,0-1 0,0 1 0,0 1 1,0 0-1,0 1 0,14-1 0,-16 2-61,0 0 0,1 0 0,-1 1 0,0 0 0,0 1 0,0 0 0,0 1 0,0-1 0,0 2 0,-1-1 0,0 1 0,1 0 0,-1 1 0,-1 0 0,1 0 0,-1 1 0,0 0 0,0 0 0,7 9-1,-3 0-3,-1 0-1,-1 1 0,0 0 1,-2 1-1,1-1 0,-2 1 0,0 1 1,-2-1-1,0 1 0,0 0 0,-2 0 1,0 0-1,-1 30 0,-5 18 115,-2 0 1,-22 93-1,16-94 108,-11 56 367,-41 266 1492,57-318-1673,3 1 0,3 0 0,13 112 1,-5-135-292,2 0 0,3 0 1,1-2-1,2 1 1,40 81-1,-41-101-100,0-1 0,2 0 0,1-1-1,1-1 1,1-1 0,1-1 0,0 0-1,2-1 1,0-2 0,45 29 0,-59-42-19,-1-1 0,1 0 1,0 0-1,0-1 0,0 0 0,1 0 1,-1-1-1,1 0 0,-1 0 1,1-1-1,0 0 0,0-1 0,0 0 1,11-1-1,-5-6-18,21-15-108,-35 22 109,0-1 0,0 1 0,-1-1-1,1 1 1,0-1 0,0 0 0,0 1 0,0-1 0,-1 0 0,1 0-1,0 0 1,-1 0 0,1 0 0,-1 0 0,1 1 0,-1-1 0,1 0-1,0-2 1,10-20-203,-1-1-1,-1 0 0,10-46 1,-18 68 194,-1 0 1,0 0 0,1-1-1,-1 1 1,0 0 0,0-1-1,0 1 1,-1 0 0,1 0 0,0-1-1,-2-3 1,0 0-24,1 0-70,-7 14-17,-8 11 130,1 1 1,1 0-1,0 1 0,2 0 1,0 1-1,1 0 1,-7 26-1,-6 22 39,-18 87 0,21-44 308,4 1-1,5 1 0,5-1 1,6 1-1,4 0 0,5 0 1,27 128-1,73 313 1842,12 72 839,-34 5-1130,-73-459-1646,-8 0 0,-7 0 0,-42 288 1,-23-135-203,49-266-331,10-28-314,5-25-494,-39-55-16000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6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2988 242 6357,'-29'-32'3436,"34"82"-2484,-4-40-878,1 1-1,-2 0 1,1 0 0,-2 14-1,-2 7 31,3-23-98,-1-1-1,0 1 1,0-1-1,-1 0 0,1 0 1,-2 1-1,1-1 1,-1 0-1,-1-1 1,1 1-1,-8 11 0,-8 9-143,7-15-138,-23 15-176,3-9-193,20-16 150,-13-3 203,19 0 143,-1-3 91,-22-8 89,22 9 2817,2 0-2446,-14-7 133,14 7 481,-2 10-868,4-5-129,-1 0 1,1 0-1,-1 0 1,1-1-1,-1 1 1,0-1-1,-5 3 1,-39 19-40,43-22-153,-1-1-145,-19 2-130,25-3 421,-1 0 0,0 0 0,1 0 1,-1 0-1,1 0 0,-1 0 0,0 0 0,1 0 1,-1 0-1,1 0 0,-1 0 0,1 0 0,-1 0 1,0-1-1,1 1 0,-1 0 0,1 0 0,-1-1 1,0 1-1,-22-12-590,12 1 1,-2-6 315,2 0-1,0-1 1,-10-23-1,-23-64-175,27 69 499,14 30 908,-8 10-680,-1 0 0,1 0 0,0 1 1,1 0-1,-18 12 0,-48 41 729,17-12-252,27-24-477,0-1 1,-1-1 0,-1-2-1,-1-1 1,-1-2 0,-47 14-1,-5-9-87,0-4-1,-1-3 1,0-5-1,-1-3 1,0-4-1,0-4 1,1-4-1,-167-35 1,169 19-126,0-4 1,2-4 0,2-3-1,1-4 1,1-3 0,-80-56 0,124 73-10,-28-19-42,-87-72-1,127 94-170,19 15-273,2-24-4408,3 29 4802,1 1 1,0-1-1,0 1 0,0-1 1,0 1-1,0-1 0,0 1 1,0-1-1,0 1 1,0-1-1,1 1 0,-1-1 1,0 1-1,0-1 1,0 1-1,1-1 0,-1 1 1,0-1-1,0 1 1,1 0-1,-1-1 0,0 1 1,1-1-1,-1 1 0,0 0 1,1-1-1,-1 1 1,1 0-1,-1 0 0,0-1 1,2 1-1,39-37-2637,10-5-234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6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1 148 5396,'0'0'1673,"60"-5"95,-3 2-384,14-10-368,18-3-408,-4 0-280,10 0-180,-7-5-92,-8 5-180,-8 0-844,-7-2-1128,-13 10-1020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36.6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 4192,'0'0'3323,"-4"8"-1811,4-7-1476,-3 5 251,0 1 0,0 0 0,1 1 0,0-1 0,0 0 0,1 0 0,0 1 0,-1 8 0,7-11 220,24 27 95,-10-13-455,-8-11-28,13 2-35,-17-7-14,9 0 20,-14-2-82,-1-1 0,1 1-1,0-1 1,0 0 0,-1 0-1,1 1 1,0-1 0,0 0-1,0 0 1,-1-1 0,1 1-1,0 0 1,1-1 0,26-3 595,-24-1-151,16-17-47,-16 17-47,-4-1-48,3-15 7,-3 16 77,-8 1-384,-11-3-58,-31-10 1,36 18-180,-29 11-1130,36-9 907,-7 2 116,1-3-3941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5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2189 5408,'0'0'4470,"6"-4"-3416,19-9-292,-19 9 704,0-1-1365,274-179 90,-79 58-166,102-68 272,8 13-1,364-153 1,-115 113-212,-438 176 4,203-63 259,-103 37-178,18-2-128,-68 23-14,79-16 0,-78 23-6,207-33 20,8 32 20,-78 32-82,-145 9 70,-99 2-33,-7 2-12,-16 2 8,-35-2 52,0-2-20,26-2-26,-25 2 605,-18-8-886,-3-3 202,-12-14-131,-2 1 1,-50-36-1,31 28 55,-2-2 56,3-8 58,9 5-18,27 31 10,2 0 23,-19-21 30,19 21-51,11 15-26,0 2 58,1 0 0,0 0-1,0 0 0,1-1 0,0 0 0,1 0 0,0-1 1,0 0-1,12 9 0,12 8 30,1-1-1,1-2 1,1-2 0,1 0-1,42 15 1,-52-25-20,-15-6-12,0 0 1,0 0-1,0-1 1,1 0 0,-1-1-1,16 1 1,-14-1 6,37 0 61,-15-2-39,-27 0 441,-16-1-442,-27-5 8,34 6-35,0 0-1,0 0 1,0 0-1,0 0 1,0 0-1,0 0 1,0 0-1,0 0 1,0 0-1,0 0 1,0 1-1,0-1 1,-1 0 0,1 1-1,1-1 1,-3 2-1,-22 10 36,1 1 1,1 1-1,1 1 0,-39 33 0,-3 10 149,7-4-160,3 4-33,12-10-5,33-39 20,3-1-198,-19 24-724,19-24-1216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6.0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85 493 4468,'0'0'3559,"0"10"-3127,-9 208 1385,4 121-475,-5 48-880,6-322-463,2-15 24,-4-15 39,5-28 10,-4-13-73,-1-3-13,1 0 0,0-1 1,0 0-1,1 1 0,0-1 0,1-1 0,0 1 1,0 0-1,1-1 0,1 0 0,0 1 0,0-15 1,2-22-60,10-74 1,-9 107 59,91-558-337,-87 545 345,65-262-74,-54 234 48,2 1-1,2 1 0,33-57 1,-47 97 31,1 1 1,0 0-1,0 0 1,1 1 0,1 0-1,0 1 1,17-14-1,-27 24 1,1-1 0,-1 1 0,1-1 0,-1 1 0,1 0 0,0-1 0,-1 1 0,1 0 0,-1-1 0,1 1 0,0 0 0,-1-1 0,1 1 0,-1 0 0,1 0 0,0 0 0,-1 0 0,1 0 0,0 0 0,-1 0 0,1 0 0,0 0 0,-1 0 0,1 0 0,0 0 0,-1 1 0,2-1 0,2 1 2,1 0-1,-1 0 0,0 1 1,0-1-1,0 1 0,-1 0 1,1 0-1,0 0 0,4 4 1,-1 1 1,-1 1 1,0 0 0,0 0-1,-1 0 1,0 0-1,-1 1 1,0 0 0,0 0-1,-1 0 1,0 0-1,0 1 1,1 13-1,0-1-7,-1 1-1,-2 0 0,0 0 0,-3 32 0,-1-27 15,-1 0 1,-2-1-1,-1 0 1,-1 0-1,-1-1 1,-1 0-1,-1-1 0,-2 0 1,-17 28-1,16-38 19,3-4-24,2-1-5,0-1 1,0 0-1,-1-1 0,0 0 0,-1 0 1,-13 6-1,-6 3-28,22-13 43,8-12-42,3-28-10,8 4 52,-8 26 37,4 13 54,3 3 6,-1 1-1,0 1 1,0 0 0,-2 0 0,1 1-1,6 17 1,34 95 662,-24-57-622,36 80 197,117 209-1,-158-325-342,43 57-1,-56-80-136,4 6 32,2-1-3520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6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355 94 4832,'0'0'1088,"-5"-8"-164,-18-22-329,17 23 262,-3 0-539,-25-17-46,33 23-258,0 0-1,0 0 0,0 0 1,0 1-1,-1-1 1,1 0-1,0 1 1,0-1-1,-1 1 1,1 0-1,0-1 0,-2 1 1,-31-8 45,33 8-56,1 0 0,-1 0 1,0-1-1,1 1 0,-1 0 0,0 0 0,1 0 0,-1 0 0,0 0 1,1 0-1,-1 0 0,0 0 0,1 0 0,-1 0 0,1 0 0,-1 1 1,0-1-1,1 0 0,-1 0 0,0 1 0,1-1 0,-1 0 0,0 1 1,-12 7 93,0 1 1,0 0 0,1 1 0,1 1 0,0-1-1,0 2 1,1-1 0,0 2 0,1-1 0,0 1-1,1 0 1,-6 16 0,2-3-20,1 1 1,1-1-1,2 2 0,1-1 0,1 1 1,1 0-1,2 1 0,-1 35 1,3-40-38,2-1 0,0 1 1,2-1-1,0 0 0,12 41 1,-2-26 23,-13-37-62,0 0 0,0 0 0,1-1 1,-1 1-1,0 0 0,1-1 0,-1 1 0,0 0 0,1 0 0,-1-1 1,1 1-1,-1-1 0,1 1 0,0 0 0,-1-1 0,1 1 0,-1-1 0,1 0 1,1 2-1,5 3 3,0-1 1,0 1-1,0-1 1,0-1-1,0 1 1,1-1 0,0 0-1,0-1 1,-1 0-1,1 0 1,1-1-1,-1 0 1,0 0-1,0-1 1,14-1-1,-14 0-2,0-1 0,1-1 0,-1 1 0,0-1 0,0-1 0,0 1 0,-1-2 0,1 1 0,11-10 0,-9 6-5,0-2 0,0 1 0,-1-1 0,-1 0 0,13-20 0,-6 3-12,0-1 0,-2-1 1,-1 0-1,12-48 0,-10 25 16,9-74 0,-20 94 33,-1 1 0,-1-1 0,-5-50 0,3 75 45,-6 11-34,1 1-33,1-1 0,-1 1-1,1-1 1,0 1-1,0 1 1,1-1-1,0 1 1,0 0 0,0 0-1,-5 11 1,5-6 13,0 0 1,0 0-1,1 0 1,1 0-1,0 1 1,-1 12-1,2 3 6,2-1 0,0 1 1,2 0-1,1-1 0,10 36 0,-1-22 2,2-1 0,39 74 0,-39-84-21,-13-26-43,-1 1 0,1-1-1,-1 0 1,1 0-1,0 0 1,0-1 0,1 1-1,-1 0 1,0-1-1,5 4 1,0 0-174,-1 1-1145,2-8-1194,35-1-698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7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1 148 4808,'0'0'2217,"1"-7"-1943,5-21-8,-5 22 36,33 1 204,-25 3-382,-8 2-107,0-1 1,-1 1 0,1 0-1,0 0 1,-1 0 0,1 0-1,0 0 1,-1 0-1,1 0 1,0 0 0,-1 0-1,1 0 1,0 1 0,-1-1-1,1 0 1,0 0-1,-1 1 1,1-1 0,-1 0-1,1 1 1,0-1 0,-1 0-1,1 1 1,0 0-1,2 2 47,5 2 56,0 0 0,-1 1 0,1 0 0,-1 0 0,-1 1 0,0 0-1,11 15 1,-10-8 46,-1 1-1,0-1 0,-1 2 1,0-1-1,-1 0 0,1 17 1,6 97 285,-17 33-254,-1-44-197,7-103-7,1 3 17,3-26 13,7-18-21,71-140-3,17-34-7,-51 104 6,-44 88-10,1 3-39,18-18 49,-23 23 3,0 0-1,1-1 1,-1 1 0,0 0 0,0 0 0,0-1-1,0 1 1,0 0 0,1 0 0,-1 0 0,0-1 0,0 1-1,0 0 1,1 0 0,-1 0 0,0-1 0,0 1-1,1 0 1,-1 0 0,0 0 0,0 0 0,1 0-1,-1 0 1,0 0 0,0 0 0,1 0 0,-1 0 0,0 0-1,1 0 1,-1 0 0,0 0 0,0 0 0,1 0-1,-1 0 1,0 0 0,1 0 0,-1 0 0,0 0 0,0 0-1,1 0 1,-1 0 0,0 1 0,0-1 0,1 0-1,23 18-3,-16-9 10,-1 1-1,0-1 1,0 1 0,-1 1-1,-1-1 1,0 1 0,0 0-1,6 22 1,0 1-8,-4-1-3,-6-26 84,4-7-70,0-2-11,0 0-1,-1 1 1,1-2 0,0 1-1,-1 0 1,1-1-1,-1 0 1,0 0-1,0 0 1,0-1-1,-1 1 1,1-1-1,-1 0 1,6-8-1,8-13 1,20-37 0,-19 29-2,86-143-26,-84 137 50,-16 29 2,0 1 535,0 17-403,2 3-133,0 1 0,-1 0 0,-1 0 1,0 0-1,0 0 0,-1 1 0,-1-1 0,1 21 0,-1 117-99,-2-91-129,0 48-3756,0-57-65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8.3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1138 1 3248,'0'0'3917,"-5"10"-2880,-2 10-762,0 0 0,0 1-1,2-1 1,1 1 0,1 1 0,0-1 0,1 34-1,3 30 77,-4 120 146,1-176-472,-1-1 0,-2 0 0,-1 0 1,-2 0-1,-11 29 0,9-33-17,0-1 1,-2 0-1,-1-1 1,0 0-1,-2-1 0,0-1 1,-2-1-1,0 0 1,-32 27-1,-39 13-35,71-53-37,-21-1-72,38-4 131,-1-1-1,1 0 0,-1 0 0,1 0 0,-1 0 0,1 0 1,-1 0-1,1 0 0,-1 0 0,1 0 0,-1 0 0,1 0 1,-1 0-1,1 0 0,-1 0 0,1 0 0,-1 0 1,1-1-1,-1 1 0,1 0 0,-1 0 0,1-1 0,-1 1 1,1 0-1,-1 0 0,1-1 0,0 1 0,-1-1 0,1 1 1,0 0-1,-1-1 0,1 1 0,0-1 0,-6-6-25,0 1 0,1-1 0,1 0 0,-1 0 0,1 0 0,0-1-1,1 0 1,-1 0 0,2 0 0,-1 0 0,1 0 0,0 0 0,1-1-1,0 1 1,0-1 0,1-13 0,3-1 10,1 0 0,1 0-1,1 0 1,1 1 0,1-1 0,11-21-1,-10 22 87,-6 14 128,-5 14-85,-19 50 42,-3 0-1,-1-2 0,-61 92 1,13-38-154,35-61-20,3-6 7,28-33 56,0-7-109,-22 5-67,29-6 134,0 0 0,-1 0 0,1 0 0,0 0 0,0 0 0,-1 0-1,1 0 1,0 0 0,-1 1 0,1-1 0,0 0 0,-1 0 0,1 0 0,0-1 0,-1 1 0,1 0 0,0 0 0,-1 0 0,1 0-1,0 0 1,0 0 0,-1 0 0,1 0 0,0-1 0,-1 1 0,1 0 0,0 0 0,0 0 0,-1-1 0,1 1 0,0 0 0,0 0 0,0-1-1,-1 1 1,1 0 0,0 0 0,0-1 0,0 1 0,0 0 0,0-1 0,0 1 0,0 0 0,-1-1 0,-4-11-11,-1 0 0,2 0 1,0 0-1,0 0 0,1-1 0,0 0 1,1 1-1,1-1 0,0 0 0,1 0 1,1-18-1,6-12 1,-3 15-11,-4 24 40,-1 6 14,-10 39 163,-5 18-42,7-34-85,-2-1-1,-1 0 1,-22 36-1,-48 53 34,72-100-97,-5 2 13,-51 49 411,61-58-14,-1-5-96,-19 5-113,25-6-199,0 0-1,-1 0 0,1 0 1,0 0-1,-1 0 1,1 0-1,0 0 1,-1 0-1,1 0 0,0 0 1,-1 0-1,1 0 1,0 0-1,-1 0 0,1 0 1,0 0-1,-1 0 1,1 0-1,0 0 1,-1 0-1,1 0 0,0-1 1,-1 1-1,1 0 1,0 0-1,0 0 0,-1-1 1,1 1-1,0 0 1,0 0-1,-1-1 1,1 1-1,0 0 0,0 0 1,0-1-1,0 1 1,-1 0-1,1-1 1,-5-7 8,1 1 0,0-1 1,0 0-1,1-1 1,-1 1-1,2 0 1,-1-1-1,1 0 0,1 0 1,-1-9-1,-2-102-8,4 92-3,13-319 99,-7 208-631,-5 133-706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8.5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0 106 9505,'29'45'2744,"-15"-95"-3756,-5 5-1472,-4-11-1241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8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0 274 7349,'0'-48'2148,"43"-5"-1276,14 11-348,-5 2-252,14 7-188,-9 0-460,-6 9-1252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1:31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7217,'0'0'5324,"18"33"-4456,2 2-140,-12 9-28,4 3-216,-7-4-244,3 1-100,-8-2-100,5-5-8,-5-4-60,0-5-1916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9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6445,'0'0'4455,"4"5"-3669,5 11-379,-1 0 1,0 1 0,-1 0-1,-1 0 1,5 22 0,16 98 834,-17-77-699,47 179 854,-22-97-1025,-3-42-266,-23-72-208,-7-21-214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9.0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1523 1 6713,'-6'7'1978,"-24"31"-178,2-2-648,-40 40 1,8-22-695,-2-2 0,-3-3 0,-117 68 0,70-57-296,-196 75-1,63-57-109,185-63-64,1-3 0,-75 5 0,121-17-87,-1 0 0,1 0 0,0-2 0,-25-4 0,31 4-1050,6-9-1329,-4-44-1514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7:49.2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10425,'0'0'4792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3.9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44 114 10929,'-15'-12'-372,"7"4"204,2 0 40,6-5-76,-8 1-736,8-13-1020,-6-11-905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6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6733,'14'2'399,"-1"1"0,1 1 0,0 0 1,-1 1-1,0 0 0,0 1 0,-1 0 1,0 1-1,0 1 0,0 0 0,-1 1 0,0 0 1,-1 0-1,11 13 0,-2 1-54,-2 0 0,0 1-1,13 27 1,36 83 309,-39-78-441,101 266 865,-28 11-246,-81-267-709,-14-48-94,209 769 1685,-157-534-1011,27 297 1,-55-199-400,38 308 819,-34-434-871,14 84 370,-25-182-308,-7 1 0,-4 1 0,-8 152 1,-96 485 173,26-330-218,29-95-138,24-188-132,-94 602-16,58-427-36,44-290 47,2-9 4,-2 1 0,-13 39 0,5-28 3,-2-1 1,-1-1-1,-31 50 1,25-53 9,-25 50 0,39-69-32,-1 1 0,-12 17 0,11-18 19,9-13 25,-1 0-5,-6 12-43,6-12 98,3-9-150,6-155-828,-1 76-8,-7-104-1,-42-175 95,36 332 840,0 0 1,-3 0 0,-18-42 0,26 68-2,1-1-65,-8-16-24,8 16 90,6 15 12,15 43 171,-1 0 0,-3 1 0,12 78 0,10 178 897,-34-278-1028,11 295 567,-14-312-648,1 0 0,0 0 0,4 17 0,-4-29 12,0 0-1,-1 0 1,1 0 0,-1 0-1,0 0 1,0 0-1,1 0 1,-1-1-1,0 1 1,0 0 0,-1 4-1,0 10 77,8-15 21,4 0-80,1 0 0,0-1 0,-1-1 0,1 1 0,0-2 0,-1 0 0,0 0 0,22-8 0,176-55 323,-31 11-994,-65 13-3779,-108 39 2177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7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858 593 6981,'0'0'2623,"6"-3"-1378,-4 2-1137,1 0-15,0-1 0,0 0 0,0 1 0,1 0 0,-1-1 1,0 1-1,1 1 0,-1-1 0,1 0 0,-1 1 0,1 0 0,-1 0 0,1 0 0,-1 0 0,1 0 1,-1 1-1,1 0 0,-1-1 0,1 1 0,-1 1 0,0-1 0,1 0 0,-1 1 0,0 0 0,0-1 0,3 4 1,56 46 716,-52-38-490,-2 0-244,-1-1 47,0 1-1,10 25 1,-15-34-107,0 1 1,-1 0-1,0 0 0,0-1 1,-1 1-1,1 0 1,-1 0-1,0 0 0,0 0 1,-1 0-1,1 0 0,-1 0 1,-2 7-1,-2-1-9,-1 1 0,0-2 0,0 1 0,-1-1 0,-1 0 0,0 0 0,0 0 0,-1-2 0,0 1 0,0-1 0,-1 0 0,-13 8 0,-11 5-22,0-1 0,-54 22-1,81-39-35,-1 1 0,1-1 0,-1-1 0,1 1 0,-1-1 0,0-1 0,0 0 0,0 0 0,0 0 0,0-1 0,0 0 0,0-1 0,-11-1 0,19 2 38,-1 0 0,1 0 0,-1 0 0,1-1 1,-1 1-1,1 0 0,-1 0 0,1 0 0,-1-1 1,1 1-1,-1 0 0,1-1 0,0 1 0,-1 0 1,1-1-1,-1 1 0,1-1 0,0 1 0,-1-1 1,1 1-1,0 0 0,0-1 0,-1 1 0,1-2 1,-3-3-27,0 0 0,0-1-1,1 1 1,-1-1 0,1 1 0,1-1 0,-1 0 0,1 0 0,0 0 0,0 0 0,1 0 0,-1 0 0,1 0 0,1-6 0,2-5-41,1 0 1,0 0 0,1 1 0,1 0 0,1 0 0,0 0 0,10-15 0,74-103-325,-78 117 370,58-74-54,153-151 0,-192 210 160,-27 26 673,-13 8-694,-58 24-35,1 2 1,-83 49-1,-115 99 212,233-154-108,-46 46 0,68-59-101,0-1 0,1 1 0,0 1 0,1-1-1,-1 1 1,2 0 0,0 1 0,0-1 0,-5 18-1,10-27-17,0-1 0,0 0 0,0 1-1,0-1 1,0 0 0,0 1 0,0-1-1,0 1 1,0-1 0,0 0 0,0 1-1,0-1 1,0 0 0,0 1 0,0-1-1,0 1 1,0-1 0,0 0 0,0 1 0,1-1-1,-1 0 1,0 1 0,0-1 0,0 0-1,1 0 1,-1 1 0,0-1 0,1 0-1,-1 0 1,0 1 0,0-1 0,1 0-1,-1 0 1,1 1 0,8 7 6,1 0 1,0 0 0,0-1-1,1-1 1,0 0-1,0 0 1,1-1-1,20 7 1,14 1-8,49 7 0,-66-16 62,0 1 1,0 2 0,-1 1-1,0 2 1,32 15-1,-59-25-51,-1 0-1,1 1 0,-1-1 1,1 0-1,-1 0 0,0 1 1,1-1-1,-1 0 0,1 1 1,-1-1-1,0 1 0,0-1 0,1 0 1,-1 1-1,0-1 0,1 1 1,-1-1-1,0 0 0,0 1 1,0-1-1,0 1 0,1 0 1,8 24 264,-9-25-270,1 0 0,-1 1-1,0-1 1,0 1 0,0-1 0,0 1-1,0-1 1,0 0 0,0 1 0,1-1-1,-1 1 1,0-1 0,-1 1 0,1-1-1,0 1 1,0-1 0,0 1 0,0-1-1,0 0 1,0 1 0,0-1-1,-1 1 1,1-1 0,0 1 0,0-1-1,-1 0 1,1 1 0,0-1 0,-1 0-1,1 1 1,0-1 0,-1 1 0,-9 11 40,-1-1-1,0 1 1,-1-2 0,0 0 0,0 0 0,-1-1-1,0-1 1,-1 0 0,0 0 0,0-2 0,-1 0-1,1 0 1,-19 3 0,15-4-15,1-2 1,-1 0-1,1 0 1,-1-2-1,0 0 0,0-1 1,0-1-1,-22-4 0,30 3-23,0-1-1,0 0 1,0-1-1,0 0 1,1 0-1,0-1 1,0 0-1,0 0 1,0-1-1,1 0 1,0-1-1,0 0 1,1 0-1,0-1 1,-10-13-1,-4-11-13,2 0-1,1-1 1,1-1-1,2-1 1,-14-48-1,-37-188-17,55 218 19,-76-341-2,85 378 11,2 13-41,0 0 1,0 0 0,-1 0-1,0 0 1,1 0 0,-1 0-1,0 0 1,-3-5-1,2 4-304,-5-8 253,5 0-3710,-8 24 919,-40 45-437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1 8905,'11'10'564,"15"20"1955,-19-20-2121,0 0 0,-1 0 0,0 1-1,-1-1 1,0 1 0,0 0 0,-1 1-1,2 13 1,-3-4-45,-1 1-1,-2-1 1,0 1-1,-1 0 1,-2-1 0,0 1-1,-1-1 1,-1 0-1,-1 0 1,-1 0-1,-18 38 1,11-32-409,0-2 1,-2 0-1,-1 0 1,-1-1-1,-1-2 1,0 0-1,-2 0 1,-30 22-1,44-37-301,-1-1 1,0 0-1,-1 0 0,0-1 1,1 0-1,-2-1 0,1 0 0,0 0 1,-1-1-1,0 0 0,0 0 1,0-1-1,-13 0 0,-18-2-1924,40 0 2110,0 0-1,0 0 0,0-1 1,0 1-1,0 0 0,-1 0 1,1-1-1,0 1 0,0 0 1,0-1-1,0 1 0,1-1 1,-1 1-1,0-1 0,-1 0 1,-39-28-2843,2-11 118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7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8 2632,'0'0'2044,"-4"-1"-918,-11-4 65,11 3 19,4 7-196,1 0-809,0 0 0,-1 0 0,2 0 1,-1 0-1,0 0 0,1 0 0,0 0 1,0-1-1,5 8 0,31 42 1954,-25-36-1863,6 8 425,-2 1 0,0 1 0,-2 0 1,17 44-1,-27-60-533,-1 1 1,-1 0-1,0 0 1,0 1 0,-2-1-1,1 1 1,-2-1-1,0 1 1,0-1 0,-1 1-1,-1-1 1,0 1-1,-5 13 1,-2-5-137,-1-1 0,-1 0 0,0 0-1,-2-1 1,-1 0 0,-27 30 0,22-30-598,-1 0 1,-1-2-1,0 0 0,-38 22 0,18-16-1834,-79 34 0,26-22-1279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7225,'0'0'3406,"5"2"-2269,3 3-898,0 0 0,-1 1-1,0 0 1,-1 0 0,1 0-1,-1 1 1,0 0-1,-1 0 1,0 1 0,6 9-1,6 14 724,18 45 0,-25-49-614,0 1 1,-2 0-1,-1 1 0,-1 0 1,-2 0-1,1 31 0,-4-36-261,-1 0 0,-2 0-1,0 0 1,-2 0-1,0 0 1,-2-1-1,-16 43 1,9-35-205,-2 0-1,-1 0 1,-2-2 0,-1 0 0,-25 30-1,28-41-636,0-1-1,-2 0 1,0-1-1,0-1 1,-1-1-1,-1-1 1,-1 0-1,-26 11 0,-16 0-3269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2188 1 6629,'0'0'3324,"-4"6"-2910,-49 104 362,32-45-627,19-58-129,-3-1-13,-1 0-9,4-3 5,-1-1 0,1 1-1,0 0 1,0-1 0,0 1 0,-3 6 0,-2-8 15,-24 7-95,31-8 68,-1 0-1,0 1 1,1-1-1,-1 0 1,1 0-1,-1 0 1,1 0-1,-1 0 1,0 0 0,1 0-1,-1 0 1,1 0-1,-1 0 1,0 0-1,1 0 1,-1 0-1,1 0 1,-1-1-1,1 1 1,-1 0-1,0-1 1,-5 0-83,4 0 62,0 1 0,0-1 1,0 1-1,0-1 0,1 0 0,-1 0 1,0 0-1,0 0 0,1 0 0,-1 0 0,1 0 1,-1-1-1,1 1 0,-1 0 0,-1-3 1,-75-83-193,74 82 212,-15 5 448,18 0-426,1 0-1,-1 0 0,1 0 0,0 0 1,-1 0-1,1 0 0,0 0 1,-1 0-1,1 1 0,0-1 0,-1 0 1,1 0-1,0 0 0,-1 1 0,1-1 1,0 0-1,-1 0 0,1 1 1,0-1-1,0 0 0,-1 1 0,1-1 1,0 0-1,0 1 0,0-1 0,0 0 1,-1 1-1,1-1 0,0 0 1,0 1-1,0-1 0,0 1 0,-10 18 104,2 1-1,0 0 0,1 0 1,0 1-1,2 0 0,1 0 0,0 0 1,2 0-1,0 1 0,2-1 1,1 25-1,11 157 20,-12-174-120,0-27-17,1 0 0,-1 0 0,0-1 0,-1 1 0,1 0 0,0 0 0,0-1 0,-1 1 0,1 0 0,-1 0-1,1-1 1,-3 4 0,3-4-103,-1 0-1,1 0 1,-1 0-1,1 0 0,0 0 1,-1 0-1,1 0 0,0 1 1,0-1-1,0 0 1,-1 0-1,1 0 0,1 2 1,-10-8-568,1 1 537,0 0-1,0-1 0,1-1 0,-1 1 1,1-1-1,0 0 0,1-1 1,-11-13-1,-70-124-580,37 55 1412,29 52 599,13 28-825,6 8-352,1 0-68,-1 0 0,0 0 0,1 0 0,-1 0 0,0 0 0,1 1 0,-1-1 1,0 1-1,0-1 0,0 1 0,0 0 0,1-1 0,-1 1 0,0 0 0,0 0 0,0 0 1,0 1-1,0-1 0,1 0 0,-1 1 0,0-1 0,0 1 0,0 0 0,1-1 1,-1 1-1,0 0 0,1 0 0,-1 0 0,1 0 0,-1 0 0,1 1 0,-1-1 1,1 0-1,-2 3 0,-88 102 1689,-88 90 707,157-175-2247,-2-2 0,0 0 0,0-2 0,-2 0 0,0-2 0,-52 23 0,46-27-155,-1 0 0,-1-2 0,1-2 0,-1-1 0,0-1 0,-1-2 0,1-1 0,-1-2 0,1-2 0,-1-1 0,1-1 0,0-2 0,-61-19 0,37 3-22,-97-53 1,120 55-47,1-2 1,1-1-1,-54-49 0,75 61-95,1-1 0,1 0 0,0-1 0,-10-16 0,17 25-71,0-1 1,1 0 0,-1-1-1,1 1 1,0 0 0,1-1-1,-1 1 1,1-1-1,0 1 1,0-1 0,1 0-1,0 0 1,0-8-1,0 13 116,0 1-1,0-1 1,1 0-1,-1 1 0,0-1 1,0 1-1,0-1 1,1 1-1,-1-1 0,0 1 1,1-1-1,-1 1 1,0-1-1,1 1 0,-1-1 1,1 1-1,-1-1 1,0 1-1,1 0 0,-1-1 1,1 1-1,-1 0 1,1-1-1,0 1 1,0 0-1,43-29-2781,12 3-845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9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1 444 9621,'57'26'1104,"-6"-26"36,6-13-324,9-16-360,5-16-268,18-8-100,11-8-392,3-16-1196,5-8-1668,1-21-933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49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8917,'0'0'3324,"50"-3"-2616,16 3-224,10-4-220,2-1-136,6 5-68,-14 0-168,-7 5-1012,-17-1-1892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19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0 9233,'-57'21'1072,"-18"11"-64,-5 8-272,-5 13-316,-18 10-208,3 6-124,-3 3-40,-6 10-48,1 0-404,5 0-764,3-5-1008,6-7-928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3586 0 3576,'0'0'6632,"1"6"-5989,4 21-33,-13-23-427,-36 14-18,-1-2 0,-76 18-1,-39 12-142,-62 39 34,-218 118-1,300-128 187,5 7 0,-197 154 0,219-142-102,5 4 0,4 5 1,-114 145-1,172-185 59,-72 132 0,-16 82 60,-30 157 627,39 13 238,-49 320 727,129-550-1473,-45 412 1218,85-586-1478,-20 293 595,-23 158-4,-53-8-459,77-377-241,5 0 0,5 2 0,-1 168-1,15-276-6,0 1 0,0 0-1,0 0 1,0-1-1,1 1 1,-1 0 0,1-1-1,2 5 1,-2-5 1,0 1 0,-1-1 0,1 1-1,0 0 1,-1-1 0,0 1 0,0 0 0,0 4 0,0 24-10,0-24 1039,-2-18-1392,-15-132-666,-38-212-839,45 310 1622,5 20 145,0 0 0,-16-39 0,18 53 96,-14-29 28,1 10-67,13 22 17,-1 0 28,-9-23-14,10 22 6,-3 1 35,-25-38-83,12 17 66,15 21 21,-1 1-17,-14-18-20,14 17-32,5 14-169,3 22 209,1 0 0,1 0-1,2-1 1,0 0 0,13 27 0,7 32 67,2 23 80,19 150 1,-46-221-100,-3-29-42,1-2 1071,11-15-978,46-33-79,-2-3 1,52-54-1,-18 16-16,-84 77-20,237-195-424,-233 193-768,-2 1-740,21-15-657,-21 16-1039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1008 604 8893,'-7'-4'724,"-1"0"-451,4 2-135,1 0 0,-1 1 0,1-1 0,0-1 0,0 1 0,0 0 0,0-1 0,0 1 0,-3-5 0,-24-24 483,-39-50 0,62 69-620,0-1-1,1 0 0,0 0 1,1 0-1,0 0 0,1-1 0,1 0 1,0 0-1,1 0 0,0 0 0,1-1 1,1 1-1,0 0 0,1 0 0,1-1 1,0 1-1,1 0 0,0 0 1,1 1-1,1-1 0,0 1 0,1 0 1,0 0-1,15-21 0,-16 26-4,2 0-1,-1 1 1,11-9-1,18-15-41,-20 21 42,20-4 3,-35 14 1,0 0-1,1 0 1,-1-1 0,1 1 0,-1 0-1,1 0 1,-1 0 0,1-1 0,-1 1-1,1 0 1,-1 0 0,1 0 0,-1 0-1,1 0 1,-1 0 0,1 0 0,-1 0 0,1 0-1,-1 0 1,1 0 0,-1 0 0,1 1-1,-1-1 1,1 0 0,-1 0 0,1 0-1,-1 1 1,1-1 0,-1 0 0,1 1-1,7 4 8,-1 0 0,0 1-1,0-1 1,-1 1-1,0 1 1,0-1-1,0 1 1,-1 0-1,0 0 1,0 1-1,-1 0 1,0-1-1,5 14 1,-5-7 63,-1 0 0,0 1 0,-1-1 0,0 1 0,-1-1 0,-1 1 0,0-1 0,-2 1 1,1-1-1,-1 1 0,-9 27 0,3-19-42,0-1 1,-2-1-1,-1 1 1,0-1-1,-2-1 0,-23 30 1,26-39-23,1 0 1,-2-1 0,0 0-1,0-1 1,0 0-1,-1-1 1,-22 11-1,28-15-14,-1-2 0,0 1 0,0-1 0,0 0-1,0 0 1,0-1 0,-12 1 0,15-1-10,0-2 0,0 1 0,-1 0 0,1-1-1,0 0 1,0 0 0,0 0 0,0 0 0,1-1 0,-1 0 0,0 1 0,1-1-1,-1-1 1,-4-2 0,3 1-26,-14-16-125,6 4 18,6 7 129,0 1 12,0 0-1,1 0 0,0-1 0,0 0 1,1 0-1,1-1 0,-1 1 0,-2-12 1,-3-9-31,8 23 7,5 14 9,7 13 41,0 2 1,-2-1-1,0 1 1,-2 1-1,0-1 0,-1 1 1,2 36-1,-8-46 6,-5 20 19,-5-2 0,9-25 390,-29-6-308,25 0 762,6 8-731,1 43 403,12 67 1,2 39 371,-12-128-826,-1-1 1,-2 1-1,0-1 0,-2 1 1,-1-1-1,-1 0 1,-2 0-1,-1 0 0,-10 27 1,8-33-93,0 0-1,-2-1 1,-1 0 0,0 0 0,-2-1 0,0-1-1,-1-1 1,-1 0 0,-1 0 0,0-2 0,-22 16-1,23-20-3,0-1 0,0-1-1,-1 0 1,-1-2 0,0 0-1,0 0 1,-24 5 0,34-11-7,-1 0 0,1-1 1,-1 0-1,0 0 0,0 0 1,0-2-1,1 1 0,-1-1 1,0 0-1,0-1 0,1 1 0,-1-2 1,1 1-1,0-2 0,0 1 1,0-1-1,0 0 0,-10-7 1,9 3 0,0 0 0,0 0 1,1-1-1,0-1 1,1 1-1,0-1 0,0-1 1,1 1-1,0-1 1,1 0-1,1 0 1,-1-1-1,-3-17 0,0-9 9,1 0-1,2 0 1,0-40-1,5 13-177,2-1-1,21-118 1,47-128-4115,-43 219 1364,1 7-804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2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10209,'0'0'2055,"7"-2"-2027,22-3-15,-22 4 118,-4-6-133,10-20 36,-9 14-12,-4-14 10,0 20 336,-3 0-166,0 1-130,2 4-31,0 0 0,0 0 0,0 0-1,0 0 1,0-1 0,0 1 0,1 0-1,-1-1 1,1 1 0,-1-4 0,-6 8-27,-21 6-38,21-6-10,2 45-6522,4-37 3563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3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0 2316,'0'0'3156,"-5"8"-2767,-14 22-21,15-23 3133,2 1-2967,0 0-389,1-5-82,-1 1 0,2-1 0,-1 1 0,0-1 0,1 1 0,0 0 0,0-1 0,0 6 0,0 36 543,0-6-365,-2 0 1,-2 0 0,-2 0-1,-1 0 1,-16 48 0,-3-20-191,4-30-34,18-31-10,0 0-33,-9 19 28,10-19-14,-1-1 6,-13 24 28,8 4-20,7-26-14,0-2 22,-1 1-7,1-4-3,1 0 0,0 0-1,0 0 1,0 0-1,0 0 1,1 0 0,-1 0-1,0 0 1,1 1-1,-1 3 1,0-3 3,0 1 0,0-1-1,1 1 1,-1-1 0,1 1 0,0 0 0,-1-1-1,2 1 1,-1 0 0,0-1 0,2 5 0,-2-7 2,0 0 1,0 1 0,1-1-1,-1 0 1,0 0 0,-1 0-1,1 0 1,0 1-1,0-1 1,0 0 0,-1 0-1,1 0 1,0 0 0,-1 0-1,1 1 1,-1-1 0,-1 1-1,-1 5 32,-7 24 189,2 10-62,2-5-128,-3 3 1,-6 8-19,-4 11 8,17-53 63,6-12-98,11-28-247,-2 0-1,-1-1 1,9-50-1,-13 52 45,5-31-140,-3-1 0,2-88 0,-11-9 246,-1 121 92,0 9 33,-3-3-21,1 27-9,1 2 1371,0 15-1050,-16 73 101,6-36-138,2 1 1,-4 85 0,11-58 53,3 57 399,22 135 860,-11-125-1064,-8-88-304,-4-35-139,1 0 0,-2-1 0,0 1 0,-1-1 0,-6 22 0,3-26-63,0 1-1,-1-1 0,-1 1 0,-11 16 1,17-29-17,-31 42-9,27-35 11,-2 0-110,-22 21-189,22-22-351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79 2696,'0'0'5303,"9"4"-5035,25 12-152,-25-12 69,-6-4-153,0 0 0,1 0-1,-1 1 1,0-1 0,0 1 0,1 0-1,5 2 1,-1 0 59,0-1 856,-9-11-832,-2-29 18,2 29 77,-3 0 84,-11-24 0,11 25-58,-29 4-36,23 1-186,9 3-15,0 0 1,1 0 0,-1 0-1,0-1 1,0 1-1,0 0 1,1 0 0,-1 0-1,0 0 1,0 1 0,1-1-1,-1 0 1,0 0-1,0 0 1,1 1 0,-1-1-1,0 0 1,0 1-1,1-1 1,-2 1 0,-8 3 1,6-2 2,0 0 0,-1 0 0,1 0 0,0 0 0,0 1 0,0 0 0,-5 4-1,-21 17-8,22-18 3,1 1-142,-22 23-386,22-22-1001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4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44 4360,'0'-6'1187,"0"-19"81,0 19 2199,-7 4-3325,0 1-112,-1-1-1,1 1 1,0 1 0,-1 0 0,1 0 0,0 0 0,-1 1 0,1 0 0,0 0 0,0 1 0,0 0 0,0 0 0,0 0-1,0 1 1,-8 5 0,-11 7 151,0 1 0,1 1 0,1 1 0,1 2 0,-38 39 0,19-11 124,-61 90-1,92-122-290,1 0 0,1 1 0,1 0 0,0 1 0,2-1 0,0 1 0,0 1 0,2-1 0,0 1 0,-1 28 0,5-46-12,0 0 0,0-1 1,0 1-1,0-1 0,0 1 0,0 0 0,0-1 0,0 1 0,1-1 1,-1 1-1,0 0 0,0-1 0,1 1 0,-1-1 0,0 1 0,1-1 1,-1 1-1,0-1 0,1 1 0,-1-1 0,1 0 0,0 2 1,6 6 12,0 0 1,1-1 0,-1 1 0,2-2 0,-1 1 0,1-1 0,0 0 0,0-1 0,0 0-1,1 0 1,20 6 0,2-5 14,0-1 0,1-1 0,-1-2 0,1-1 0,-1-2 0,1-1 0,37-7 0,24-10-165,101-35-1,-189 52-740,-2-6-3013,12-33 1436,-8 5 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4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0 454 2528,'0'0'3581,"5"8"-2351,10 17-693,-2 1 1,0 1-1,-2 0 0,-1 1 0,-2 0 0,7 32 0,27 123 372,-15-78-717,-27-103-189,1 1 1,-1 0-1,1 0 1,-1-1-1,1 1 1,0 0-1,0-1 1,0 1-1,2 3 1,1 0 3,-2 1 540,-4-16-506,-16-63-53,4 0 0,3-1 1,3 0-1,3-1 0,3 1 0,4-1 0,3 0 1,20-102-1,-20 151 10,2 1-1,1 1 1,1 0 0,19-37-1,-24 53-1,0 1 0,0 0-1,9-10 1,22-14-28,-4 11-11,-31 18 43,1 1 0,0-1 0,0 1 0,-1 0 0,1-1 0,0 1 0,-1 0 0,1 0 0,0-1 0,0 1 0,0 0 0,-1 0 0,1 0 0,0 0 0,1 0 0,27 0-9,-29 0 10,1 0-1,-1 0 1,1 0 0,0 0-1,-1 0 1,1 0 0,-1 0-1,1 0 1,-1 0 0,1 1-1,-1-1 1,1 0 0,-1 0-1,1 0 1,-1 1 0,1-1-1,-1 0 1,1 1 0,-1-1-1,1 0 1,-1 1 0,0-1-1,1 0 1,0 2 0,4 3 0,-1 0 0,1 0 0,-1 1-1,0 0 1,0 0 0,-1 0 0,1 0 0,-1 1 0,-1-1 0,1 1 0,-1 0 0,0-1 0,-1 1-1,0 0 1,0 0 0,0 11 0,-2 2 6,-1-1-1,0 0 1,-2 0-1,-8 29 1,-32 71 88,12-50-47,-68 106 0,98-172-49,0 1 0,0-1 0,0 0 0,0 0 0,0-1 0,-1 1 0,-4 4 0,1-2 1,2 0-16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25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4736,'0'0'3388,"4"8"-2594,77 142 634,-70-138-1296,77 61 58,-88-73-190,1 0 1,-1 1-1,1-1 0,-1 1 1,1-1-1,0 0 1,-1 1-1,1-1 1,0 0-1,-1 0 1,1 0-1,0 0 0,-1 1 1,1-1-1,0 0 1,-1 0-1,2 0 1,29 2 41,-24-2-7,0-5 4,22-14-19,-28 19-19,-1-1 0,1 1-1,0-1 1,-1 1 0,1-1-1,0 1 1,-1-1 0,1 1-1,-1-1 1,1 0 0,-1 1-1,1-1 1,-1 0 0,1 1-1,-1-1 1,0 0 0,1 0-1,-1 0 1,0 1 0,0-2-1,7-21 2,-1-1 0,-2 0 0,0 0 0,-2 0 0,0 0 0,-2 0 0,-1 0 0,0-1 0,-11-46 0,-22-69 40,31 133 634,7 16-468,49 118 467,-51-122-622,0-1-1,-1 1 1,2-1 0,-1 1-1,0-1 1,6 7-1,14 22 108,-18-23-139,-2-6-11,0 0 1,-1 0-1,1-1 1,1 1-1,-1-1 1,0 1-1,1-1 1,5 6 0,13 14 25,-16-17-22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5129 432 2608,'0'0'6854,"3"-6"-5865,8-16-237,-8 16 297,-9 2-655,-17-13-89,-1 1 0,0 1 1,-1 1-1,-33-13 0,-288-69 1324,185 57-1293,-24-4 67,57 21-263,-409-55 828,-103 50-690,147 50-230,346-13-33,-32 4 69,-18 6-28,0 0-8,101-5-23,-169 48 0,196-40 84,2 2 1,0 4 0,-71 41 0,17-6 178,70-39-170,2 2 0,-64 46 0,43-25-17,-27 23 160,-135 124 1156,197-165-1303,-1 0 49,2 3 0,-31 35-1,63-64-131,-1-1-1,1 0 0,-1 1 1,0-1-1,0 0 0,-7 4 1,7-4-21,0-1 0,0 1 1,0 0-1,0 0 1,1 0-1,-1 1 1,1-1-1,-4 7 0,-15 24 58,1 1-1,1 1 0,-14 41 0,12 1 124,19-62-148,2 13 78,2 0 1,6 31-1,-5-44-32,1-1 0,0 1 0,1 0 0,1-1 0,14 28-1,-2-16 57,0 0 0,2-2 0,1 0 0,1-1 0,1-2 0,1 0-1,31 21 1,-20-18-51,1-2 1,2-2-1,0-1 0,76 27 0,22-5 57,1-5 1,175 22-1,286-13-28,73-65-89,-479 10-26,379-36-48,-342 25 120,-17 0-63,343-78 0,-490 82 2,-3 2-15,-2-2 1,79-34 0,69-55-4,-174 84 6,0-2 0,-2-1 1,53-51-1,-71 60-15,-1-1 1,-1 0-1,0-1 0,-1-1 0,-1 0 1,0 0-1,-2 0 0,0-1 0,5-21 1,1-10-9,-3 0 1,6-75 0,-9 49-115,-3-2 0,-10-142 0,5 206 111,0 11 18,0 0-1,0 0 1,0 0 0,0 0-1,0 0 1,-1 0-1,1 0 1,-1 0-1,-1-3 1,-29-112-294,26 104 219,-10-16 20,11 22-106,0 1-156,-11-21-148,11 21-297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54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634 23 7693,'-2'-4'1703,"-8"-15"3004,3 28-3532,-67 105 2232,-5 7-958,-112 127-309,87-133-3678,-4-14-4010,91-88 1514,-25 18-1495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1 854 4944,'0'0'2656,"11"1"-1466,35-1-350,1-2 0,69-11 0,102-28 301,-111 19-645,1472-179 3329,-592 107-3291,-579 37-295,-272 36-154,-78 12-1,73-9 232,-128 19-294,1-1 0,0-1 0,0 1-1,0 0 1,-1-1 0,1 0 0,0 0-1,-1 0 1,5-2 0,1-1 20,-1 2 82,1 1-73,34-6-1642,-44-1 1351,-1 0 1,0 0-1,0 0 1,-1 1 0,0-1-1,0 1 1,0-1 0,-1 1-1,0 0 1,-7-8 0,6 8 89,1 1 1,-1 0 0,0 0-1,0 1 1,-10-9 0,-1 0 15,-128-105-413,128 106 531,-23-13-8,-9-5 45,25 17-10,17 11 419,9 12 125,4 5-374,0 0 0,0-1 0,2 0 0,-1 0 1,2-1-1,-1 0 0,2 0 0,-1-1 1,22 15-1,16 13 405,58 33 1,-15-16 69,162 74 1,-247-128 1210,-14 9-1779,-5 5-70,-1 0 0,0-2 0,-1 1 0,-1-2-1,-23 16 1,-108 51-43,64-37 23,-54 29 248,19-11-1898,33-14-5050,54-30 2437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1 6533,'24'7'1712,"-19"-6"2068,-14 1-3525,-35 9-153,1 1 0,1 2 0,-63 31 0,47-11 85,2 3 0,2 2 0,-71 65 0,106-87-125,1 1 0,0 1-1,2 0 1,0 1 0,2 1 0,0 1 0,-18 35-1,28-47-1,0 0-1,1-1 1,0 1-1,0 1 1,1-1-1,0 0 0,1 1 1,0-1-1,0 0 1,1 1-1,1-1 1,0 1-1,0-1 1,1 0-1,1 1 0,-1-1 1,2 0-1,-1-1 1,1 1-1,11 17 1,-6-14 40,0-1-1,1 0 1,1-1 0,0 0 0,1-1 0,0 0-1,0-1 1,1 0 0,0-1 0,0 0 0,1-1 0,18 6-1,8 2 73,1-2 0,0-2 0,47 6 0,-10-6 31,142 1 1,70-25-78,-259 8-105,-24 2-9,-1 2 26,-3-28-9132,-1 21 7965,-1 0-2348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3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38 145 5412,'0'0'2217,"-6"-2"-1556,0-1-476,4 2-57,0 0 1,0 0 0,0 1 0,0-1-1,0 0 1,0 1 0,-1-1-1,1 1 1,-4 0 0,6 10 783,1 22-374,2 1 0,12 57 0,28 74 340,-10-40-495,-4-9-172,5 0 0,61 137-1,-40-121-106,-52-124-68,-3-15-151,-3-31-75,-1 1 1,-13-48-1,-2-16-66,-7-71 62,-40-358 104,65 507 111,5-41 1,0 11 238,-4 53-247,0 0 0,0 1 0,0-1 0,0 0 0,0 1 0,0-1 0,0 0-1,0 1 1,1-1 0,-1 0 0,0 1 0,0-1 0,1 0 0,-1 1 0,0-1 0,1 1 0,-1-1 0,2 0 0,2-5 30,0 0 1,0 1 0,1 0-1,0 0 1,0 0-1,0 0 1,1 1-1,0 0 1,0 0-1,0 0 1,0 1-1,0 0 1,1 0 0,-1 1-1,1 0 1,0 0-1,0 0 1,12-1-1,2 3 54,1 0 0,0 2 0,-1 0 0,0 1 0,0 2 0,28 8 0,-1 3 153,71 35 0,-75-29-93,0 2 0,-1 2-1,-2 2 1,72 63 0,-90-70-7,-2 2 0,0 0 0,-2 1 0,0 0 1,-2 2-1,-1 0 0,0 1 0,-3 1 0,12 32 1,-20-47 0,-1 0 0,0 0 0,-2 0 1,1 1-1,-1-1 0,-1 1 0,-1-1 1,0 1-1,0-1 0,-2 1 0,1-1 0,-2 1 1,0-1-1,0 0 0,-2 0 0,1 0 1,-1-1-1,-1 1 0,-1-1 0,1-1 1,-2 1-1,0-1 0,-15 18 0,-1-8-36,0-1 0,-1 0 0,-1-2 0,-1-1 0,-55 26 0,19-16-47,-111 31 0,143-49-398,0-3 1,-1 0-1,-55 1 1,74-6-148,-36-6-2705,39 4 2504,-31-7-3081,6 0 633,27 5-666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5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3165 491 2484,'0'0'1816,"8"-6"-561,30-25 7077,-42 25-7911,-2-2-394,0 0 1,-1 0-1,0 1 1,0 0-1,0 0 1,-1 1-1,0 0 1,0 0-1,-1 1 1,-15-8 0,-12-3 74,-54-16 1,62 23-94,-437-136 31,308 99 105,-2 7 0,-2 7 1,-209-14-1,325 44-51,0 2 0,-52 7 0,70-3-73,0 1 0,1 1 0,-1 1 0,-42 18 0,-14 15 374,1 3-1,-106 76 0,-129 133 408,260-201-417,3 4 0,2 1-1,-68 94 1,-130 195 2239,238-329-2564,8-12-23,0 1 0,1 0 1,0 0-1,0 0 0,0 0 1,-3 8-1,0 0 10,0-4-4,2 1 0,-1 0 1,1 0-1,1 0 0,0 0 0,0 1 1,1-1-1,-1 12 0,2 1 107,1-1 1,1 1-1,1-1 1,1 1-1,1-1 0,1 0 1,1 0-1,0-1 0,2 1 1,17 32-1,-5-18 92,1 0 0,2-1 0,1-1 0,2-2 0,1 0 0,2-2 0,1-1 0,60 45 0,-49-47-146,2-2 0,1-2 0,1-2 0,0-2 1,2-2-1,0-2 0,94 17 0,-29-17-45,-1-4 0,2-5 0,209-17 0,328-87 38,-449 58-39,232-41 375,-415 75-323,-7 3-57,-5 1-10,-1 0 0,1 0 0,-1 0 0,0-1-1,0 1 1,8-7 0,21-13 48,-16 9-34,5-11-43,-1 0 1,-1-1-1,-1-1 1,16-29-1,21-52-27,75-200 1,-121 276 25,-1 0 1,-2-1-1,-1-1 0,-1 1 1,-2-1-1,-1 0 1,-2 0-1,-1 0 1,-8-59-1,7 79-6,0 8-5,1 0 1,-1 0-1,0 0 0,-1 0 1,-3-9-1,3 8 3,-2-4 0,1 1 1,-1-1-1,-1 1 0,0 0 1,0 1-1,-1-1 0,0 1 0,-9-10 1,13 15-3,-18-19-8,0 0 0,-2 1 0,0 0 0,-44-29 0,20 25-4,17 9-11,1-1 1,-29-23-1,39 27 6,-35-19 0,39 23-63,-113-91-3369,82 62 838,24 18 345,-2 2 1,0 1 0,-29-17 0,7 10-2232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1686 4060,'0'0'4701,"0"5"-3344,0 9-566,0-4 3685,5-16-4036,137-152 417,184-159 0,-253 255-505,3 4 1,130-76-1,185-61 351,-268 146-435,135-35 0,135-15 141,-182 48-382,97-25-1,-272 68-80,-30 7 130,-1-2-168,14-8-411,-18 11 388,0-1 0,0 0 0,0 1 1,0-1-1,0 0 0,0 0 0,0 0 0,0 0 1,0 0-1,0 0 0,-1 0 0,1 0 0,0 0 1,-1 0-1,1 0 0,-1 0 0,1-1 1,-1 1-1,0 0 0,1 0 0,-1-2 0,1-1-299,0-2-146,-1-1 0,0 1 0,0-1 0,0 1 0,-1-1 0,0 1 1,0 0-1,0-1 0,-1 1 0,-3-6 0,-2-14-786,2 1 224,0 2 515,-1-1-1,0 1 0,-2 0 1,-1 0-1,0 1 0,-13-21 1,6 18 850,6 15 359,4 5-340,4 3-117,0 0-1,-1 0 0,1 0 1,-1 1-1,0-1 0,0 1 1,1 0-1,-1-1 0,-4 0 1,-16-6 461,23 7-587,-1 1 1,1 0 0,0 0 0,-1 0 0,1-1-1,-1 1 1,1 0 0,0 0 0,-1 0 0,1 0-1,-1 0 1,1 0 0,0 0 0,-1 0 0,1 0-1,-1 0 1,1 0 0,0 0 0,-1 0 0,1 0-1,-1 1 1,1-1 0,0 0 0,-1 0 0,0 1-1,-3-1 184,3 1-134,-1-1 0,1 0-1,-1 1 1,1-1-1,0 1 1,-1-1-1,1 1 1,0-1 0,-1 1-1,1 0 1,0 0-1,0 0 1,0 0 0,0 0-1,0 0 1,0 0-1,0 0 1,-2 2 0,0 1 40,-1 0 0,1 0 0,-1 0 0,1 1 1,0-1-1,1 1 0,-1 0 0,1 0 1,0-1-1,0 2 0,1-1 0,-1 0 1,1 0-1,0 0 0,1 1 0,-1-1 0,1 0 1,0 1-1,0-1 0,1 0 0,-1 1 1,1-1-1,3 10 0,-1-9 1,0 1-1,1-1 1,-1 0 0,1 0-1,0 0 1,1 0 0,-1-1-1,1 0 1,0 0 0,0 0-1,1 0 1,-1-1 0,13 7-1,5 2 189,1-2-1,35 13 0,-26-14-111,1-2 0,0-1-1,57 4 1,-22-2-45,-30-5 226,-39 3-287,-1 1-69,0-1 0,0 1 0,0 0 0,-1-1-1,0 1 1,0-1 0,-1 0 0,0 0 0,0 0 0,-8 13-1,3-9-4,0 1-1,-1-2 0,-1 1 1,1-2-1,-20 17 0,13-14-95,-188 139-1413,198-147-337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193 481 6361,'0'0'1036,"-4"6"-151,-19 27-557,1 0-1,2 2 1,2 0-1,1 1 1,2 1-1,1 0 1,2 1-1,2 0 1,-8 57-1,12-59-143,2-13-1,-1 33-1,5-51-68,1-2-90,0-1 1,0 0 0,0 1 0,-1-1-1,1 1 1,0-1 0,-1 1-1,0 4 1,1 0 17,0 0 4037,0 0-4210,3 30 143,-3 6 9,-1-6-8,-2-23 22,-8 13-16,8-20 27,1-1-12,-2 13 245,3-22 584,7-44-481,53-171-492,-34 132 82,168-455-212,-169 486 197,35-58 0,-43 85 12,2 1 0,0 0 0,38-38 0,-53 61 27,1-1 0,0 0 0,0 1 1,0 0-1,0 0 0,1 1 0,0-1 0,0 1 1,-1 1-1,2-1 0,-1 1 0,0 0 1,0 0-1,1 1 0,-1-1 0,1 2 1,-1-1-1,1 1 0,0 0 0,-1 0 0,1 0 1,-1 1-1,1 0 0,-1 1 0,11 3 1,14 7-3,-18-2-18,5 10 26,-1 0 0,18 29 0,-29-40 1,0 1 1,0 0 0,-1 0-1,-1 0 1,0 1 0,0-1-1,-1 1 1,0 0 0,1 12-1,-3-11 3,-1 0 0,0 0 0,-1 0 0,0 0 0,-1 0 0,0 0 0,-4 13 0,3-17-3,-1 0 0,0 0-1,0 0 1,0 0 0,-1-1-1,0 0 1,-1 0 0,0 0-1,0-1 1,-9 9 0,-14 8 5,0-2 0,-1 0 0,-53 26 1,-106 35-34,157-71-693,-54 10-1,80-20-627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46 241 5581,'0'0'5159,"2"7"-5129,12 39 27,-10-29-23,1 0-1,1 0 1,0 0-1,14 24 0,-14-28-15,-5-10-6,1 0 0,-1 0 0,1 0 0,0-1 0,0 1 0,0 0-1,0-1 1,1 1 0,4 3 0,3 4 0,0-1-1,0-1 0,1 0 1,21 11-1,-26-15-5,1-1 0,-1 0 0,1-1 0,0 0 0,0 0-1,0 0 1,0-1 0,0 0 0,0-1 0,0 1 0,0-1 0,11-2-1,-4-1-7,0 0 0,0-1 0,0-1 0,0 0 0,-1-1 0,0-1 0,0 0 0,-1 0 0,0-1 0,0-1 0,-1 0 0,0-1 0,0 0 0,17-22 0,-16 17 34,-1-1-1,0-1 1,-1 0-1,-1 0 0,0-1 1,-2 0-1,0-1 1,-1 1-1,0-1 0,3-30 1,-8 39 42,0 0 0,-1 0 0,0 0 0,0 0 0,-1 0 0,-1 0 0,-2-10 1,3 16-55,0 0 0,-1 0 1,1 0-1,-1 0 0,0 0 1,0 0-1,0 0 0,-1 1 1,1-1-1,-1 1 0,0 0 1,0 0-1,0 0 0,0 0 1,-1 0-1,1 1 0,-1-1 0,1 1 1,-5-2-1,-2 1-12,0 0 0,0 1 1,0 0-1,0 1 0,-1 0 0,1 0 0,0 1 0,-1 0 0,1 1 0,-14 3 1,-10 2 3,-57 20-1,57-14-7,0 1 0,-60 34 0,81-40-36,-1 2 0,2 0 0,-1 1 1,1 0-1,0 1 0,1 0 0,1 0 1,-17 24-1,22-22-792,0 17-1055,4-30 1773,1 1 0,0-1 0,0 1 0,0-1 0,0 1 0,0-1 0,0 1 0,0-1 0,0 1 0,0-1 0,0 1-1,0-1 1,0 1 0,0-1 0,0 0 0,0 1 0,0-1 0,0 1 0,1-1 0,-1 1 0,0-1 0,0 1 0,1-1 0,-1 0 0,0 1 0,1 0 0,18 25-3078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8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89 123 5164,'6'-5'1531,"2"0"-974,4-3-3,-1-3 4035,-13 18-4195,-47 138 344,21-60-585,17-50-42,1 1-1,2-1 1,1 2 0,-3 55-1,9-89-90,1-1-1,0 0 1,0 1-1,0-1 1,1 1-1,-1-1 1,1 1-1,-1-1 1,2 3-1,4 22 162,-2 0-89,-4-27-87,0 1 1,0 0 0,0 0 0,1-1-1,-1 1 1,0 0 0,0 0 0,0-1-1,1 1 1,-1 0 0,1-1 0,-1 1-1,0 0 1,1-1 0,-1 1 0,1-1-1,0 2 1,4 5 35,-4-4-19,1-1-1,0 1 0,-1-1 1,1 0-1,0 1 0,1-1 1,-1 0-1,0 0 0,0 0 1,6 2-1,-1 1-7,0-1 1,0 0-1,0-1 1,0 0-1,0 0 1,1 0-1,0-1 1,-1 0-1,1-1 0,0 1 1,10-1-1,-5-1-5,-1 0 0,1-2-1,0 1 1,0-1 0,-1-1-1,20-7 1,-9 1-5,-1-1-1,0-1 1,0-1-1,-1 0 1,0-2 0,-2-1-1,23-21 1,-21 15-8,0-1 1,-2-2-1,-1 0 1,0 0 0,-2-2-1,18-38 1,-12 14-19,-1-1 1,20-83 0,-36 110 9,0-1 0,-2 1 0,0-46 0,-3 70 12,0 0 0,0 0-1,0-1 1,0 1 0,0 0 0,0 0-1,0 0 1,0-1 0,0 1-1,0 0 1,0 0 0,0 0-1,0-1 1,0 1 0,0 0 0,0 0-1,0 0 1,0-1 0,0 1-1,0 0 1,0 0 0,0 0-1,0 0 1,0-1 0,-1 1-1,1 0 1,0 0 0,0 0 0,0 0-1,0 0 1,0-1 0,-1 1-1,1 0 1,0 0 0,0 0-1,0 0 1,0 0 0,-1 0 0,1 0-1,0 0 1,0 0 0,0-1-1,-1 1 1,1 0 0,0 0-1,0 0 1,0 0 0,-1 0 0,1 0-1,0 0 1,0 0 0,0 1-1,0-1 1,-1 0 0,1 0-1,0 0 1,-7 1 1,0 0-1,0 0 1,1 0-1,-1 1 0,0 0 1,1 1-1,0-1 1,-1 1-1,1 1 1,0-1-1,1 1 1,-1 0-1,1 0 1,-1 1-1,1-1 1,-7 10-1,-3 4 4,1 0 0,0 1 0,-20 39-1,25-41 9,2 0-1,0 1 0,1 1 0,0-1 1,2 1-1,0 0 0,1-1 0,1 2 1,1 36-1,1-44-4,1-1-1,0 1 1,1 0 0,0-1 0,1 1 0,1-1-1,-1 0 1,2 0 0,0-1 0,0 1 0,1-1-1,0 0 1,0 0 0,1-1 0,1 0-1,-1 0 1,15 12 0,-17-17 0,1-1-1,0 1 1,0-1-1,0 0 1,1 0-1,-1-1 0,1 0 1,-1 0-1,1 0 1,0-1-1,-1 0 1,1 0-1,0-1 1,0 0-1,0 0 1,0-1-1,0 1 1,-1-2-1,9-1 1,-2 0-4,-1-2 0,1 1 1,-1-1-1,1-1 0,-2 0 1,1-1-1,-1 0 0,19-16 0,-4-2 3,-2 0-1,0-2 0,-2-1 1,-1 0-1,-2-2 0,0 0 0,-2-1 1,-2-1-1,0 0 0,9-35 0,-22 61 102,-1-1 0,1 1 0,-1 0 0,0-12 0,-1 2-4589,0 12 1775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8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6549,'0'0'2450,"5"3"-1350,10 6-904,1-1 0,-1-1 0,1 0 1,1-1-1,-1-1 0,1 0 0,0-1 0,0-1 0,1-1 1,-1 0-1,0-1 0,1-1 0,18-2 0,-12-1-201,1 0-1,-1-1 0,0-2 0,0 0 0,-1-2 1,0 0-1,0-2 0,42-24 0,-53 26 4,-1 0-1,0-1 1,-1 0 0,0-1-1,0 0 1,-1-1-1,-1 0 1,0 0 0,0 0-1,-1-1 1,0 0-1,-1-1 1,-1 0 0,6-15-1,-11 17-23,-6-8-23,6 18 48,0 1 0,0 0 0,-1-1 0,1 1 0,0-1 0,0 1 0,0 0 0,0-1 0,-1 1 0,1 0 0,0 0 0,0-1 0,-1 1 0,1 0 0,0 0 0,0-1 0,-1 1 0,1 0 0,0 0 0,-1-1 0,1 1 0,0 0 0,-1 0 0,1 0 0,0 0 0,-1 0 0,1 0 0,-1 0 0,1 0 0,0 0 0,-1 0 0,1 0 0,-1 0 0,-6-2-1,-1 1 0,1 0 0,0 1 0,-1-1 0,1 2 0,-1-1 0,1 1 0,-15 3 0,8 0 9,0 0 1,1 1-1,-1 1 0,-17 10 0,11-4 0,-1 1-1,2 1 1,0 1-1,1 1 1,0 0-1,1 1 1,1 1-1,1 1 1,-23 36-1,28-39 8,1 1 0,1 1 0,1 0 0,0 0 0,1 0 0,1 1 1,0-1-1,2 1 0,0 1 0,1-1 0,1 0 0,3 33 0,1-35-1,0-1 1,1 0-1,1 0 1,0 0-1,1 0 0,1-1 1,1 0-1,0-1 1,0 1-1,2-2 0,0 1 1,22 22-1,-17-20-253,1-2-1,0 0 1,1-1-1,0 0 1,1-1-1,0-2 1,1 1-1,1-2 1,31 11-1,-41-17-180,0-1-1,0 0 1,0 0 0,1-1 0,-1 0-1,0 0 1,1-2 0,-1 1 0,0-1-1,11-3 1,-5 0-428,-1-1-1,15-8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8:58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3 278 5773,'0'0'1121,"-1"-5"-215,0-10-278,1 15-607,0 0-1,0 0 0,0 0 0,0 0 1,0 0-1,0 0 0,0 0 0,0 0 1,0 0-1,0-1 0,0 1 0,0 0 0,0 0 1,0 0-1,0 0 0,0 0 0,0 0 1,0 0-1,0 0 0,0 0 0,0 0 1,0 0-1,0 0 0,0 0 0,1 0 1,-1-1-1,0 1 0,0 0 0,0 0 0,0 0 1,0 0-1,0 0 0,0 0 0,0 0 1,0 0-1,0 0 0,0 0 0,0 0 1,1 0-1,-1 0 0,0 0 0,0 0 1,0 0-1,0 0 0,0 0 0,0 0 0,0 0 1,0 0-1,0 0 0,0 0 0,0 0 1,1 0-1,-1 1 0,0-1 0,0 0 1,0 0-1,0 0 0,0 0 0,0 0 1,0 0-1,0 0 0,0 0 0,18 24 1470,-14-18-1704,20 33 681,-2 1 1,-1 0-1,20 59 0,33 135 379,-68-211-751,11 63 481,-15-63 5108,-5-78-5602,1-1 0,3 0 1,3 1-1,14-75 1,5 30-308,4 1 1,46-107 0,-32 100-3069,-39 98 591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5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41 5965,'3'-1'1078,"11"-4"107,-14 5-1156,0 0 0,0-1 0,1 1 1,-1 0-1,0 0 0,0 0 0,1 0 0,-1 0 0,0 0 0,0 0 0,1 0 0,-1 0 0,0 0 1,0 0-1,0 0 0,1 0 0,-1 0 0,0 1 0,0-1 0,1 0 0,-1 0 0,0 0 1,0 0-1,0 0 0,1 0 0,-1 0 0,0 1 0,0-1 0,0 0 0,0 0 0,1 0 1,-1 1-1,0-1 0,0 0 0,0 0 0,0 0 0,0 1 0,12 14 254,0 0-1,-2 1 1,0 0-1,-1 1 1,0 0-1,-1 0 1,-1 1 0,7 29-1,-13-44-270,0 0 0,-1-1 1,1 1-1,-1 0 0,0-1 0,0 1 0,0 0 0,0 0 0,0-1 1,0 1-1,-1 0 0,0 3 0,-1 2 15,1-3-27,-1 1-1,1-1 1,-1 0-1,0 0 0,-1 0 1,1-1-1,-1 1 1,0-1-1,0 1 0,-1-1 1,1 0-1,-1 0 1,0 0-1,0-1 0,0 1 1,-1-1-1,1 0 1,-1 0-1,-5 2 0,-6 3-153,-1-1 0,0 0 0,0-2 0,-23 5 0,28-7-32,0-1 0,0-1 1,0 0-1,-1-1 0,1 0 0,0-1 0,-15-2 0,27 3 171,-1 0 0,1-1 1,-1 1-1,1 0 0,0 0 0,-1 0 1,1 0-1,0 0 0,-1-1 0,1 1 1,-1 0-1,1 0 0,0 0 0,-1-1 1,1 1-1,0 0 0,0-1 0,-1 1 1,1 0-1,0-1 0,0 1 0,-1 0 1,1-1-1,0 1 0,0 0 0,0-1 1,0 1-1,0-1 0,-1 1 0,1-1 1,-2-5-47,-1-1 0,1 1 0,1-1 0,-1 0 0,1 0 0,0 1 1,1-1-1,-1 0 0,1 0 0,1 0 0,-1 0 0,1 1 1,1-1-1,-1 0 0,1 0 0,0 1 0,0-1 0,4-6 0,4-6 24,1 0-1,0 0 0,1 1 0,1 1 0,1 0 0,0 1 1,1 0-1,1 2 0,0-1 0,1 2 0,25-15 0,-9 9 95,-24 14 27,-8 4-12,1-1 0,0 1 0,-1 0 0,1 0 0,0 1 0,0-1 1,0 0-1,0 1 0,0-1 0,0 1 0,2-1 0,-6 6 262,-6 17 0,-1-10 0,-20 16-84,-36 26 0,50-42-143,-1-2 0,0 0 1,0-1-1,-1 0 0,-22 6 0,19-9 296,-1-1 0,-1-1 0,-24 1 0,25-3-8,17-1-268,1 3-136,-5 6 98,0 0 0,2 1 0,-1 0 0,1 1-1,1-1 1,0 1 0,-6 21 0,-18 97 1684,26-113-1560,-10 64 1371,3 0 1,4 0-1,7 131 0,4-146-676,3 1-1,3-1 1,3-1-1,40 116 0,-42-147-651,-10-27-82,0 0 53,7 19 97,-7-19 1689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4920 556 6241,'0'0'1303,"-5"-7"-134,-1-1-853,5 5-195,-1 0-1,0 0 0,0 0 1,0 1-1,-1-1 0,1 0 1,-1 1-1,1 0 0,-1 0 1,-5-4-1,-32-22 319,0 2-1,-2 2 1,-1 1 0,-1 2-1,0 3 1,-67-20 0,22 13-163,-126-30 36,-558-35-51,625 78-235,-387-37-48,228 34 47,36 3 411,88-12-158,14 1-191,-285-3-124,225 34 30,-233 37-1,408-36 22,0 2-1,-69 24 0,-95 48-6,215-82-6,-19 7 14,12-4-7,-1 0 1,1 1-1,1 0 0,-1 0 1,-14 12-1,14-12-14,5-2 2,1-1 0,0 0 0,0 1 0,1 0 0,-1 0 0,1 0 0,-1 0 0,-4 7 0,-3 2 10,1 0 0,0 1 0,1 0 0,-12 23 1,18-28 3,-1-1 1,1 0-1,1 1 1,-1 0-1,1 0 1,1 0-1,0 0 1,0 0-1,0 0 1,1 0-1,0 0 1,2 14-1,4 2 91,1-1 1,0-1-1,2 1 0,1-1 0,0-1 0,2 0 0,0 0 0,1-1 0,1-1 0,18 19 0,-5-9 48,2 0 0,1-2 0,1-1 0,1-2-1,45 26 1,-43-31 32,1-2 0,1-1 0,41 11-1,117 24 570,-8-15-379,328 21 1,192-42-313,272-64 118,-860 37-157,-1-4 0,192-54 0,-263 55-6,-2-2 0,1-1-1,-2-3 1,-1-1-1,-1-2 1,-1-2-1,-1-2 1,-1-2-1,-2-1 1,-1-1 0,39-46-1,-45 37-6,-7-8 14,-9 10 27,-12 37-46,0 1 1,0-1 0,-1 0 0,1 0-1,0 0 1,-1 0 0,0 0 0,1 0 0,-1 0-1,0 0 1,0 0 0,0 0 0,-1-3 0,-1-20-86,2-5 51,0 23 14,-3 0-106,-16-55-2117,18 57 814,-5-31-9676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2906 197 4968,'0'0'3880,"-7"-7"-3144,-14-9-467,0 0 0,-2 2 1,1 1-1,-1 1 0,-43-16 1,-5 5-104,-1 4 1,-1 2-1,0 4 0,-123-6 1,-302 23 252,486-4-410,-158 11 279,0 6 0,-286 70 1,286-48-159,-53 14 57,161-35-70,-92 40 1,121-43-73,-17 7 22,-48 29 0,67-30-31,14-9-17,1 0 0,1 1-1,-22 24 1,34-32-5,0 0-1,0 1 0,0-1 0,1 1 0,0 0 1,0-1-1,0 1 0,1 0 0,-1 0 1,1 0-1,0 7 0,1 0 73,0 0-1,0 0 0,1 0 1,3 14-1,-1-15 41,1 0-1,0 0 0,0-1 0,1 1 1,1-1-1,0-1 0,1 1 1,0-1-1,0 0 0,1 0 0,0-1 1,1 0-1,0-1 0,13 10 0,0-1 153,2-1 0,0-2 0,1 0-1,0-1 1,30 9 0,34 9 479,139 29 0,99-5 116,271-7 60,-563-46-906,361 0 320,-329-7-301,0-2 1,-1-4-1,123-35 1,-161 36-40,0-1 0,-1-2 1,-1-1-1,0-1 1,-1-1-1,-1-1 0,0-1 1,-1-1-1,-1-1 1,-1-1-1,-1-1 0,-1 0 1,23-36-1,-6 0-6,-2 0 1,29-69-1,-48 92-10,-2 0-1,-1-2 1,-2 1-1,11-74 1,-21 89 67,-8-30-23,-8 4-75,12 39-18,-5 0-151,-29-22 53,20 19-398,-17-3-812,27 11-577,-35 16-10719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4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1249 3100,'0'0'4998,"-2"-7"-4219,-8-19-313,10 25-453,0 1 0,0-1 0,-1 0 0,1 1 0,0-1 0,0 1 0,0-1 0,0 1 0,0-1 0,0 0 0,0 1 0,0-1 0,0 1 0,0-1 0,0 1-1,0-1 1,0 0 0,1 1 0,-1-1 0,0 1 0,0-1 0,1 1 0,-1-1 0,0 1 0,1-1 0,-1 1 0,1-1 0,9-15 134,2 0 0,0 0 0,0 1 0,1 1 0,1 0 0,1 1 0,0 1 1,0 0-1,22-12 0,23-11 328,88-38-1,-9 15 57,168-45 0,156-18 227,-448 117-735,455-97 563,510-42-1,-214 95-494,-553 39-103,363 6 46,-292 5 174,-6 6 397,-228-6-561,-7-4 0,4 2-27,-30-1-5,-13 0-234,0 1 0,0 0 0,-1 0 0,1 0 0,0 0 0,-1 1 0,6 0 0,-17-10-452,-131-144-1183,117 123 1726,1 0 16,-38-73 69,43 75 70,13 21 1422,14 11-1042,158 57 571,-150-55-911,-12-4-20,0 0 0,0 0 0,0 1-1,7 4 1,26 12 65,-22-7-47,14 15 18,-30-26-71,-1 0-1,0 0 1,0 0-1,0 0 0,0 0 1,0 0-1,0 0 0,0 1 1,0-1-1,0 0 1,1 4-1,1 1 0,1 0 0,-1 1 1,-1-1-1,1 1 0,-1 0 0,0 0 1,-1 0-1,0 0 0,0 0 0,0 1 0,-1-1 1,0 0-1,0 0 0,-2 9 0,-4 4 12,-1-1-1,0 0 1,-18 30-1,-37 51 5,5-26-190,-128 129-1,123-139-1306,48-50-902,-22 20-1244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5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37 2944,'0'0'952,"-4"-6"280,-11-19-49,11 19 2418,-1 14-3059,-2 2-379,1 0-1,1 1 1,0-1-1,1 1 0,0 0 1,0 0-1,-3 21 1,-7 73 806,1 125 0,17 109 111,17 27-347,-16-295-645,-4-40-77,7 33 0,-7-57-31,-1 1 30,0 13 81,0-5-6511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5989,'0'0'2409,"1"8"-1221,4 86 226,-4 0 0,-11 99-1,-1 50 87,11 203 303,0-254-7694,-4-237 1451,1 17 3463,1-38-1457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5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90 4440,'-51'-37'6249,"117"26"-5333,5 6-96,9 5-208,0 0-224,14 5-184,-5-10-68,-9 2-60,-3-2-48,-3-3-64,-2 0-492,-21 3-1312,-8-3-2000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6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0 1000,'-4'9'9,"-16"27"268,14-19 209,1 16 54,3-25 750,5 2-600,6 27-2,-7-28 1337,6 0-1470,23 24-126,-24-25 308,1-6-484,25 3-88,-17-5 59,-6-2-120,23-3 502,-25-2-314,22-23-92,-29 29-188,0 1 0,-1-1 0,1 1 0,-1-1 0,1 1 0,-1-1-1,1 1 1,-1-1 0,1 0 0,-1 1 0,1-1 0,-1 0 0,0 1 0,1-1-1,-1 0 1,0 0 0,0 1 0,0-1 0,1 0 0,-1-1 0,4-28 252,-4 29-254,0 0 0,0 1 0,0-1 0,0 0 1,0 1-1,0-1 0,0 0 0,0 0 0,0 1 0,0-1 0,0 0 0,0 1 0,-1-1 0,1 0 0,0 1 0,0-1 0,-1 1 0,1-1 0,-1-1 0,-14-26 101,11 21-59,-2 5-39,1-1 0,0 1 0,-1 0 0,0 1-1,1-1 1,-9 0 0,-2 0-1,8 0-7,0 1-1,0 0 1,0 0-1,-1 1 1,-11 2-1,-34 11 20,43-10 3,3 4 11,8-7-38,-4 3 3,-1 1 1,1 0-1,0 0 1,1 0-1,-1 1 1,-4 7-1,6-10-27,1 1 1,0 0-1,0 0 0,0 0 0,0 1 0,0-1 0,1 0 0,-1 0 0,1 0 0,0 1 0,1 5 1,-1-2-336,10-2-1709,42 19-1324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6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5821,'0'0'2878,"1"8"-1729,42 438 2346,-37-353-3450,1 38 12,-14 40-2652,6-162 334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44 303 5396,'2'-13'316,"0"0"-1,1 0 1,1 0-1,0 0 0,1 0 1,0 1-1,1-1 0,1 2 1,0-1-1,0 1 1,16-18-1,-12 16-115,1 2 0,1-1 0,0 2 0,0 0 1,1 0-1,0 1 0,1 1 0,27-12 0,-23 13-107,0 1-1,0 0 1,0 2-1,1 0 1,0 1 0,-1 1-1,1 1 1,0 1-1,0 0 1,0 2-1,-1 0 1,1 1 0,0 1-1,-1 1 1,0 0-1,26 12 1,-31-9-23,1 0 0,-2 0 1,1 1-1,-1 1 0,0 0 0,-1 1 1,-1 0-1,1 1 0,-2 0 0,18 27 1,-21-29-8,-1 1 0,-1 0 0,0 1 1,0-1-1,-1 1 0,-1 0 0,0 0 1,0 1-1,-1-1 0,-1 0 0,0 1 1,-1-1-1,0 1 0,-4 21 0,1-20-8,-1 0 0,0-1 0,-1 1 0,0-1 0,-1 0 0,-1 0-1,0-1 1,-1 0 0,0 0 0,-1 0 0,-17 17 0,0-5-16,0 0 0,-2-2-1,-48 30 1,39-29-152,-1-2 0,-1-2 0,0-2 0,-2-1 0,0-2 0,-1-1-1,0-3 1,0-1 0,-57 3 0,81-11-636,1-2 0,0 0 0,-33-6 0,42 5-2041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7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6549,'0'0'1604,"46"63"-184,-26-2-268,-6 8-292,0 13-240,-5 3-200,5 8-92,0-6-112,-5-2-152,5 1-36,-8-5 4,2-3-32,-8-12-596,-14-5-1280,-17-4-5121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57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1 4672,'0'0'3429,"0"6"-2888,0 20-11,0-26-508,0 1 0,0 0 0,0-1 0,0 1 0,0-1 0,0 1 0,0 0 0,-1-1 0,1 1 0,0-1 0,0 1 0,0 0 0,-1-1 0,1 1 0,0-1 0,-1 1 0,1-1 0,0 1 0,-1-1 0,0 1 0,-17 24 260,5-14-144,-24 9-22,-46 16 1,78-34-111,-10 0 61,5-1-75,-49-3 211,52 2-97,1-1 0,-1 0 0,1-1 0,-1 1 0,1-1 0,0 0 0,0-1 0,-8-3 0,7 3 15,5 2-74,0 0 0,0 0 1,-1 0-1,1-1 0,0 1 0,0 0 0,0-1 0,0 1 0,0-1 1,1 0-1,-1 0 0,-2-3 0,-1 1 50,3 2-68,1 1 0,-1 0 0,1-1 1,-1 1-1,1-1 0,0 1 0,-1-1 0,1 0 0,0 1 0,0-1 1,0 0-1,0 0 0,1 0 0,-2-2 0,-6-18 224,6 17 257,2 12-105,3 107 1818,5 0 0,31 156 1,-32-239-1988,21 99 840,-25-121-936,-1 0 36,3 25-84,-4-26-26,-1-55-16614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19:07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181 691 5469,'23'-57'900,"3"1"0,3 2 1,1 0-1,52-66 0,-55 82-584,3 2-1,0 0 1,3 3-1,0 0 1,2 3-1,2 0 1,0 3-1,55-31 1,-83 53-259,0 1 0,0 0 1,1 1-1,-1-1 0,1 2 1,0 0-1,0 0 0,0 0 0,0 1 1,16 1-1,-20 0-19,1 1 1,0 0-1,0 1 1,0-1-1,-1 1 0,1 1 1,-1-1-1,1 1 0,-1 0 1,0 0-1,0 1 0,0 0 1,-1 0-1,1 0 1,8 9-1,-6-2 61,0 0 0,0 1 0,-1 0 1,0 0-1,-1 1 0,0 0 0,-1 0 0,-1 0 0,0 0 0,-1 1 1,0-1-1,2 27 0,-3-2 218,-2 1 0,-1-1 0,-9 57 1,1-43 39,-2 0 0,-2-1 0,-3 0 0,-2-1 0,-26 51 0,24-61-76,-2-2 0,-1-1 0,-2-1 1,-2-1-1,-1-1 0,-49 46 1,35-44-212,-2-1 0,-1-3 1,-1-1-1,-2-3 0,-59 26 1,93-47-144,-1-2 0,-1 0 0,1 0 0,-1-2 1,0 0-1,0 0 0,0-2 0,0 0 0,-18-1 1,15-2-1326,0 0 0,0-2 0,1 0 0,-33-11 0,7-2-1601,33 13-816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 2460,'0'0'3672,"0"5"-3345,0 17 587,-1-7-545,1 0 1,1-1-1,0 1 0,6 22 1,-5-24 2,0-1 0,-1 1 0,0 24 0,1 14 255,-1-31-312,-1 1-1,-4 38 1,2-34-51,0 35 0,4-24 8,24 295 1003,-6-32-577,-16-212-395,-15 531 1879,7-581-2111,-2-1 1,-14 49-1,-7 29 207,24-97-240,-14 64 163,15-75 457,1-13-2938,1-1 2113,0 5 94,0 0 0,0-1 1,0 1-1,-1 0 1,1 0-1,-1 0 1,0 0-1,0 0 0,-2-3 1,-12-33-342,13 31 368,-13-21-202,-6-2 16,13 18 199,-4-5 16,-1 1 0,-19-22 0,-26-29 15,51 59-7,-16-35 16,20 40-25,-1 0 26,-11-10 11,11 11-6,7 8-56,25 60 103,9 20 72,26 91 1,-56-145 14,-1 1-1,-1 0 1,1 51 0,-6-47-73,0-30 36,0 0 50,0 16 21,0-16 268,5-11-404,288-224 37,-140 123 79,-147 102 48,-1 1-156,14-8-55,-15 9-47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0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2 6137,'0'0'3343,"5"-1"-2383,2 1-775,-1 0 1,1 0-1,0 1 1,0 0 0,-1 0-1,1 1 1,-1 0-1,1 0 1,-1 0 0,0 1-1,0 0 1,0 0-1,9 6 1,-3-1 118,-1 0 0,0 1 1,0 0-1,-1 0 0,0 1 0,9 12 0,-13-13 7,1 1 0,-2-1 0,1 1 0,-1 1 0,-1-1-1,0 1 1,0 0 0,-1 0 0,0 0 0,-1 0 0,0 0-1,-1 16 1,-1-12-120,-1-1 0,0 1 1,-1-1-1,-1 0 0,0 0 0,-1 0 0,-1 0 0,0 0 0,-9 15 0,-2-1-108,-1-1 0,-2-1 0,-22 25 0,35-44-98,1 0 0,-1-1 0,-1 0 0,1 0 0,-10 6 0,-2 1-101,3 0-479,-1-1 0,0-1 0,-31 15 0,32-19-878,0-1 0,-22 5-1,3-5-1305,26-6 2122,0 1-1668,2-6-296,-25-19-46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1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835 678 5929,'0'0'5311,"1"8"-4783,2 17-209,5 60 661,-7-74-896,-2 0 0,1 1-1,-2-1 1,1 0 0,-2 0 0,-3 11 0,-1-4-45,-1 0 0,0-1 0,-1 0 0,-20 26 0,16-29-19,-13 7-12,-1-1 1,-37 21 0,62-39-24,-1-1 1,1 0 0,-1 0 0,1 0 0,-1 0 0,1 0 0,-1 0 0,0-1 0,0 1 0,1-1-1,-1 1 1,-4-1 0,-3 0-55,6 0 10,0 0 0,0 0 0,-1-1-1,1 1 1,0-1 0,0 0 0,0 0 0,0 0 0,0 0 0,0-1 0,1 0 0,-1 0 0,0 0-1,-4-3 1,3 1-51,0-1 0,0 1 0,1-1 0,0 0 0,0 0 0,0 0 0,1-1-1,-5-8 1,2 1-29,1 0-1,1 0 1,0 0-1,0-1 1,2 1-1,0-1 1,-1-26-1,3 22 91,-1 8 17,1-1 0,1 1 0,0 0-1,3-16 1,2 1 43,-5 19 1196,3 13-859,1 5-164,1 0 0,6 23 0,-11-28-126,1-1 1,-1 0 0,-1 0 0,1 1-1,-1-1 1,0 0 0,0 1 0,-1-1-1,-1 9 1,0-7 3,-1 4 20,0 0 0,-1 0 1,0 0-1,-1-1 0,-11 20 1,9-20-42,-1 0 1,0 0 0,0-1 0,-1-1 0,-1 0 0,1 0-1,-1 0 1,-1-1 0,0-1 0,0 0 0,0 0 0,-1-1-1,0-1 1,0 0 0,-1-1 0,1 0 0,-1 0-1,-16 1 1,-8-3 122,36-2-158,0 0 0,0 0 0,0 0 0,0 0-1,0 0 1,0 0 0,0 0 0,0-1-1,0 1 1,1 0 0,-1-1 0,0 1 0,0-1-1,0 1 1,-1-2 0,-32-17 43,33 19-46,0-1-1,-1 0 0,1 1 0,0-1 0,0 0 1,0 0-1,0 0 0,0 1 0,1-1 1,-1 0-1,0 0 0,0 0 0,1 0 0,-2-2 1,0-1-2,-38-62 52,34 56-46,1-1 0,1 1-1,0-1 1,1 0 0,-4-20-1,3-22 10,3 0-1,3 0 0,8-62 0,-5 66-12,13-102-27,-7 67-12,-3 0-1,-4-104 1,-5 173-264,-2 0 1,0 1-1,-1-1 0,0 1 1,-11-25-1,14 39 244,1-1-1,0 1 1,0-1 0,-1 1 0,1-1-1,0 0 1,-1 1 0,1-1 0,0 1-1,-1 0 1,1-1 0,-1 1-1,1-1 1,-1 1 0,1 0 0,-1-1-1,1 1 1,-1 0 0,1-1 0,-2 1-1,-27-16-1631,29 15 1602,0 1 0,-1 0 1,1-1-1,-1 1 0,1 0 1,-1 0-1,0-1 0,1 1 1,-1 0-1,1 0 0,-1 0 1,1 0-1,-1-1 0,0 1 1,1 0-1,-1 0 0,1 0 1,-1 1-1,0-1 0,1 0 1,-1 0-1,1 0 0,-1 0 1,1 0-1,-1 1 0,0-1 1,-42 14-2708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0 510 10189,'0'0'2912,"43"-13"-2644,14-11-124,32-17-92,5-8-52,6-8 24,-5 0-24,-7 0-152,-16-4-528,-12 8-784,-18 0-1128,-22 8-665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1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9 250 8969,'0'0'608,"-9"-29"1872,32 5-2444,14 3-36,15 5 0,5-5 24,14 5 16,9-5-40,15-3 0,-7 3-244,-16 2-888,-15 3-1240,-12-5-1145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3024,'0'0'3207,"-2"5"-2733,-4 10-279,1-1 1,1 1-1,0 0 1,1 1-1,-1 27 1,3 86 1185,2-67-976,-1-57-379,5 365 1343,32-2-344,-20-276-711,3-1 0,53 145 0,143 242 661,-189-419-885,-3 1-1,-2 0 1,-3 2-1,22 125 1,5 263 541,-36-307-624,-5-82 9,13 213-19,-10-181 19,4 1-1,24 94 1,-7 2-33,-21-123 19,6 88 31,-8-24-1,-5-94-18,0 0-18,5-6 29,-5-25 24,-1 21 261,0-22 714,-2-10-1832,-1 0 765,2 3 20,0 1 1,0-1 0,0 0 0,0 0-1,0 0 1,0 1 0,1-1-1,-1 0 1,0-4 0,-5 0-130,-19-16 45,19 16 26,1 2 36,-14-14-46,14 13-34,-1 1-1,-19-13 16,19 12-62,0-1-30,0-2 129,-24-21-251,21 22 286,5 5 25,0-1 1,1 0-1,-1 0 1,1 0 0,0 0-1,-1-1 1,2 1-1,-6-7 1,-26-36-52,26 37 58,-20-30 8,-1-5 27,10 16-21,15 21 21,0 0-36,-11-19 24,11 19 168,6 15-120,61 154 604,-33-91-453,65 128 149,-26-97-231,-65-98 450,3-3-354,-3 0-218,-1-1 0,1 1 0,0-1 0,0 0-1,0 0 1,0-1 0,0 1 0,0-1 0,-1 0-1,1 0 1,0 0 0,-1 0 0,1-1-1,0 0 1,-1 1 0,0-1 0,4-3 0,7-7 1,-1-1 0,-1 0 0,0 0 0,14-23 0,39-70-18,-24 37 1,35-42-14,-49 74 21,40-49-886,-63 80-360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 82 3632,'0'0'932,"3"-7"166,0 1-741,-2 4-213,0 0 0,0 0 0,0 0 0,0 0 0,0 0 0,0 0 0,-1 0 0,1-1 0,-1 1 0,0 0 0,1-3 0,-1 4-37,-1-1 0,1 1 1,0-1-1,-1 1 0,0-1 0,1 1 1,-1-1-1,0 1 0,1-1 1,-1 1-1,0 0 0,-2-3 0,1 1 140,-1-2 1233,0 3-950,-13-6-117,6 6-28,-19 6 2,28-4-362,0 0 1,0 0-1,0 0 0,0 0 1,0 0-1,0 1 0,1-1 0,-1 0 1,0 1-1,0-1 0,0 1 1,0-1-1,1 1 0,-2 0 1,-16 11 195,-6 3 201,1 2 0,-33 29 1,14 2 658,2 2 1,-57 96-1,50-73-300,20-32-410,-287 395 960,302-421-1345,8-9-100,0-1 0,-1 0 1,0 0-1,-9 8 0,-48 44-3324,62-56 3311,-1-1-1,1 1 1,-1-1 0,1 0 0,0 1-1,-1-1 1,1 0 0,-1 1 0,1-1-1,-1 0 1,1 1 0,-1-1 0,1 0-1,-1 0 1,0 0 0,1 1-1,-1-1 1,1 0 0,-1 0 0,1 0-1,-2 0 1,-27 3-3770,22-2-739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8437,'0'0'4096,"28"11"-4028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429 298 7361,'-66'17'5204,"32"-23"-4956,8 2-248,2-5-103,16 1-130,3-1 162,1 0 0,0 0-1,1-1 1,0 0 0,0 1 0,1-1-1,1 0 1,-1 0 0,2-1 0,-1 1-1,1 0 1,1 0 0,0 0 0,0 0-1,1 0 1,0 0 0,1 0 0,0 1-1,1-1 1,6-11 0,5-8 14,-14 27 54,0 0 0,0 0 0,1 0 1,-1 1-1,0-1 0,1 0 0,-1 0 0,1 1 0,-1-1 0,1 1 0,0 0 0,0-1 0,3-1 0,1 0-2,6-3 3,17-1 54,-29 7-49,1 0 0,-1 0 1,1-1-1,-1 1 0,1 0 1,-1 0-1,1 0 1,-1 0-1,1 0 0,-1 0 1,1 0-1,-1 0 0,1 0 1,-1 0-1,1 0 0,-1 1 1,0-1-1,1 0 0,-1 0 1,1 0-1,-1 1 1,1-1-1,-1 0 0,1 0 1,-1 1-1,0-1 0,1 1 1,24 16 114,-24-16-110,0-1 0,-1 1 0,1-1 0,0 1 0,0 0 0,0 0 0,-1-1 0,1 1 0,0 0-1,-1 0 1,1 0 0,-1 0 0,1 0 0,0 1 0,11 23 51,0 0-1,-2 1 1,13 49-1,-7 3 273,-4 1 0,-3 0 0,-4 1 0,-8 140 1,2-174-294,0-6-4,-1-21-2,0-10 155,1 0 1,1 0-1,0 17 1,-6-21-34,-5 3-135,0 0 0,-1-1 0,0-1 0,0 0-1,-1 0 1,1-1 0,-1-1 0,0 0 0,-1 0 0,-17 1 0,-15 0 210,0-1-1,0-3 0,-47-4 1,66-2-12,17-2-76,3-1-134,0 0 0,1 0 0,0-1 0,0 0 0,1 0 0,0 0 0,1-1 1,0 0-1,0 0 0,1 0 0,1 0 0,0 0 0,0-1 0,1 1 0,0-1 0,1-19 0,2 4-8,2 1-1,0-1 0,2 1 0,16-45 0,48-94-15,-56 136 15,17-36-69,41-96-1428,-62 131-477,13-51 1,-13 26-1252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2:57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9877,'0'0'4908,"38"-18"-4368,20 3-240,1 1-104,6 7-88,-2 0-56,1-4-52,-11 6 24,-3 2-92,-12 3-1928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5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1 401 11665,'23'-34'516,"5"2"328,15 3-132,9-8-280,22 2-228,6-7-104,6-3-72,8 0-704,-8 0-1172,2-11-2016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7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458 565 8969,'24'-28'1253,"-19"22"-330,1 2-304,3-2-429,0 1 0,1 0 0,-1 0 1,1 1-1,0 0 0,1 0 0,-1 2 0,0-1 1,21-1-1,11 3 333,0 3 0,55 9 0,80 25 315,16 20-250,-156-43-468,-2 2 0,66 37 1,-100-52-118,-1 1 1,1-1 0,-1 0-1,1 0 1,-1 1 0,1-1-1,-1 0 1,1 1 0,-1-1 0,0 1-1,1-1 1,-1 1 0,1-1-1,-1 1 1,0-1 0,0 1-1,1-1 1,-1 1 0,0-1 0,0 1-1,1-1 1,-1 1 0,0-1-1,0 1 1,0 0 0,0-1-1,0 1 1,0-1 0,0 1 0,0 0-1,1 7 6,-1 0 0,0 0 0,0 0 0,-1 0 0,0 0 0,0 0 0,0 0 0,-1 0 0,-1-1 0,1 1 0,-8 13 0,1-8-10,0 0 0,-1 0 0,0-1 1,-1-1-1,-1 0 0,0 0 0,0-1 0,-23 13 1,11-8-32,-1-2 0,0-1 0,-52 18 1,56-24-36,0 0 0,0-1 0,-1-1 0,-25 1 0,40-5 38,0 0 0,0 0 0,0 0 0,0-1 0,0 0 1,1-1-1,-1 1 0,0-1 0,0 0 0,1-1 0,0 0 0,-1 0 0,1 0 0,0-1 0,0 0 0,-8-7 0,8 4 14,0 1-1,1-1 0,0-1 1,0 1-1,1-1 0,0 1 1,0-1-1,1-1 0,0 1 1,0 0-1,1-1 0,0 1 1,1-1-1,-1 0 0,2 0 0,-1 1 1,2-13-1,1-7-5,1 0 0,2-1-1,16-52 1,21-42 0,-9 32 880,-31 84 518,-12 12-1310,-19 12-68,1 1 0,2 2 0,-1 1 0,2 1 0,1 0 0,1 2 0,1 1 0,1 1 0,1 1 0,2 0 0,0 2 0,-19 43 0,32-54-34,0 23 17,4-41 18,1 1-1,0 0 1,0 0-1,0-1 1,0 1-1,0 0 1,0-1-1,0 1 1,0 0-1,0 0 1,0-1-1,0 1 0,0 0 1,1-1-1,-1 1 1,0 0-1,1-1 1,-1 1-1,0 0 1,1-1-1,-1 1 1,0 0-1,1-1 1,-1 1-1,1-1 1,0 1-1,-1-1 1,2 1-1,8 10-3,1 0 0,1-1 0,0-1 0,0 0-1,1 0 1,0-1 0,0-1 0,1-1 0,0 1 0,22 5 0,-5-5 11,1-1 1,62 3-1,-85-9 891,-17 9-686,-5 5-164,-1-1 0,0 0 0,-1-1 0,0-1 0,-1 0 0,0-1 0,-1-1 0,0 0 0,-27 9 0,3-4 384,0-1 1,-1-2-1,-58 8 1,74-17-52,0 0 0,-30-3 0,55 1-344,-1 0 0,1-1 0,0 1 0,-1 0 0,1 0 0,0-1 0,0 1-1,-1-1 1,1 1 0,0-1 0,0 1 0,-2-2 0,-37-20 278,38 22-304,1-1-1,-1 0 1,1 0 0,-1 0-1,1 0 1,0 0-1,-1-1 1,1 1 0,0 0-1,0-1 1,0 1 0,0 0-1,-2-3 1,-13-20 14,0-2 0,2 1 0,1-2 0,-11-29 0,6-4-34,2 0 0,-9-67 0,-4-125-60,-20-109 858,34 287-414,14 69-433,0 0-3080,-3-5 2642,1 4-2739,-3 51-9220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763 0 9773,'0'0'3742,"3"7"-2759,2 0-670,9 26 1325,1 11 695,-12-28-1934,-1-1 0,-1 1 0,0 0 0,0 0 0,-2 0 0,0 0 1,-1 0-1,-1 0 0,0 0 0,-1-1 0,0 1 0,-13 26 0,-2-4-140,-1 0-1,-38 52 1,-62 65-114,100-130-124,-154 169-804,130-152-1377,-1-2 0,-67 44-1,101-76 1267,-2-1 0,1 0 0,-1-1 0,0-1-1,-26 8 1,38-13 727,1 0-1,-1 1 1,0-1-1,0 0 0,0 0 1,1 0-1,-1 0 1,0 0-1,0 0 1,1 0-1,-1 0 1,0 0-1,0 0 1,0 0-1,1-1 1,-1 1-1,0 0 0,0-1 1,1 1-1,-2-1 1,-41-19-3554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1:18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 0 6765,'0'0'10530,"7"12"-9019,1 1-1050,40 68 1971,-40-66-1930,-1 0 1,-1 0-1,0 0 1,4 20 0,-6-5 37,-1 0 0,-1 0 0,-1 0 1,-2 0-1,-1 1 0,-1-1 0,-1-1 1,-2 1-1,-12 33 0,-9 18 50,-73 148 1,71-173-516,-1-1-1,-3-2 1,-69 84 0,82-113-114,0-2-1,-2 0 1,-1-2 0,0 0 0,-1-2 0,-1 0 0,-1-2-1,-1-1 1,-40 17 0,22-16-2416,37-13 18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2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1352 1 5637,'3'0'1546,"-49"21"2423,-54 34-3292,17-9-406,-161 72-57,74-36-268,179-77 67,15 8-10,1 0-1,0-2 1,44 13-1,128 38 22,-112-34-22,78 33 35,-157-58 159,-6 25-11,0-27-184,0-1 0,0 0 1,0 1-1,0-1 0,0 1 0,0-1 0,0 1 0,0-1 0,0 0 0,-1 1 0,1-1 1,0 1-1,0-1 0,0 0 0,-1 1 0,1-1 0,0 1 0,-1-1 0,1 0 0,0 0 1,0 1-1,-1-1 0,1 0 0,-1 1 0,1-1 0,0 0 0,-1 0 0,1 0 0,0 1 1,-1-1-1,1 0 0,-2 0 0,-24 15-1,-2-2-1,0-1 1,0-1 0,-1-1-1,0-2 1,-1 0 0,-43 4-1,-1-5-61,0-2 0,-75-6 0,128 0-22,0-1-1,0-1 1,0-1 0,0-1-1,0-1 1,1 0 0,0-2-1,-38-19 1,57 26 75,-1 0 0,0 0-1,1 0 1,0 0 0,-1 0 0,1 0 0,-1 0 0,1 0 0,0-1 0,0 1 0,0 0 0,0-1 0,0 1-1,0-1 1,-1-2 0,-1-1-11,-10-17-64,11 16 72,-1 2-54,11 4-2,27 2 70,-30-2 4,-1 1 0,1 1 0,-1-1 0,1 1 0,6 3 0,22 13 76,-19-7 54,4 12 207,0 0 0,24 42 1,-36-51 29,-1 0 0,7 26 0,-12-40-351,0 1-1,0 0 1,0-1-1,0 1 1,0-1-1,0 1 1,1 0-1,-1-1 0,0 1 1,-1-1-1,1 1 1,0-1-1,0 1 1,0 0-1,0-1 1,0 1-1,0-1 1,-1 1-1,1 0 1,-10 21 270,10-22-282,-1 1-1,1 0 1,-1 0 0,1 0-1,-1-1 1,1 1-1,-1 0 1,1-1-1,-1 1 1,0 0-1,1-1 1,-1 1 0,0-1-1,0 1 1,1-1-1,-1 0 1,-1 1-1,-19 11 15,-1 0-1,-1-2 1,1-1-1,-2-1 1,1-1-1,-27 5 0,-162 18-412,178-28-162,0-1-1,-43-4 1,65 2-91,-1-1 0,1 0-1,0 0 1,0-1 0,0-1 0,1 0 0,-1-1-1,1 0 1,-13-8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2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8709,'6'-36'5336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5020,'0'0'3376,"7"6"-2763,15 13-261,122 98 1037,-122-103-1286,-14-9-74,0 0-1,0 1 0,0 0 0,-1 0 1,1 1-1,10 13 0,15 21 80,-14-18 14,-19-23-117,1 1 1,-1-1-1,1 1 1,-1-1-1,0 1 0,1-1 1,-1 1-1,0-1 1,0 1-1,1-1 0,-1 1 1,0-1-1,0 1 1,0-1-1,1 1 0,-1-1 1,0 1-1,0-1 1,0 1-1,0 0 0,0 0 1,0 24 60,0-19-62,-8-1 9,-6 2-12,0 0 0,1-1 0,-2 0 0,-21 5 0,27-8-8,-1-1-1,1-1 1,-1 0 0,0 0-1,0-1 1,1 0-1,-1 0 1,-16-4 0,20 3 3,0-7 53,-9-12 25,1-1 0,-20-39 0,28 48-38,0-1 1,2 1-1,-1-1 1,2 0-1,0 0 1,0-1 0,1 1-1,0-17 1,-2-27-2290,1 44-483,-4-22-669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3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26 6893,'-3'-25'4244,"19"55"-2197,-14-26-2418,60 141 903,57 109-422,-75-169-721,13 22-4994,-34-71 2090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1088 252 5509,'0'0'3730,"7"7"-3415,17 14-87,-11-11-145,-1 1 0,0 1 0,-1 0 0,-1 1 1,14 19-1,35 74 396,-59-106-467,0 0 0,1 1 1,-1-1-1,0 1 0,0-1 1,0 1-1,0 0 0,1-1 1,-1 1-1,0-1 0,0 1 0,0-1 1,0 1-1,0-1 0,0 1 1,-1-1-1,1 1 0,0-1 1,0 1-1,0-1 0,0 1 1,-1 0-1,-9 26 195,10-26-201,0 0 0,0-1 0,0 1-1,-1-1 1,1 1 0,0 0-1,-1-1 1,1 1 0,-1 0 0,1-1-1,0 1 1,-1-1 0,1 1-1,-1-1 1,1 1 0,-1-1 0,0 0-1,1 1 1,-1-1 0,0 1-1,-15 8-58,1 0-1,-2 0 0,1-2 1,-1 0-1,0-1 0,-1-1 1,1 0-1,-1-1 0,0-1 1,0-1-1,-33 0 0,29-3-141,1-1 1,0 0-1,0-2 0,0-1 0,0 0 0,1-1 0,-1-2 1,-25-13-1,45 21 186,0 0 0,1 0-1,-1-1 1,0 1 0,1-1 0,-1 1 0,1 0 0,-1-1 0,1 1 0,-1-1-1,1 1 1,-1-1 0,1 0 0,0 1 0,-1-1 0,1 1 0,0-1 0,-1-1-1,-9-17-56,3 7 25,0 0 1,2 0-1,-1-1 1,-3-16 0,8 27 37,1 0 0,-1-1 1,1 1-1,0 0 0,0 0 0,0-1 1,0 1-1,0 0 0,0-1 0,1 1 1,-1 0-1,1 0 0,0-3 1,2-1-2,-3-1-18,8 3-37,20-12 60,-14 11 36,16 3-70,-25 9 46,14 22 35,-18-29-42,-1 1 0,1-1 0,-1 1 0,1 0 0,-1-1-1,0 1 1,1 0 0,-1-1 0,0 1 0,0 0 0,1 0 0,-1-1 0,0 1 0,0 0 0,0 0-1,0-1 1,0 1 0,0 1 0,0 26 91,0-28-95,0 1 0,0 0 1,0-1-1,0 1 0,0 0 1,0-1-1,0 1 0,0-1 0,0 1 1,-1 0-1,1-1 0,0 1 1,0-1-1,-1 1 0,1-1 0,0 1 1,-1-1-1,1 1 0,-1-1 1,1 1-1,0-1 0,-2 1 0,-7 10-12,-1-2 0,0 1 0,-1-1 0,0-1-1,-1 0 1,0-1 0,0 0 0,-16 7-1,8-7-186,0 0-1,0-1 0,-1-1 1,1-1-1,-1-1 0,0-1 0,0-1 1,-41-2-1,48-4-211,-15-9 101,17 5 34,6 1 219,0-1 0,0 1 0,1-1 0,1 0 0,-1 0 1,1-1-1,1 1 0,-4-14 0,7 11 9,4-13 25,-3 19 1407,1 13-713,3 21-168,-4-28-491,-1 1 0,0-1 1,0 1-1,0 0 0,0-1 0,0 1 0,0-1 0,0 1 1,0 0-1,0-1 0,0 1 0,0-1 0,0 1 0,0-1 0,-1 1 1,1-1-1,0 1 0,0 0 0,-1-1 0,1 1 0,0-1 1,-1 1-1,1-1 0,-1 1 0,-42 63 419,31-53-204,9-10-188,-8 6 165,-1-1-1,0 0 1,0-1-1,0 0 0,-1-1 1,0 0-1,1-1 0,-17 1 1,23-2-24,4-2-114,0 1 0,0-1 0,0 1 0,0-1 0,0 0 0,0 0 0,-1 0 0,1 0 0,0 0 0,0-1 0,0 1 0,-3-1 0,0 0-4,-1-1-1,1 1 1,0-1-1,0 0 0,0 0 1,0 0-1,0-1 0,0 1 1,1-1-1,-1-1 1,1 1-1,0 0 0,0-1 1,0 0-1,-5-7 1,0-2-24,1 0 0,0-1 0,1 0 0,1-1 0,0 1 0,1-1 0,-5-25 0,-11-112 315,14 84-300,1 12-1413,4 25-1469,-11-49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4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6485,'34'-12'1420,"3"0"-344,0 0-480,-2-1-292,2 1-176,6 4-144,8 0-1896,-8 0-676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1495 14 6685,'0'0'1189,"-5"-13"4447,10 29-4613,13 33-761,2-10 391,48 69 0,-27-47-280,5 6-109,72 77 0,-78-97-182,-1 5-148,-33-44-59,-2-1-37,13 22 28,-12-22 69,-8 0 15,-9 19-19,12-25 66,-1 0 1,1 0-1,-1-1 1,1 1-1,0 0 1,-1 0-1,1-1 1,-1 1-1,0 0 1,1-1-1,-1 1 1,1-1-1,-1 1 1,0-1-1,0 1 1,1-1-1,-3 1 0,-13 9-57,-2-2 0,1 0-1,-1-1 1,0-1 0,0 0-1,-1-2 1,0 0 0,0-1-1,-21 0 1,8-1-77,0-2 0,0-2 0,0-1 1,0-1-1,-40-12 0,59 10-47,-12-13-5,18 14 49,1-2 36,-30-35-13,17 21 100,15 16 22,8 11-115,15 20 121,-15-20-66,-11 0-892,-23 15 527,28-19 377,0-1-1,1 1 0,-1-1 0,0 0 1,1 0-1,-1 0 0,0 0 0,0 0 1,0 0-1,0-1 0,0 1 0,0 0 1,0-1-1,0 0 0,-3 1 0,-2-1-104,1 2-350,-1-8-125,-20-17 524,18 10 59,-3-13 49,9 19 920,0 14-865,-11 21-5,11-20-30,-6-2-53,-9 5-106,-2 1-1,1-2 1,-1-1-1,-1 0 1,1-2-1,-2 0 1,-28 5-1,33-8-16,11-3 31,0 0 0,0 0 0,0 0 0,-1-1 0,-6 0 1,-26 0-258,37 0 336,0 0 0,0 0 0,-1 0 0,1 0-1,0 0 1,0 0 0,-1-1 0,1 1 0,0-1 0,0 1 0,0-1 0,0 0 0,0 0 0,-2-1 0,3 1 15,0 1 0,-1-1 1,1 0-1,0 1 1,0 0-1,0-1 1,-1 1-1,1 0 0,0-1 1,0 1-1,-1 0 1,1 0-1,0 0 0,-3 0 1,4-6 1,0-17-22,0 17 39,8 0 38,0-1-19,-5 4-4,1 0 0,0 0 0,0 0 0,0 1-1,0-1 1,0 1 0,5-2 0,16-8 27,-19 8 213,1 3-9,20-3 53,-20 2 54,0 5-22,2-1-220,-6-2-42,1 1-1,0 1 1,0-1-1,0 0 1,-1 1-1,1 0 1,4 2-1,32 18 345,-31-18-349,-4-1-1,-1-1 1,1 0-1,-1 1 1,0 0-1,0 0 1,5 5-1,60 48 458,-57-42-256,-1 1-146,-1 0 1,0 1 0,-1 1-1,-1-1 1,8 26-1,-13-31-13,0 0 0,-1 0 0,-1 0 0,0 0 0,0 0 0,-1 0-1,0 0 1,-1 0 0,-1 0 0,1 0 0,-2 0 0,0 0 0,0-1 0,-1 1 0,0-1 0,0 0-1,-11 17 1,5-12 30,0 0-1,0-1 0,-2 0 0,0 0 1,0-1-1,-1-1 0,-1 0 0,0-1 1,-18 11-1,10-9-62,-1-1 0,0-1 0,-1-1 0,0-1 0,-44 10 0,10-9-55,0-3 0,0-2 0,0-2-1,-110-11 1,130 5-2,0-2 0,0-2-1,0-1 1,1-2 0,0-1-1,-61-29 1,83 32 1,1-1 0,0 0 0,0 0 0,1-2-1,0 1 1,1-2 0,-20-22 0,25 25-16,0-1 0,1 0-1,0-1 1,1 1 0,0-1-1,1 0 1,0-1 0,0 1-1,1-1 1,1 1 0,-3-24-1,5 19-66,0 0 0,1 0 0,1 0 0,0 0 0,1 0-1,1 0 1,1 1 0,8-21 0,8-11-1407,35-56 0,-10 20-2356,-20 36-187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6581,'0'0'2818,"0"6"-2661,1 10-79,1 1 0,0 0 0,2-1 0,0 0 0,6 16 0,35 84 383,-39-102-369,35 71 339,3-3-1,66 93 1,-22-38-268,-60-92-111,50 89 14,-68-113-22,0 0-1,-2 1 0,0-1 1,7 38-1,-14-50-14,0 0 0,-1 0 0,0 0 0,-1 0-1,0 0 1,-3 14 0,4-22-26,0-1 0,-1 1 0,1 0-1,0-1 1,0 1 0,0-1 0,-1 1 0,1 0-1,0-1 1,-1 1 0,1-1 0,-1 1 0,1-1 0,-1 1-1,1-1 1,-1 1 0,1-1 0,-1 0 0,1 1-1,-1-1 1,0 1 0,0-1 0,-9 7 1,1-1 0,-2-1 1,1 0-1,0 0 0,-1-1 0,0 0 1,0-1-1,0 0 0,-1-1 0,1 0 1,0-1-1,-19 0 0,1-2-4,1-2 0,-1-1-1,0-1 1,1-2 0,-43-15 0,54 15 2,-1-1 0,2 0-1,-1-1 1,1-1 0,0-1 0,1 0 0,1-1 0,0 0 0,-21-24-1,20 18 12,2 0-1,0-1 0,1-1 1,0 0-1,-12-32 0,18 35-9,1 0 0,0 0 0,2-1 0,0 1 0,0-1-1,2 0 1,1-29 0,2 35-13,0 1 0,0-1 0,1 1 0,1 0 0,-1 0-1,2 0 1,0 1 0,0 0 0,11-16 0,-15 23-81,1 0-1,-1 1 1,1-1 0,0 1 0,0-1 0,0 1 0,0 0-1,1 0 1,-1-1 0,4-1 0,1-1-341,5-5-1766,19-10-922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320 417 3196,'14'-4'253,"24"-5"1020,-4 4-459,-26 4-141,-1 3-121,0-1-366,-3 0-51,-1-1-1,1 1 1,-1 1-1,1-1 0,-1 0 1,0 1-1,4 1 1,21 11 591,-14-3-118,-7-4-429,22 26 523,47 66-182,-74-97-511,1 1 0,-1 0 0,0 0 0,1 0 0,-1 0 0,0 0 0,2 5 0,-1 0 2,1-2 54,-5-1-45,1-5-20,-1 3 3,0 0-1,0-1 0,0 1 1,0 0-1,0-1 0,-1 1 1,-2 3-1,-20 13-9,11-14-67,-60-3-472,67-10 375,-2-4 123,0 0 0,0-1 1,2 0-1,-1-1 0,2 1 0,0-1 0,0 0 1,1 0-1,1-1 0,1 1 0,0-1 0,0-17 1,12-77 70,-9 103 150,-10 9-159,-9 3-5,0 1 1,1 0-1,0 2 1,0 0-1,1 1 1,-23 18-1,30-21-10,-94 82 93,94-77-45,-16 55 82,32-62-111,4 2-11,0 0 0,1-1 1,-1-1-1,1 0 0,0-1 1,1 0-1,-1 0 0,1-2 0,-1 1 1,16 0-1,23-2 18,61-6-1,-80 3-31,36-2 49,-62 4 386,-15 1-397,-28 4 116,-1-3 0,1 0 0,-1-3 0,1-1 0,-1-2 0,1-1-1,0-2 1,-71-23 0,94 22 197,4-1-198,0 0 0,0-1 0,1 1 0,-15-21 0,20 24-99,0 0-1,0-1 0,0 0 1,1 1-1,0-1 0,0 0 1,0-1-1,1 1 1,0 0-1,1-1 0,-2-10 1,10-101 240,-1 54-207,1-40 26,-7 37-79,1 65-48,-1 0-1,0 1 1,0-1 0,0 1-1,-1-1 1,1 1-1,-1-1 1,1 0-1,-1 1 1,-1-4 0,-1 0-103,3 3-23,-1 0 0,1 1 0,-1-1 0,0 0 0,0 1-1,0-1 1,0 1 0,-3-4 0,1 0-240,1 1-1247,-7 2-701,-34-7-469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 3780,'4'6'1715,"27"52"2688,-29-46-3477,-2 114 1383,-2-112-2077,-3 1-293,0 0 0,-1 0 0,-1-1 0,0 0 0,-1 0 0,-1-1 0,0 0 0,0 0 0,-2-1 0,1 0 0,-1-1 0,-1 0 0,0-1 1,-1 0-1,0-1 0,0-1 0,-29 14 0,32-17-361,7-3 145,0-1 0,0 1 0,0-1 1,-1 0-1,1 0 0,0-1 0,0 1 0,0-1 0,-1 1 1,-4-1-1,-34 1-2296,-2-3-239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5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 4864,'0'0'2874,"4"1"-1775,15 4-60,-8 3-16,6 9-568,-2 1 1,0 1-1,-1 0 0,-1 0 1,0 2-1,17 40 1,-24-50-292,-5-7-66,1-1 0,-1 1 0,1 0-1,-1-1 1,0 1 0,1 7-1,5 54 385,-7-65-474,0 1 0,0 0 0,0 0-1,0-1 1,0 1 0,-1 0 0,1-1 0,0 1 0,0 0 0,-1-1 0,1 1 0,0 0 0,-1-1 0,1 1 0,0 0 0,-1-1-1,0 1 1,-6 10-65,0 0 0,0-1-1,-1 0 1,-1 0-1,0-1 1,0 0 0,-1 0-1,0-1 1,0-1-1,-17 10 1,-1-5-850,0-2 1,0 0-1,-1-2 1,0-1-1,-1-2 1,1 0-1,-44 0 0,-7-2-2244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6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 0 4816,'0'0'6258,"4"8"-6196,0 2-47,3 4 7,-1-1 1,-1 0-1,0 1 1,-1 0-1,3 22 1,-5 81-5,-3-75 34,1-41-48,0 1-1,0-1 1,0 1-1,0-1 0,0 0 1,0 1-1,-1-1 0,1 1 1,0-1-1,-1 0 1,-1 3-1,0 10-32,-4-11-75,1 1 66,-1-1 1,0 0-1,0 0 1,0-1-1,0 0 0,0 0 1,-1 0-1,1-1 1,-1 0-1,1 0 1,-1-1-1,-8 0 1,-14-6-7,1-1 1,-1-1 0,2-2 0,-45-22 0,-40-13 618,105 43-507,0 0 0,0 1 0,0 0-1,0 1 1,0 0 0,0 0 0,0 0 0,0 1 0,0 0 0,1 0-1,-1 1 1,0 0 0,0 0 0,1 0 0,-9 5 0,5-2 32,-1 1 1,1 1 0,0 0 0,0 0-1,1 1 1,0 0 0,-15 18 0,12-11-61,7-11-40,1 1 0,-1 0 0,1 0 1,1 0-1,-1 0 0,1 1 1,-1 0-1,2 0 0,-1-1 1,1 2-1,0-1 0,0 0 1,0 0-1,0 11 0,2 7-451,0-19-754,10 1-1106,40 25-908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6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10321,'0'0'3056,"0"32"-3000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7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209 846 3632,'0'0'7597,"2"-8"-7614,6-12-104,1 0 0,1 0 0,1 1 0,1 0 0,16-20 0,79-89-493,-74 99 526,15 0 54,-48 29 34,3-2 3,-1 1 0,1-1 0,0 1 0,0 0 0,0 0 0,-1 0 0,1 1 1,4-2-1,-4 3 5,1-1 0,-1 0 1,0 1-1,0 0 1,0-1-1,0 1 0,6 3 1,-9-4-6,1 0 0,0 1 0,0-1 0,-1 0 0,1 1 0,-1-1 0,1 1-1,0-1 1,-1 1 0,1-1 0,-1 1 0,1-1 0,-1 1 0,1-1 0,-1 1 0,1 0 0,-1-1 0,1 2 0,5 8 87,0 0 1,-1 1 0,0 0-1,-1 0 1,0 0-1,0 0 1,2 17-1,-5-23-38,-1 1 0,1 0 0,-1-1-1,0 1 1,0 0 0,-1-1-1,0 1 1,0 0 0,0-1 0,-1 1-1,1-1 1,-1 1 0,-1-1-1,1 0 1,-1 0 0,0 0 0,0 0-1,0-1 1,-6 6 0,0 0 26,-2-1 1,1 0-1,-1-1 0,0-1 1,-1 0-1,0 0 1,0-1-1,0 0 1,-19 5-1,14-6 25,1-1 0,0 0 0,-1-2 0,1 0 0,-1 0 0,0-2 0,-21-1 1,27-1-10,0 0 1,0-1-1,0 0 1,-14-7-1,11 0 36,-1-5-114,1 0-1,1-1 0,0 0 1,1-2-1,1 1 0,0-1 1,2-1-1,0 0 0,-11-35 1,5-11-44,3-1 0,3 0 1,3-1-1,2-73 1,-3 7-1195,1 80-5230,5 45 3467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7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0 7025,'0'0'3368,"-9"40"-2376,-19 5-364,-15 0-256,-8 13-132,-1-2-148,-5 10-48,-3-1 20,3 5-64,0-1-416,-9 0-648,0-3-1168,-5 3-1068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8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1598 27 6105,'0'0'2756,"7"3"-2385,102 51 67,-102-50-337,-4 3-40,11 21-22,-11-21-66,-6-5-541,1 0 467,-1 1 1,0-1-1,0 0 1,0 0-1,0-1 1,0 1-1,-6 2 1,0 0-74,9-4 151,-1 1 1,0-1-1,1 1 0,-1-1 1,0 0-1,1 1 0,-1-1 1,0 0-1,0 1 0,1-1 1,-1 0-1,0 0 0,0 0 1,0 0-1,1 0 0,-1 0 1,0 0-1,0 0 0,-1 0 1,-33-4-309,35 5 319,-1-2 0,0 1-1,0 0 1,0 0 0,0 0 0,0 0-1,0 0 1,0-1 0,1 1 0,-1 0 0,0-1-1,0 1 1,0-1 0,1 1 0,-1-1-1,0 1 1,0-2 0,-28-19-165,28 21 170,1-1 0,-1 1 1,1-1-1,-1 1 1,0-1-1,1 1 0,-1-1 1,1 1-1,-1-1 1,1 0-1,-1 1 0,1-1 1,0 0-1,-1 1 1,1-1-1,0 0 0,-1 1 1,1-1-1,0 0 1,0 0-1,0 0 0,-11-42-27,3 1 72,7 14 564,2 29-525,-1-1-1,1 0 1,-1 1-1,1-1 1,-1 1-1,0-1 1,1 1-1,-1-1 1,1 0-1,-1 1 1,0-1-1,0 1 1,1 0-1,-1-1 1,0 1-1,0-1 1,1 1-1,-1-1 0,0 1 1,0 0-1,0 0 1,3 9 232,0 0 1,-1 0-1,2 19 1,-5-22-259,0 0 0,0 0 1,-1 0-1,0 0 0,0 0 1,-6 11-1,8-17-47,-9 12 39,0-2-43,-1-1-1,0-1 0,0 0 0,-1 0 1,-1-1-1,1 0 0,-1-1 0,0-1 1,-21 9-1,12-9-161,-1 0-1,0-2 1,0 0 0,0-2-1,0 0 1,-37-2 0,44-5-163,-14-11 32,28 15 278,0 1 1,1-1 0,-1 1-1,0-1 1,0 1-1,1-1 1,-1 1 0,0-1-1,0 0 1,1 1 0,-1-1-1,1 0 1,-1 0-1,1 0 1,-1 1 0,0-3-1,-6-8-32,1-1 0,0-1 0,1 1 0,-6-25 0,7-1 28,-2 2 40,5 28 1414,3 14-997,0-1-386,0-1 1,0 1-1,0 0 1,-1 0-1,1-1 1,-1 1 0,-1 0-1,1 0 1,-1 0-1,1 0 1,-1 0-1,-1 0 1,1 0-1,-1 0 1,0 0 0,0 0-1,-3 8 1,-8 14 60,12-26-109,-1-1-1,1 1 1,-1 0 0,1 0 0,-1 0-1,0 0 1,1 0 0,-1 0-1,0-1 1,0 1 0,1 0 0,-1-1-1,-2 2 1,-11 10-60,-2 0 0,0-1 0,0-1 0,0 0 1,-37 14-1,40-19-98,9-4 31,0 1 1,0-1 0,0 0 0,-1 0 0,1 0 0,0-1 0,-7 1 0,-16 0-492,-29-2 0,49 0 73,-1-4 134,-22-17 150,29 22 243,0-1-1,0 1 0,0-1 1,1 0-1,-1 1 1,0-1-1,0 0 1,1 1-1,-1-1 1,0 0-1,1 0 1,-1 0-1,0-1 1,-12-23-148,9 19 119,9-28 52,-4 28 1235,4 14-596,-2-3-577,1 0 0,-1 1 0,0 0 0,-1-1 0,1 1 0,-1 0 0,0 1 0,-1-1 0,0 0 0,0 0 0,0 1 0,0-1 0,-1 0 0,0 1 0,-1-1 0,1 0 0,-3 10 0,-1-8-47,1 0 0,-1 0-1,0 0 1,-1-1 0,0 0 0,0 0 0,0 0 0,-1-1-1,0 1 1,0-2 0,-1 1 0,-12 8 0,3-3-116,0-1 0,-1-1 0,-1-1 0,-23 9 0,25-14-528,-3-3 79,1 0 0,-31-4 1,41 2-152,1-6 27,2 3 539,0-1-1,0 0 1,1 0-1,0 0 1,0-1 0,0 1-1,1-1 1,0 0-1,0 0 1,1 0 0,-3-14-1,4 1 0,1 0 0,2-1 0,0 1 0,1 0 0,1 0 0,0 1-1,14-36 1,-16 49 645,6 3 112,20-9 193,-21 9 57,-2 14 25,2 4-645,-1 0 0,-1 0 0,0 0 0,-1 1 0,-1 0-1,-1 0 1,0 0 0,0 0 0,-2 17 0,-3-16-128,0 0 1,-1 0-1,-1 0 1,-1 0-1,0-1 1,-1 0-1,-1 0 0,-13 21 1,8-18-27,-1-1 0,-1 0 1,-1-1-1,0 0 0,-36 27 0,29-27-611,-1-1 0,-1-1 0,-1-2 0,0 0 0,0-1 0,-2-2 0,1-1 0,-1-1 0,0-1 0,-47 4 0,8-9-2342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8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6121,'0'0'988,"42"16"500,1-3-1312,14-5-196,-19 0 104,19 8-256,-12-3-2516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2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8545,'0'0'2919,"4"-2"-2595,18-8-208,0 2 0,27-7 0,-38 12-146,-3 1 142,1-1-1,0 1 0,0 1 0,0 0 0,0 0 1,0 0-1,0 1 0,0 1 0,0 0 1,14 2-1,-18-1 130,-3 2-185,6 15-3,-8-18-51,1-1 0,-1 1 0,0-1-1,0 0 1,0 1 0,0-1 0,0 1 0,1-1 0,-1 1 0,0-1 0,0 1-1,0-1 1,0 1 0,0-1 0,-1 0 0,1 1 0,0-1 0,0 1-1,0-1 1,0 1 0,0-1 0,-1 1 0,1-1 0,0 0 0,-1 1 0,-2 9-88,-2-1 0,1-1 0,-1 1 0,0-1 0,-1 1 1,0-1-1,0-1 0,-1 1 0,0-1 0,0-1 0,-13 10 0,6-7-878,0 0 0,-1-1-1,0-1 1,-17 6 0,-24 2-2673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5292,'0'0'2757,"60"16"-2653,-3-13-48,0-6-748,-6-18-1036,1-3-733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9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1017 1 5196,'0'0'1821,"-60"42"-89,12 11-436,-4 8-376,-8 3-112,3 10 4,-8 3-200,-7-3-284,-8 3-180,9-3-84,-3-8 8,2-5-164,-2-8-564,2-13-420,15-11-800,-3-13-1052,17-11-321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35:1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0 184 7029,'43'-12'1440,"9"-4"-224,-9 3-528,2-3-344,12 0-188,9-9-60,-9 5-392,0-9-1308,3-8-1548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6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820 447 2112,'0'0'3741,"9"1"-2388,34 3 4492,-52-10-5729,-112-73-73,107 66-104,9 6 20,0 0 1,1 0 0,0 0 0,0-1-1,0 1 1,1-1 0,0 0 0,0 0-1,1 0 1,0 0 0,1-1 0,0 1-1,0-1 1,0 1 0,1 0 0,2-15-1,1 13 21,0-1 1,1 1-1,1 0 0,-1 1 0,1-1 0,1 1 0,0 0 0,0 0 0,1 0 0,0 1 0,1 0 0,-1 1 0,1 0 0,1 0 0,0 0 0,-1 1 0,2 1 0,18-9 0,-13 6 19,1 2 0,0 0 0,1 1 0,-1 1 0,1 0 0,0 1 0,0 1 0,0 1 1,0 0-1,0 1 0,23 3 0,-21 1 4,-1 0 1,0 1 0,0 1-1,0 1 1,-1 1-1,0 0 1,0 1 0,-1 1-1,0 0 1,-1 2-1,0-1 1,21 22-1,-18-13 57,0 0-1,-1 1 1,-1 1-1,-1 1 1,-2 0-1,0 0 1,-1 2-1,9 25 1,-21-49-50,1 0-1,-1-1 1,0 1 0,0-1 0,0 1 0,1 0-1,-1-1 1,0 1 0,0 0 0,0-1 0,0 1 0,0 0-1,0-1 1,0 1 0,0 0 0,-1-1 0,1 1-1,0-1 1,0 1 0,-1 1 0,-8 28 167,8-29-171,1 0 1,-1 0 0,1 0 0,0 0 0,-1 0 0,0-1 0,1 1 0,-1 0-1,1 0 1,-1 0 0,0 0 0,0-1 0,0 1 0,1 0 0,-1-1 0,0 1-1,0 0 1,-2 0 0,-22 16 4,-2-2 0,0-1 0,0-1 0,-1-1 0,-1-1 0,0-2 0,-37 8 0,-28-1-12,0-4 1,-1-4-1,0-4 0,-141-12 0,186 3-4,1-3-1,0-2 0,1-3 1,0-1-1,1-2 1,-81-41-1,118 52-3,0-1-1,-14-11 1,-8-14 18,25 24-28,16 12 31,16 10 153,0 2 0,-1 1 0,-1 1 0,0 1 0,-2 1 0,21 26 0,-17-16 193,-2 0-1,-1 2 1,-2 1-1,23 50 1,-35-66-146,-1 1 1,-1 0-1,0 0 1,-1 0-1,-2 0 0,3 31 1,-6-39-148,0 0 0,0 1 0,-1-1 0,-1 0-1,0 0 1,0 1 0,-1-1 0,-1-1 0,0 1 0,0 0 0,-1-1 0,-12 18 0,0-3-233,-2-2 0,0 0 1,-38 34-1,38-41-546,1-2 1,-2 0-1,0-1 0,-1-1 0,-29 13 1,-49 9-3423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6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7449,'-14'-24'4164,"8"61"-3320,6 24-156,6 27-28,17 20-124,-3 9-200,8 6-72,4 3-64,11 1-108,0-9-32,8-3-24,0-13-228,7-4-720,-1-16-1352,-6-5-1864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6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9309,'0'0'1396,"14"-32"2336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2765 552 3748,'0'0'3261,"-8"4"-2027,-11 6-1032,-1-1 0,1-1 0,-1-1 0,-1 0 0,1-2-1,-34 5 1,40-9-171,9 0-15,0-1 0,0 0 0,0 0-1,0 0 1,0-1 0,-5-1 0,-28-3-39,37 5 19,0 0-1,0 0 1,0 0 0,0-1 0,0 1-1,0 0 1,0 0 0,0-1 0,0 1 0,0-1-1,0 1 1,0-1 0,0 1 0,1-1-1,-1 1 1,-1-2 0,-3-1-33,0-1 1,1 1 0,-1-1-1,1 0 1,0-1-1,0 1 1,0-1 0,1 0-1,0 0 1,0 0-1,0 0 1,0 0 0,1-1-1,0 1 1,0-1-1,0 1 1,1-1 0,0 0-1,-1-10 1,2 3-80,2 0 0,0 0 1,0 0-1,1 0 0,0 1 0,2-1 1,-1 1-1,1 0 0,12-20 0,-5 13 50,0 0-1,1 1 1,2 1-1,30-31 1,-41 44 68,1 0 0,0 0-1,1 0 1,-1 0 0,0 1 0,1 0 0,0 0 0,0 0 0,0 1 0,0 0 0,0 0 0,1 0 0,-1 1 0,0 0-1,1 0 1,-1 1 0,1 0 0,-1 0 0,1 0 0,-1 1 0,1 0 0,-1 0 0,0 1 0,0 0 0,1 0 0,-1 0-1,-1 1 1,1-1 0,0 2 0,0-1 0,7 6 0,-6-3 45,0 1 0,0-1 0,-1 1 0,0 0 0,0 1 0,-1 0 0,0-1 0,0 2 0,-1-1 0,0 0 0,0 1 0,-1 0 0,4 17 0,-6-20-23,0 0 0,-1 0 0,0 0 0,0 0 0,-1 0 0,1 0 0,-1 0 1,-1 0-1,1 0 0,-1 0 0,0-1 0,0 1 0,0 0 0,-1-1 0,0 0 0,0 1 0,-1-1 0,1-1 0,-1 1 0,0 0 0,0-1 0,-1 0 0,-5 5 0,-10 6 6,-1 0-1,-1-1 0,0-1 0,-25 11 0,13-8-33,0-1-1,0-2 0,-2-1 0,1-2 0,-2-1 0,1-2 0,-1-2 1,0-1-1,-55-2 0,72-4-84,1 0-1,-1-2 1,-35-12 0,53 16 74,1-1 0,0 1 0,0-1 0,-1 1 0,1-1 0,0 1 0,0-1 0,0 0 0,0 0 0,0 0 0,0 0 0,0 0 0,0 0 0,0 0 0,0-1 0,-7-6-16,1-1 0,0 1 0,0-2 0,1 1-1,1-1 1,-1 1 0,2-2 0,-1 1 0,1 0 0,1-1-1,0 0 1,1 0 0,-2-11 0,3-16-31,4 23 33,6-15 18,-7 23-15,7 5 82,25-7-31,-33 9-23,-1-1 0,1 1-1,0 0 1,-1 0 0,1 0 0,-1 0-1,1-1 1,0 1 0,-1 0-1,1 0 1,0 0 0,-1 0-1,1 0 1,-1 1 0,1-1 0,0 0-1,-1 0 1,1 0 0,0 0-1,-1 1 1,2-1 0,20 11 80,-21-10-78,0-1 1,0 0-1,0 1 1,-1-1 0,1 1-1,0-1 1,-1 1-1,1-1 1,0 1 0,-1-1-1,1 1 1,-1 0-1,1-1 1,-1 1-1,1 1 1,9 13 47,-2 1 0,12 28 0,-17-26 43,-4 4 1,-1-1 0,-7 28 0,9-47-88,-1-1 0,1 1 0,-1-1 0,1 1 0,-1-1-1,0 0 1,0 0 0,1 1 0,-1-1 0,0 0 0,-2 2 0,-71 86 47,56-74-15,-2-1-28,-1-2 0,0-1 1,-1 0-1,-1-2 0,-31 10 1,53-19-14,0 1 0,-1-1 0,1 0-1,0 0 1,-1 1 0,1-1 0,0 0 0,0-1 0,-1 1 0,1 0 0,0 0 0,-2-1 0,-37-6 32,39 6-31,-1 1-1,1 0 0,-1 0 1,1-1-1,0 1 0,-1-1 1,1 1-1,0-1 1,0 0-1,-1 1 0,1-1 1,0 0-1,-2-1 0,-8-7-10,-1 0-1,1-1 0,1 0 1,0 0-1,0-1 0,-9-15 0,9 9-7,1 0 0,1-1 0,1-1 0,0 1 0,-4-24 0,2 0-21,-4-55 0,10 81 21,1 11 14,2 1 1,-1 0-1,0 0 1,1 0 0,0-1-1,0-4 1,0-21 26,0 23 380,6 15 111,-1-1-384,0 0 1,0 1 0,-1-1-1,0 1 1,0 0-1,-1 0 1,0 0 0,0 1-1,-1-1 1,0 1 0,-1-1-1,0 1 1,0 0 0,-1-1-1,0 1 1,-1 9 0,-2-7-8,0 0 0,0-1 1,-1 1-1,0-1 1,-1 0-1,0 0 0,-1-1 1,-12 18-1,-6 2 244,-34 32-1,55-58-338,-35 32 147,-1-2 0,-2-1 0,0-3-1,-2-1 1,-2-2 0,0-2 0,-1-2 0,-76 24 0,49-24-55,0-3 0,-1-3-1,-1-3 1,-1-4-1,-83 0 1,122-9-6,-1-2-1,1-1 1,0-1-1,0-3 1,0-1-1,1-1 1,-47-20-1,65 22-56,1-2 0,1 0 0,0-1-1,0 0 1,1-2 0,-28-25 0,34 27-38,0 0 1,0-1-1,1 0 0,1-1 0,0 0 1,0 0-1,1-1 0,1 1 1,0-1-1,-5-20 0,7 16-20,0-1-1,0 0 1,2 1-1,0-1 1,1 0-1,1 0 1,1 0-1,7-33 0,-3 27-67,2 1 0,1 0 0,0 1 0,2 0 0,24-39 0,-3 18-1081,2 1 0,1 2-1,2 2 1,2 1 0,59-44 0,2 8-2796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8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9273,'37'-3'4432,"-8"-10"-3352,8 5-1040,0 48-10009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0 445 10525,'0'0'3040,"86"-8"-2204,17-24-428,6-13-200,13-13-140,1-6-236,-6-10-1152,-17-3-1788,-20-10-1772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8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9757,'52'8'1348,"5"0"-332,0 0-448,9 0-248,-6-4-160,-3 0-144,0 1-1220,-11-5-3064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2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1521 37 4488,'0'0'1531,"4"-6"-109,18-25 3928,-30 39-4478,-61 56 602,-89 67 1,-304 171-363,260-175-1020,-70 40-55,-38 26-550,270-167-2044,20-11 1302,14-12-633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9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1074 724 5749,'15'-4'356,"-1"2"0,1-1 1,0 2-1,0 0 0,0 1 1,-1 1-1,1 0 0,0 1 1,0 0-1,-1 1 0,16 6 1,-12-3-150,-1 2 1,1 0 0,-2 0 0,1 2-1,-2 0 1,1 1 0,-1 1 0,16 16-1,-18-17-120,-10-9-51,1 1 0,-1 0 0,0 1 0,0-1 0,0 0 0,-1 1 0,1 0-1,3 7 1,1 0-5,-1 0 0,0 1-1,-1 0 1,7 23-1,-10-30-25,-1 0 0,0 0-1,0 0 1,-1 0 0,0 0-1,0 1 1,0-1-1,0 0 1,-1 0 0,0 0-1,0 0 1,0 0-1,-1 0 1,1 0 0,-1-1-1,0 1 1,-1-1 0,-4 8-1,-1-3-10,1 0-1,-2-1 0,1 0 1,-1-1-1,0 0 1,-1 0-1,1-1 0,-1-1 1,-1 1-1,1-1 1,-1-1-1,-18 5 0,16-5-75,0-1 0,0 0-1,0-1 1,0-1-1,-1 0 1,1-1 0,0 0-1,0-1 1,-1 0-1,-16-5 1,30 6 66,-1 0 1,0 0-1,1-1 0,-1 1 1,0 0-1,1 0 0,-1-1 0,0 1 1,1-1-1,-1 1 0,1 0 1,-1-1-1,1 1 0,-1-1 1,1 1-1,-1-1 0,1 1 1,-1-1-1,1 0 0,0 1 0,-1-1 1,1 0-1,-1-1 0,-4-6-42,0-1 0,0 0 0,1 0 0,1 0 0,-1 0 0,1-1 0,1 0 0,0 1 0,0-1 0,0-18 0,4 9 8,0-1 0,1 0 1,2 1-1,0-1 1,0 1-1,11-20 0,57-108-109,-54 112 134,73-107 212,-88 136 378,-11 8-381,-16 3-159,0 2 0,0 0 0,1 2 0,-23 12 0,-89 54 40,119-66-64,-47 26 0,2 4 0,2 2 0,-79 72 0,131-108-11,0 1 1,0-1-1,1 1 0,0 1 0,0-1 1,0 1-1,1 0 0,0 0 1,0 0-1,1 1 0,-5 14 0,7-20 8,1 0 0,0 0 0,0 1-1,0-1 1,0 0 0,0 0-1,0 0 1,1 0 0,-1 1 0,1-1-1,-1 0 1,1 0 0,0 0-1,0 0 1,0 0 0,0 0 0,0-1-1,2 3 1,2 2 0,1 0 0,1 0-1,-1 0 1,1-1 0,0 0 0,0-1 0,0 0 0,1 0-1,0 0 1,10 3 0,91 24-48,-100-29 45,278 57 141,-278-57 324,-18 7-284,-5 4-102,-1 0 1,-1-1 0,0-1-1,0-1 1,-1 0-1,-1-1 1,0 0 0,0-2-1,0 0 1,-26 5-1,0-2 76,-1-2-1,0-2 0,0-1 0,-1-3 0,-89-8 0,107 3-69,1-1-1,-1-1 1,1-2-1,0-1 0,1-1 1,0-1-1,0-2 0,1 0 1,0-2-1,-43-32 1,49 29-55,0 0-1,2-2 1,0 0 0,1-1 0,2-1 0,0 0 0,-17-34 0,9 8-13,2-1 1,-23-81-1,28 68-15,3-1-1,2-1 0,-1-64 1,9-190-88,4 162-70,-2 148-189,-2 19-2684,-10 45-338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1 8137,'0'0'1852,"-14"64"-160,5-11-232,4-3-280,-10 3-268,1 0-224,-9 0-195,-5 8-209,-9 3-92,-12 10-92,-17-5-80,-14 2-52,0-7-292,-8-6-725,2-5-455,-2-8-784,8-18-1660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39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16 7301,'10'-4'1558,"-3"2"-1283,0-1 0,-1 2 0,1-1 0,0 1 0,0 0 0,0 0 0,0 1 0,0-1 0,10 2-1,-16 0-208,0-1-1,0 0 0,0 1 0,0-1 0,0 1 0,0-1 1,0 1-1,0 0 0,0-1 0,0 1 0,0 0 0,0 0 1,-1 0-1,1-1 0,1 2 0,14 15 243,-1 0 0,0 2-1,-2-1 1,0 1 0,-1 1 0,17 38-1,-21-38-96,-1 1-1,-1 0 0,-1 1 0,-1 0 0,1 23 1,-4-29-148,-1-1 1,-1 1 0,0 0 0,-1-1 0,-1 1-1,0-1 1,-1 0 0,-6 15 0,-4 2-25,-1-2 1,-1 0-1,-2-1 1,-1 0-1,-1-2 0,-25 27 1,7-15-239,-1-1 0,-2-1 0,-48 31 0,52-42-805,-2-2 1,-1-2 0,-44 17-1,-12-4-3042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0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1175 5048,'-19'8'490,"12"-5"-100,1-1 0,-1 1 0,0-1 0,0-1 0,-7 2-1,-15 2 964,22-3 1601,3-9-2760,1 0-181,-1 0 0,1 0 0,1 0 0,0-1 0,0 1-1,0-1 1,1 1 0,0-1 0,0 0 0,1 1 0,0-1-1,0 0 1,1 0 0,0 1 0,2-10 0,1 6-18,0-1 1,1 0 0,0 1 0,0 0-1,2 1 1,7-13 0,51-55-18,-54 66 23,1 0 0,0 1 0,1 1 0,0 0 0,1 1-1,0 0 1,0 2 0,1-1 0,0 1 0,0 1-1,0 1 1,1 0 0,0 1 0,0 1 0,23-2-1,-28 4 11,0 1 1,0 0-1,0 0 0,0 2 0,0-1 0,0 1 0,0 1 0,0 0 0,-1 0 0,1 1 0,-1 0 0,0 1 0,0 0 0,-1 1 0,0 0 0,1 0 0,-2 1 0,1 0 0,-1 1 0,0 0 0,-1 0 0,0 1 0,8 12 1,-12-17-3,-1 0 0,1 0 0,-1 1 0,-1-1 0,1 1 0,0 0 0,-1 0 0,0-1 0,0 1 0,0 0 0,-1 0 0,0 0 0,0 0 0,-1 8 0,0-6 0,-1 0 0,0 0-1,0 0 1,-1 0 0,1-1 0,-2 1-1,1-1 1,-1 0 0,-5 8-1,-2-2 8,1 0-1,-2-1 0,1 0 0,-2 0 1,1-1-1,-2-1 0,1 0 0,-21 9 1,17-10 109,-1-1 0,0-1 1,0-1-1,0 0 0,0-1 1,-1-1-1,1-1 0,-1-1 1,0 0-1,-30-4 0,34 1-13,0 0 1,0-1-1,1-1 0,-1 0 0,1-1 0,0 0 0,0-2 1,1 1-1,-1-2 0,1 0 0,1 0 0,0-1 0,-18-17 0,14 9-57,2-1 0,0 0 0,1-1 0,1-1 0,0 0 0,2 0 0,0-1 0,2 0 0,0-1 0,1 0 0,-5-34 0,6 16-55,1 0 1,2-1-1,2 1 0,2-1 1,9-67-1,8 1-32,-5 32-1298,8-139 1,-20 157-1547,6 3-1541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1089 0 9449,'-14'79'1640,"-15"6"-248,-28 21-196,-9 13-340,-14 6-332,-14 7-196,0-6-160,-9-3-76,3-13-60,-3-4-180,9-12-784,8-13-780,-2-7-1304,8-13-1212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1552 35 8505,'0'0'3420,"5"7"-2778,29 39 78,-25-37-663,-5-5-36,0 0-1,-1 0 0,1 0 1,-1 1-1,0-1 1,0 1-1,4 9 1,15 28 18,-8-6-25,-12-29-56,-10-2-394,-26 17 79,25-17-28,2-10-4,2 2 345,1-1 0,-1 1 0,1-1-1,0-1 1,1 1 0,-1 0 0,1-1 0,-1 0 0,1 0 0,1 0 0,-1 0 0,1 0 0,0-1 0,0 1 0,0-1 0,1 1 0,0-1 0,0 0-1,0 1 1,1-12 0,1 4 21,1 1-1,0-1 0,1 0 1,0 1-1,6-15 1,-2 3 31,-5 20 48,3 0 52,18-10 155,-17 11 383,-1 10-332,14 21-35,-19-28-267,1 1-1,-1 0 0,1-1 1,-1 1-1,1 0 1,-1-1-1,0 1 1,1 0-1,-1 0 1,0-1-1,0 1 0,0 0 1,1 0-1,-1 0 1,0-1-1,0 1 1,0 0-1,0 1 1,-2 16 49,1-1 1,-8 30 0,1-32-48,-15 15-4,22-29-6,0 1-1,0-1 1,0 0 0,-1 1-1,1-1 1,0 0 0,0 0-1,-1 0 1,1 0 0,-3 1 0,-44 26 28,39-23-34,0 0 1,0-1-1,-15 5 0,17-7-19,0-1 1,0 0 0,0-1-1,0 0 1,0 0-1,0 0 1,0-1 0,0 0-1,-12-3 1,18 3 14,1 1 0,-1 0-1,0 0 1,0-1 0,1 1 0,-1 0 0,0-1 0,1 1 0,-1-1 0,0 1-1,1-1 1,-1 1 0,1-1 0,-1 1 0,1-1 0,-1 0 0,1 1-1,0-1 1,-1-1 0,-9-11-45,1-2 1,-10-23-1,15 30 37,0 0 0,1-1 0,0 1-1,1-1 1,0 0 0,0 0 0,0-10 0,2 17 9,0-1 1,0 1-1,0 0 1,0 0-1,0 0 1,1 0-1,-1-1 1,1 1-1,-1 0 1,3-4-1,-1 0-5,0 1 160,0 11-28,1 4-64,0 0 0,-1 0 0,0 1 0,0 10 0,-7-6 37,-10 12-55,-20 28 0,19-40-26,-16 10 9,-2-1 1,-53 29 0,41-35-17,5-9-41,40-9 31,0 0 1,1 0-1,-1 0 0,1 0 0,-1 1 1,0-1-1,1 0 0,-1 0 0,0 0 0,1 0 1,-1-1-1,1 1 0,-1 0 0,0 0 1,1 0-1,-1 0 0,1-1 0,-1 1 0,1 0 1,-1 0-1,1-1 0,-1 1 0,0-1 1,-24-15-73,25 16 73,-1-1-1,1 1 1,-1 0 0,1 0-1,-1 0 1,1-1 0,0 1-1,-1 0 1,1-1 0,0 1 0,-1 0-1,1-1 1,0 1 0,0-1-1,-1 1 1,1 0 0,0-1-1,0 1 1,-1-1 0,1 1 0,0-1-1,0 1 1,0 0 0,0-1-1,0 1 1,0-1 0,0 1 0,0-2-1,-1-8-4,1 0 0,0 0 1,0 0-1,1 0 0,0 0 0,1 0 0,0 0 0,6-14 0,0 12-13,23-20-4,-27 29 22,1 0 0,-1 0 0,0 0-1,1 0 1,9-3 0,11 0 33,-20 6 23,-5 8 14,-1 4-57,0 0 1,-1 1 0,0-1 0,-1 0 0,0 0 0,-1 0 0,0-1 0,-1 0 0,-1 1 0,0-1 0,-9 13 0,2-6-10,-1 0 1,0-1 0,-2-1-1,0 0 1,0-1 0,-20 13 0,29-23-2,-97 66 39,87-61-34,-1 0 0,-1-1 0,1-1-1,-26 7 1,7-6-14,22-8-42,-16-4-43,31 3 89,0 0 0,-1 0 0,1 0-1,-1 0 1,1 0 0,-1 0 0,1 0 0,0 0 0,-1-1 0,1 1 0,-1 0 0,1 0 0,0 0 0,-1 0-1,1 0 1,0-1 0,-1 1 0,1 0 0,0 0 0,-1-1 0,1 1 0,0 0 0,-1-1 0,1 1 0,0 0-1,0-1 1,0 1 0,-1 0 0,1-1 0,0 1 0,0 0 0,0-1 0,0 1 0,0-1 0,-1 0 0,-1-4-22,-1-1 0,1 0 0,0 0 1,1 1-1,-1-1 0,1-1 0,0 1 1,1 0-1,0 0 0,-1 0 0,2 0 1,0-7-1,4-6 5,1 0 0,0 0 0,1 1 0,1-1 0,1 2 0,1-1 0,0 1 0,2 1 0,-1 0-1,16-16 1,9-2 37,-11 15 10,-20 16 194,-6 13-158,0 1-1,-1 0 0,-1-1 1,1 1-1,-1-1 0,-1 1 0,0-1 1,-1-1-1,0 1 0,0 0 0,-1-1 1,0 0-1,-10 11 0,-13 12 65,0-1 0,-35 27-1,46-42-85,-44 36 92,-119 79 0,134-102-691,-1-3 0,-1-1 0,-69 23 0,98-43-2163,-35 6-1117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1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10861,'0'0'1504,"46"-11"-1008,-3 11-108,0 3-144,0 10-88,-6 3-24,14 13-148,-14 11-1272,-37 2-580,-14 3-1320,-23 8-121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1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1 466 7609,'0'0'2900,"46"-20"-2100,11-17-380,14-16-216,9-4-104,0-9-100,-5-6-648,-13-2-1648,-16-13-1505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1023 0 7645,'0'0'4918,"-6"6"-4149,-23 22-90,-40 52 0,13-14-452,-94 107-49,-106 112-67,206-234-228,-3-3 1,-2-2 0,-77 49 0,116-85-702,0-1 1,-1 0 0,0-1 0,-32 9-1,-3-9-3495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2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0 352 10613,'123'-33'1408,"9"-4"-440,-4-4-416,-5-4-280,-11 0-108,-4 0-88,-28 5-232,-8 8-1496,-21-2-2168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3:03:05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1 4176,'0'0'5915,"-2"8"-5714,0 1-150,2-5-22,-1 0 0,0 1 0,0-1 0,0 0 0,-1 0 0,0 0 1,-2 4-1,2 0-3,1-5-21,0 0 0,0 0 0,0-1 0,0 1 0,0-1 0,0 1 1,-1-1-1,1 1 0,-1-1 0,0 0 0,0 0 0,-2 3 0,-16 18 53,15-17-64,-2 1 12,-20 17-83,20-18-320,2-12-1656,-15-21 2586,15 21 27,2-1-35,-11-17-69,11 18 773,-5 3-1200,-23-3-22,0 0-1,-1 3 1,1 0 0,-33 2-1,46 1 30,0-1 0,-31-7 0,43 7-24,-2 0 100,2-3 148,-19-12 105,18 12 656,13 13-854,12 25 343,-1 1 0,20 57 0,20 91 719,-50-161-1153,32 158 573,-39-178-643,13 54 217,-8-25-153,-4-23 72,0-1-74,2 23-38,-2-23 181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2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863 800 10341,'-7'-4'1159,"3"0"-1050,-1 0 0,0 1 1,0 0-1,-1 0 0,1 1 1,-1-1-1,1 1 0,-1 0 1,0 1-1,0 0 0,0-1 1,0 2-1,0-1 1,0 1-1,0 0 0,0 0 1,-11 2-1,-1 4-63,0 0 0,1 1 0,0 1 0,-29 18 0,38-22-38,-39 27 39,2 1-1,1 3 1,-69 69 0,83-72-46,1 0 1,2 2 0,1 1 0,1 1 0,2 1-1,-34 78 1,50-97 7,2-1 0,0 1 0,1 0 0,1 1 0,0-1 0,1 25 0,2-5 24,10 70-1,-8-98 202,-9-12 218,-22-3 112,28 5-546,1 0-1,-1 0 1,0-1 0,0 1 0,1 0 0,-1 0 0,0-1-1,1 1 1,-1 0 0,0-1 0,1 1 0,-1-1 0,1 1 0,-1-1-1,0 1 1,1-1 0,-1 0 0,1 1 0,0-1 0,-1 0-1,1 1 1,-1-1 0,1 0 0,-1-1 0,-11-19 35,1-2 0,1 1 1,0-2-1,2 1 0,1-1 1,0 0-1,2 0 0,1-1 1,-1-28-1,-2-391 3,8 403-50,5-206 2,1-119-432,-8 292-347,3-84-5401,3 117 1911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3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7425,'45'-21'1844,"7"-8"-132,-4-3-364,18 8-420,-14 3-380,5 8-240,-6 10-140,-14 6-120,-37 63-2540,-28 11-1184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3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1715 542 8037,'0'0'5341,"-4"-9"-5302,0-3-42,1-1 0,0 1-1,1-1 1,0 0 0,1 1 0,0-1-1,1 0 1,1 0 0,0 1-1,0-1 1,2 0 0,4-16 0,7-15-38,2-1 1,37-72-1,-44 99 28,-2 3 5,0 1 0,1 0 1,1 0-1,14-17 0,-20 28 9,0 0 1,0-1-1,1 1 0,-1 0 0,1 0 0,0 1 0,-1-1 1,1 1-1,0 0 0,1 0 0,-1 0 0,0 0 0,1 1 1,-1-1-1,0 1 0,1 1 0,-1-1 0,1 0 0,6 1 1,18 5 17,-28-5-19,-1 0 1,1 0-1,-1 0 1,1 1-1,-1-1 1,1 0-1,-1 0 1,1 1-1,-1-1 0,1 0 1,-1 0-1,1 1 1,-1-1-1,0 0 1,1 1-1,-1-1 1,1 1-1,-1-1 0,0 1 1,0-1-1,1 1 1,-1-1-1,0 0 1,1 2-1,4 6 2,1 0 0,-1 0 0,-1 1 0,0 0 0,0 0 0,0 0 1,-1 0-1,-1 1 0,1-1 0,-2 1 0,1-1 0,-1 1 0,-1 17 0,-3-11 4,0-1 1,-1 0 0,-1 1-1,-1-2 1,0 1-1,0-1 1,-2 0-1,0 0 1,0 0-1,-21 23 1,8-13-6,-2 0 1,0-2-1,-2 0 1,-35 23-1,22-19-11,-2-2-1,-74 33 0,90-47 13,-2 0 1,1-2-1,-1-1 0,0-2 1,0 0-1,-34 1 0,49-6-4,0 0-1,0 0 1,0-2 0,1 1-1,-1-1 1,0-1-1,-15-5 1,22 6-3,-1 0-1,0 0 1,1-1 0,-1 1 0,1-1-1,0 0 1,0 0 0,0-1 0,0 1-1,1-1 1,-1 0 0,1 0 0,0 0-1,0 0 1,0-1 0,1 1-1,-4-9 1,2-3-9,0 0 0,2 0-1,0 0 1,1 0 0,0 0 0,3-24-1,-1 3 27,-1 31-20,1 11 20,0 2-6,0 0-1,-1-1 0,0 1 1,0 0-1,-1 0 0,0-1 1,0 1-1,-1-1 0,1 1 1,-2-1-1,-4 11 0,-3 7 32,-26 40-1,18-38-28,-2-1 0,-1 0 0,-1-2 0,0-1 0,-2 0 0,-1-2 0,-38 25 1,54-40-9,1 1 0,-1-2 0,-10 5 0,-22 3-32,40-12 30,1 0 0,-1 1 1,0-1-1,1 0 0,-1 0 0,0 0 0,1 0 0,-1 0 0,0 0 0,1 0 0,-1 0 1,1 0-1,-1 0 0,0 0 0,1 0 0,-1 0 0,0-1 0,1 1 0,-1 0 0,1-1 1,-1 1-1,0 0 0,0-1 0,-5-3-1,0 0 0,0-1 0,1 1 1,-1-1-1,1-1 0,0 1 0,0-1 0,1 1 1,0-1-1,0-1 0,0 1 0,1 0 0,0-1 1,0 0-1,1 0 0,-1 0 0,2 0 0,-2-8 1,1-9 6,1 0 0,1 1 1,1-1-1,7-39 0,-2 15 25,-4 14 658,-10 42-572,-35 41-62,-76 78 2,83-91-98,-452 428-5212,425-406 1492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8749,'57'8'1628,"-11"0"-224,-4 0-236,-4 0-244,-4 0-240,-6 0 40,18 13-464,-32 24-260,-28-3-576,-23-10-748,-20-8-1032,-17-8-1440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4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11493,'5'-24'2836,"4"-2"-2744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4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10665,'23'93'1164,"-3"15"-344,3 14-288,0 8-260,-3 5-76,-6 4-76,-5 0-92,-18 3-780,3-7-1296,-16-21-1692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4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2823 99 6385,'0'0'2338,"-4"9"-1858,-27 73-10,24-58-355,8-17-77,0 8-29,-18 44 56,1-14-64,-2-8 15,15-29 29,-5-2-29,-20 21-32,12-17 2,-18 4 5,17-10-12,6-4 76,2 0 36,0 1-1,0-2 1,0 0 0,0 0 0,0 0 0,0-1 0,-12-4 0,-11-5 475,-1 3 1,0 0-1,0 2 0,-61-3 1,-30 13 439,-194 30 0,180-16-743,-349 26 943,392-41-1098,0-5 0,0-4 0,-111-21-1,138 13-88,1-3-1,-83-32 1,110 32-252,1-1 1,1-1-1,0-3 1,-66-49 0,97 65 93,-87-74-1963,80 66 1203,0-1 1,1 0 0,1 0 0,-12-20 0,-2-18-2963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4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8181,'51'0'1392,"1"-8"-188,-1 0-436,-14-4-344,12-9-212,2 1-176,1-1-900,-9-3-1900,-6-1-1365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9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206 722 2792,'0'0'622,"-2"-7"-33,-8-20-95,8 13-79,2 6-325,0-2-38,-1 1 0,2 0 1,-1-1-1,2 1 0,-1 0 1,1-1-1,0 1 0,7-15 1,4-1-8,-1 0 0,-1-1 0,-1-1 0,10-42 0,-14 40-75,-2 13 40,-1-1 1,0 0-1,-1 1 1,-1-1-1,0-22 1,-5 11 45,-1 1 1,-1 0 0,-19-48-1,25 74-50,0 0 0,0 0 0,-1 1 0,1-1 0,0 0 0,-1 1 0,1-1 0,-1 0 1,1 1-1,-1-1 0,1 1 0,-1-1 0,1 1 0,-1-1 0,0 1 0,1-1 0,-1 1 0,-1-1 0,-18-14 49,0 2 0,-2 0 0,0 1 0,-26-10 0,35 22-40,-18 6-8,17 0-46,-15 10 54,28-16-14,1 1 1,-1-1 0,0 0 0,1 1-1,-1-1 1,1 1 0,-1-1 0,1 0-1,-1 1 1,1-1 0,-1 1 0,1 0 0,-1-1-1,1 1 1,-1-1 0,1 1 0,0 0-1,0-1 1,-1 1 0,1 0 0,0-1-1,-1 2 1,-2 12 113,-1-1-1,2 1 1,0 0-1,1 0 1,0 1-1,1-1 0,0 0 1,1 0-1,1 0 1,0 0-1,1 0 1,1 0-1,0-1 1,7 17-1,6 7 251,1-2-1,2 0 1,32 45 0,84 89 523,-69-90-493,-15-17-117,-18-23-60,-2 0 0,51 85 0,-82-123-222,15 29 128,23 58-1,-35-76-218,0 1 0,-1 0 0,0 0 0,-2 0 0,1 0 0,-1 0 0,-1 0 0,-2 20 0,-2-1-1771,3-24-1203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4:22:4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7137,'-9'34'3204,"9"1"-1008,0-1-720,23 3-1216,5-10-212,10-6-204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A0B48B-E9A0-4390-8C38-861AC6D10B5D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3620DF-15C7-408E-AC64-BC59C5519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customXml" Target="../ink/ink553.xml"/><Relationship Id="rId18" Type="http://schemas.openxmlformats.org/officeDocument/2006/relationships/image" Target="../media/image478.png"/><Relationship Id="rId26" Type="http://schemas.openxmlformats.org/officeDocument/2006/relationships/image" Target="../media/image482.png"/><Relationship Id="rId3" Type="http://schemas.openxmlformats.org/officeDocument/2006/relationships/customXml" Target="../ink/ink548.xml"/><Relationship Id="rId21" Type="http://schemas.openxmlformats.org/officeDocument/2006/relationships/customXml" Target="../ink/ink557.xml"/><Relationship Id="rId7" Type="http://schemas.openxmlformats.org/officeDocument/2006/relationships/customXml" Target="../ink/ink550.xml"/><Relationship Id="rId12" Type="http://schemas.openxmlformats.org/officeDocument/2006/relationships/image" Target="../media/image475.png"/><Relationship Id="rId17" Type="http://schemas.openxmlformats.org/officeDocument/2006/relationships/customXml" Target="../ink/ink555.xml"/><Relationship Id="rId25" Type="http://schemas.openxmlformats.org/officeDocument/2006/relationships/customXml" Target="../ink/ink559.xml"/><Relationship Id="rId2" Type="http://schemas.openxmlformats.org/officeDocument/2006/relationships/image" Target="../media/image98.png"/><Relationship Id="rId16" Type="http://schemas.openxmlformats.org/officeDocument/2006/relationships/image" Target="../media/image477.png"/><Relationship Id="rId20" Type="http://schemas.openxmlformats.org/officeDocument/2006/relationships/image" Target="../media/image4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2.png"/><Relationship Id="rId11" Type="http://schemas.openxmlformats.org/officeDocument/2006/relationships/customXml" Target="../ink/ink552.xml"/><Relationship Id="rId24" Type="http://schemas.openxmlformats.org/officeDocument/2006/relationships/image" Target="../media/image481.png"/><Relationship Id="rId5" Type="http://schemas.openxmlformats.org/officeDocument/2006/relationships/customXml" Target="../ink/ink549.xml"/><Relationship Id="rId15" Type="http://schemas.openxmlformats.org/officeDocument/2006/relationships/customXml" Target="../ink/ink554.xml"/><Relationship Id="rId23" Type="http://schemas.openxmlformats.org/officeDocument/2006/relationships/customXml" Target="../ink/ink558.xml"/><Relationship Id="rId10" Type="http://schemas.openxmlformats.org/officeDocument/2006/relationships/image" Target="../media/image474.png"/><Relationship Id="rId19" Type="http://schemas.openxmlformats.org/officeDocument/2006/relationships/customXml" Target="../ink/ink556.xml"/><Relationship Id="rId4" Type="http://schemas.openxmlformats.org/officeDocument/2006/relationships/image" Target="../media/image471.png"/><Relationship Id="rId9" Type="http://schemas.openxmlformats.org/officeDocument/2006/relationships/customXml" Target="../ink/ink551.xml"/><Relationship Id="rId14" Type="http://schemas.openxmlformats.org/officeDocument/2006/relationships/image" Target="../media/image476.png"/><Relationship Id="rId22" Type="http://schemas.openxmlformats.org/officeDocument/2006/relationships/image" Target="../media/image48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8.png"/><Relationship Id="rId21" Type="http://schemas.openxmlformats.org/officeDocument/2006/relationships/customXml" Target="../ink/ink569.xml"/><Relationship Id="rId42" Type="http://schemas.openxmlformats.org/officeDocument/2006/relationships/image" Target="../media/image502.png"/><Relationship Id="rId63" Type="http://schemas.openxmlformats.org/officeDocument/2006/relationships/image" Target="../media/image512.png"/><Relationship Id="rId84" Type="http://schemas.openxmlformats.org/officeDocument/2006/relationships/image" Target="../media/image522.png"/><Relationship Id="rId138" Type="http://schemas.openxmlformats.org/officeDocument/2006/relationships/customXml" Target="../ink/ink629.xml"/><Relationship Id="rId159" Type="http://schemas.openxmlformats.org/officeDocument/2006/relationships/image" Target="../media/image558.png"/><Relationship Id="rId107" Type="http://schemas.openxmlformats.org/officeDocument/2006/relationships/image" Target="../media/image533.png"/><Relationship Id="rId11" Type="http://schemas.openxmlformats.org/officeDocument/2006/relationships/customXml" Target="../ink/ink564.xml"/><Relationship Id="rId32" Type="http://schemas.openxmlformats.org/officeDocument/2006/relationships/image" Target="../media/image497.png"/><Relationship Id="rId53" Type="http://schemas.openxmlformats.org/officeDocument/2006/relationships/image" Target="../media/image507.png"/><Relationship Id="rId74" Type="http://schemas.openxmlformats.org/officeDocument/2006/relationships/customXml" Target="../ink/ink596.xml"/><Relationship Id="rId128" Type="http://schemas.openxmlformats.org/officeDocument/2006/relationships/customXml" Target="../ink/ink624.xml"/><Relationship Id="rId149" Type="http://schemas.openxmlformats.org/officeDocument/2006/relationships/image" Target="../media/image554.png"/><Relationship Id="rId5" Type="http://schemas.openxmlformats.org/officeDocument/2006/relationships/customXml" Target="../ink/ink561.xml"/><Relationship Id="rId95" Type="http://schemas.openxmlformats.org/officeDocument/2006/relationships/image" Target="../media/image527.png"/><Relationship Id="rId160" Type="http://schemas.openxmlformats.org/officeDocument/2006/relationships/customXml" Target="../ink/ink641.xml"/><Relationship Id="rId22" Type="http://schemas.openxmlformats.org/officeDocument/2006/relationships/image" Target="../media/image493.png"/><Relationship Id="rId43" Type="http://schemas.openxmlformats.org/officeDocument/2006/relationships/customXml" Target="../ink/ink580.xml"/><Relationship Id="rId64" Type="http://schemas.openxmlformats.org/officeDocument/2006/relationships/customXml" Target="../ink/ink591.xml"/><Relationship Id="rId118" Type="http://schemas.openxmlformats.org/officeDocument/2006/relationships/customXml" Target="../ink/ink619.xml"/><Relationship Id="rId139" Type="http://schemas.openxmlformats.org/officeDocument/2006/relationships/image" Target="../media/image549.png"/><Relationship Id="rId85" Type="http://schemas.openxmlformats.org/officeDocument/2006/relationships/customXml" Target="../ink/ink602.xml"/><Relationship Id="rId150" Type="http://schemas.openxmlformats.org/officeDocument/2006/relationships/customXml" Target="../ink/ink635.xml"/><Relationship Id="rId12" Type="http://schemas.openxmlformats.org/officeDocument/2006/relationships/image" Target="../media/image488.png"/><Relationship Id="rId17" Type="http://schemas.openxmlformats.org/officeDocument/2006/relationships/customXml" Target="../ink/ink567.xml"/><Relationship Id="rId33" Type="http://schemas.openxmlformats.org/officeDocument/2006/relationships/customXml" Target="../ink/ink575.xml"/><Relationship Id="rId38" Type="http://schemas.openxmlformats.org/officeDocument/2006/relationships/image" Target="../media/image500.png"/><Relationship Id="rId59" Type="http://schemas.openxmlformats.org/officeDocument/2006/relationships/image" Target="../media/image510.png"/><Relationship Id="rId103" Type="http://schemas.openxmlformats.org/officeDocument/2006/relationships/image" Target="../media/image531.png"/><Relationship Id="rId108" Type="http://schemas.openxmlformats.org/officeDocument/2006/relationships/customXml" Target="../ink/ink614.xml"/><Relationship Id="rId124" Type="http://schemas.openxmlformats.org/officeDocument/2006/relationships/customXml" Target="../ink/ink622.xml"/><Relationship Id="rId129" Type="http://schemas.openxmlformats.org/officeDocument/2006/relationships/image" Target="../media/image544.png"/><Relationship Id="rId54" Type="http://schemas.openxmlformats.org/officeDocument/2006/relationships/customXml" Target="../ink/ink586.xml"/><Relationship Id="rId70" Type="http://schemas.openxmlformats.org/officeDocument/2006/relationships/customXml" Target="../ink/ink594.xml"/><Relationship Id="rId75" Type="http://schemas.openxmlformats.org/officeDocument/2006/relationships/customXml" Target="../ink/ink597.xml"/><Relationship Id="rId91" Type="http://schemas.openxmlformats.org/officeDocument/2006/relationships/image" Target="../media/image525.png"/><Relationship Id="rId96" Type="http://schemas.openxmlformats.org/officeDocument/2006/relationships/customXml" Target="../ink/ink608.xml"/><Relationship Id="rId140" Type="http://schemas.openxmlformats.org/officeDocument/2006/relationships/customXml" Target="../ink/ink630.xml"/><Relationship Id="rId145" Type="http://schemas.openxmlformats.org/officeDocument/2006/relationships/image" Target="../media/image552.png"/><Relationship Id="rId161" Type="http://schemas.openxmlformats.org/officeDocument/2006/relationships/image" Target="../media/image5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5.png"/><Relationship Id="rId23" Type="http://schemas.openxmlformats.org/officeDocument/2006/relationships/customXml" Target="../ink/ink570.xml"/><Relationship Id="rId28" Type="http://schemas.openxmlformats.org/officeDocument/2006/relationships/image" Target="../media/image495.png"/><Relationship Id="rId49" Type="http://schemas.openxmlformats.org/officeDocument/2006/relationships/image" Target="../media/image505.png"/><Relationship Id="rId114" Type="http://schemas.openxmlformats.org/officeDocument/2006/relationships/customXml" Target="../ink/ink617.xml"/><Relationship Id="rId119" Type="http://schemas.openxmlformats.org/officeDocument/2006/relationships/image" Target="../media/image539.png"/><Relationship Id="rId44" Type="http://schemas.openxmlformats.org/officeDocument/2006/relationships/image" Target="../media/image503.png"/><Relationship Id="rId60" Type="http://schemas.openxmlformats.org/officeDocument/2006/relationships/customXml" Target="../ink/ink589.xml"/><Relationship Id="rId65" Type="http://schemas.openxmlformats.org/officeDocument/2006/relationships/image" Target="../media/image513.png"/><Relationship Id="rId81" Type="http://schemas.openxmlformats.org/officeDocument/2006/relationships/customXml" Target="../ink/ink600.xml"/><Relationship Id="rId86" Type="http://schemas.openxmlformats.org/officeDocument/2006/relationships/image" Target="../media/image523.png"/><Relationship Id="rId130" Type="http://schemas.openxmlformats.org/officeDocument/2006/relationships/customXml" Target="../ink/ink625.xml"/><Relationship Id="rId135" Type="http://schemas.openxmlformats.org/officeDocument/2006/relationships/image" Target="../media/image547.png"/><Relationship Id="rId151" Type="http://schemas.openxmlformats.org/officeDocument/2006/relationships/image" Target="../media/image555.png"/><Relationship Id="rId156" Type="http://schemas.openxmlformats.org/officeDocument/2006/relationships/image" Target="../media/image557.png"/><Relationship Id="rId13" Type="http://schemas.openxmlformats.org/officeDocument/2006/relationships/customXml" Target="../ink/ink565.xml"/><Relationship Id="rId18" Type="http://schemas.openxmlformats.org/officeDocument/2006/relationships/image" Target="../media/image491.png"/><Relationship Id="rId39" Type="http://schemas.openxmlformats.org/officeDocument/2006/relationships/customXml" Target="../ink/ink578.xml"/><Relationship Id="rId109" Type="http://schemas.openxmlformats.org/officeDocument/2006/relationships/image" Target="../media/image534.png"/><Relationship Id="rId34" Type="http://schemas.openxmlformats.org/officeDocument/2006/relationships/image" Target="../media/image498.png"/><Relationship Id="rId50" Type="http://schemas.openxmlformats.org/officeDocument/2006/relationships/customXml" Target="../ink/ink584.xml"/><Relationship Id="rId55" Type="http://schemas.openxmlformats.org/officeDocument/2006/relationships/image" Target="../media/image508.png"/><Relationship Id="rId76" Type="http://schemas.openxmlformats.org/officeDocument/2006/relationships/image" Target="../media/image518.png"/><Relationship Id="rId97" Type="http://schemas.openxmlformats.org/officeDocument/2006/relationships/image" Target="../media/image528.png"/><Relationship Id="rId104" Type="http://schemas.openxmlformats.org/officeDocument/2006/relationships/customXml" Target="../ink/ink612.xml"/><Relationship Id="rId120" Type="http://schemas.openxmlformats.org/officeDocument/2006/relationships/customXml" Target="../ink/ink620.xml"/><Relationship Id="rId125" Type="http://schemas.openxmlformats.org/officeDocument/2006/relationships/image" Target="../media/image542.png"/><Relationship Id="rId141" Type="http://schemas.openxmlformats.org/officeDocument/2006/relationships/image" Target="../media/image550.png"/><Relationship Id="rId146" Type="http://schemas.openxmlformats.org/officeDocument/2006/relationships/customXml" Target="../ink/ink633.xml"/><Relationship Id="rId7" Type="http://schemas.openxmlformats.org/officeDocument/2006/relationships/customXml" Target="../ink/ink562.xml"/><Relationship Id="rId71" Type="http://schemas.openxmlformats.org/officeDocument/2006/relationships/image" Target="../media/image516.png"/><Relationship Id="rId92" Type="http://schemas.openxmlformats.org/officeDocument/2006/relationships/customXml" Target="../ink/ink606.xml"/><Relationship Id="rId162" Type="http://schemas.openxmlformats.org/officeDocument/2006/relationships/customXml" Target="../ink/ink642.xml"/><Relationship Id="rId2" Type="http://schemas.openxmlformats.org/officeDocument/2006/relationships/image" Target="../media/image307.png"/><Relationship Id="rId29" Type="http://schemas.openxmlformats.org/officeDocument/2006/relationships/customXml" Target="../ink/ink573.xml"/><Relationship Id="rId24" Type="http://schemas.openxmlformats.org/officeDocument/2006/relationships/image" Target="../media/image494.png"/><Relationship Id="rId40" Type="http://schemas.openxmlformats.org/officeDocument/2006/relationships/image" Target="../media/image501.png"/><Relationship Id="rId45" Type="http://schemas.openxmlformats.org/officeDocument/2006/relationships/customXml" Target="../ink/ink581.xml"/><Relationship Id="rId66" Type="http://schemas.openxmlformats.org/officeDocument/2006/relationships/customXml" Target="../ink/ink592.xml"/><Relationship Id="rId87" Type="http://schemas.openxmlformats.org/officeDocument/2006/relationships/customXml" Target="../ink/ink603.xml"/><Relationship Id="rId110" Type="http://schemas.openxmlformats.org/officeDocument/2006/relationships/customXml" Target="../ink/ink615.xml"/><Relationship Id="rId115" Type="http://schemas.openxmlformats.org/officeDocument/2006/relationships/image" Target="../media/image537.png"/><Relationship Id="rId131" Type="http://schemas.openxmlformats.org/officeDocument/2006/relationships/image" Target="../media/image545.png"/><Relationship Id="rId136" Type="http://schemas.openxmlformats.org/officeDocument/2006/relationships/customXml" Target="../ink/ink628.xml"/><Relationship Id="rId157" Type="http://schemas.openxmlformats.org/officeDocument/2006/relationships/customXml" Target="../ink/ink639.xml"/><Relationship Id="rId61" Type="http://schemas.openxmlformats.org/officeDocument/2006/relationships/image" Target="../media/image511.png"/><Relationship Id="rId82" Type="http://schemas.openxmlformats.org/officeDocument/2006/relationships/image" Target="../media/image521.png"/><Relationship Id="rId152" Type="http://schemas.openxmlformats.org/officeDocument/2006/relationships/customXml" Target="../ink/ink636.xml"/><Relationship Id="rId19" Type="http://schemas.openxmlformats.org/officeDocument/2006/relationships/customXml" Target="../ink/ink568.xml"/><Relationship Id="rId14" Type="http://schemas.openxmlformats.org/officeDocument/2006/relationships/image" Target="../media/image489.png"/><Relationship Id="rId30" Type="http://schemas.openxmlformats.org/officeDocument/2006/relationships/image" Target="../media/image496.png"/><Relationship Id="rId35" Type="http://schemas.openxmlformats.org/officeDocument/2006/relationships/customXml" Target="../ink/ink576.xml"/><Relationship Id="rId56" Type="http://schemas.openxmlformats.org/officeDocument/2006/relationships/customXml" Target="../ink/ink587.xml"/><Relationship Id="rId77" Type="http://schemas.openxmlformats.org/officeDocument/2006/relationships/customXml" Target="../ink/ink598.xml"/><Relationship Id="rId100" Type="http://schemas.openxmlformats.org/officeDocument/2006/relationships/customXml" Target="../ink/ink610.xml"/><Relationship Id="rId105" Type="http://schemas.openxmlformats.org/officeDocument/2006/relationships/image" Target="../media/image532.png"/><Relationship Id="rId126" Type="http://schemas.openxmlformats.org/officeDocument/2006/relationships/customXml" Target="../ink/ink623.xml"/><Relationship Id="rId147" Type="http://schemas.openxmlformats.org/officeDocument/2006/relationships/image" Target="../media/image553.png"/><Relationship Id="rId8" Type="http://schemas.openxmlformats.org/officeDocument/2006/relationships/image" Target="../media/image486.png"/><Relationship Id="rId51" Type="http://schemas.openxmlformats.org/officeDocument/2006/relationships/image" Target="../media/image506.png"/><Relationship Id="rId72" Type="http://schemas.openxmlformats.org/officeDocument/2006/relationships/customXml" Target="../ink/ink595.xml"/><Relationship Id="rId93" Type="http://schemas.openxmlformats.org/officeDocument/2006/relationships/image" Target="../media/image526.png"/><Relationship Id="rId98" Type="http://schemas.openxmlformats.org/officeDocument/2006/relationships/customXml" Target="../ink/ink609.xml"/><Relationship Id="rId121" Type="http://schemas.openxmlformats.org/officeDocument/2006/relationships/image" Target="../media/image540.png"/><Relationship Id="rId142" Type="http://schemas.openxmlformats.org/officeDocument/2006/relationships/customXml" Target="../ink/ink631.xml"/><Relationship Id="rId163" Type="http://schemas.openxmlformats.org/officeDocument/2006/relationships/image" Target="../media/image560.png"/><Relationship Id="rId3" Type="http://schemas.openxmlformats.org/officeDocument/2006/relationships/customXml" Target="../ink/ink560.xml"/><Relationship Id="rId25" Type="http://schemas.openxmlformats.org/officeDocument/2006/relationships/customXml" Target="../ink/ink571.xml"/><Relationship Id="rId46" Type="http://schemas.openxmlformats.org/officeDocument/2006/relationships/image" Target="../media/image504.png"/><Relationship Id="rId67" Type="http://schemas.openxmlformats.org/officeDocument/2006/relationships/image" Target="../media/image514.png"/><Relationship Id="rId116" Type="http://schemas.openxmlformats.org/officeDocument/2006/relationships/customXml" Target="../ink/ink618.xml"/><Relationship Id="rId137" Type="http://schemas.openxmlformats.org/officeDocument/2006/relationships/image" Target="../media/image548.png"/><Relationship Id="rId158" Type="http://schemas.openxmlformats.org/officeDocument/2006/relationships/customXml" Target="../ink/ink640.xml"/><Relationship Id="rId20" Type="http://schemas.openxmlformats.org/officeDocument/2006/relationships/image" Target="../media/image492.png"/><Relationship Id="rId41" Type="http://schemas.openxmlformats.org/officeDocument/2006/relationships/customXml" Target="../ink/ink579.xml"/><Relationship Id="rId62" Type="http://schemas.openxmlformats.org/officeDocument/2006/relationships/customXml" Target="../ink/ink590.xml"/><Relationship Id="rId83" Type="http://schemas.openxmlformats.org/officeDocument/2006/relationships/customXml" Target="../ink/ink601.xml"/><Relationship Id="rId88" Type="http://schemas.openxmlformats.org/officeDocument/2006/relationships/customXml" Target="../ink/ink604.xml"/><Relationship Id="rId111" Type="http://schemas.openxmlformats.org/officeDocument/2006/relationships/image" Target="../media/image535.png"/><Relationship Id="rId132" Type="http://schemas.openxmlformats.org/officeDocument/2006/relationships/customXml" Target="../ink/ink626.xml"/><Relationship Id="rId153" Type="http://schemas.openxmlformats.org/officeDocument/2006/relationships/image" Target="../media/image556.png"/><Relationship Id="rId15" Type="http://schemas.openxmlformats.org/officeDocument/2006/relationships/customXml" Target="../ink/ink566.xml"/><Relationship Id="rId36" Type="http://schemas.openxmlformats.org/officeDocument/2006/relationships/image" Target="../media/image499.png"/><Relationship Id="rId57" Type="http://schemas.openxmlformats.org/officeDocument/2006/relationships/image" Target="../media/image509.png"/><Relationship Id="rId106" Type="http://schemas.openxmlformats.org/officeDocument/2006/relationships/customXml" Target="../ink/ink613.xml"/><Relationship Id="rId127" Type="http://schemas.openxmlformats.org/officeDocument/2006/relationships/image" Target="../media/image543.png"/><Relationship Id="rId10" Type="http://schemas.openxmlformats.org/officeDocument/2006/relationships/image" Target="../media/image487.png"/><Relationship Id="rId31" Type="http://schemas.openxmlformats.org/officeDocument/2006/relationships/customXml" Target="../ink/ink574.xml"/><Relationship Id="rId52" Type="http://schemas.openxmlformats.org/officeDocument/2006/relationships/customXml" Target="../ink/ink585.xml"/><Relationship Id="rId73" Type="http://schemas.openxmlformats.org/officeDocument/2006/relationships/image" Target="../media/image517.png"/><Relationship Id="rId78" Type="http://schemas.openxmlformats.org/officeDocument/2006/relationships/image" Target="../media/image519.png"/><Relationship Id="rId94" Type="http://schemas.openxmlformats.org/officeDocument/2006/relationships/customXml" Target="../ink/ink607.xml"/><Relationship Id="rId99" Type="http://schemas.openxmlformats.org/officeDocument/2006/relationships/image" Target="../media/image529.png"/><Relationship Id="rId101" Type="http://schemas.openxmlformats.org/officeDocument/2006/relationships/image" Target="../media/image530.png"/><Relationship Id="rId122" Type="http://schemas.openxmlformats.org/officeDocument/2006/relationships/customXml" Target="../ink/ink621.xml"/><Relationship Id="rId143" Type="http://schemas.openxmlformats.org/officeDocument/2006/relationships/image" Target="../media/image551.png"/><Relationship Id="rId148" Type="http://schemas.openxmlformats.org/officeDocument/2006/relationships/customXml" Target="../ink/ink634.xml"/><Relationship Id="rId164" Type="http://schemas.openxmlformats.org/officeDocument/2006/relationships/customXml" Target="../ink/ink643.xml"/><Relationship Id="rId4" Type="http://schemas.openxmlformats.org/officeDocument/2006/relationships/image" Target="../media/image484.png"/><Relationship Id="rId9" Type="http://schemas.openxmlformats.org/officeDocument/2006/relationships/customXml" Target="../ink/ink563.xml"/><Relationship Id="rId26" Type="http://schemas.openxmlformats.org/officeDocument/2006/relationships/image" Target="../media/image442.png"/><Relationship Id="rId47" Type="http://schemas.openxmlformats.org/officeDocument/2006/relationships/customXml" Target="../ink/ink582.xml"/><Relationship Id="rId68" Type="http://schemas.openxmlformats.org/officeDocument/2006/relationships/customXml" Target="../ink/ink593.xml"/><Relationship Id="rId89" Type="http://schemas.openxmlformats.org/officeDocument/2006/relationships/image" Target="../media/image524.png"/><Relationship Id="rId112" Type="http://schemas.openxmlformats.org/officeDocument/2006/relationships/customXml" Target="../ink/ink616.xml"/><Relationship Id="rId133" Type="http://schemas.openxmlformats.org/officeDocument/2006/relationships/image" Target="../media/image546.png"/><Relationship Id="rId154" Type="http://schemas.openxmlformats.org/officeDocument/2006/relationships/customXml" Target="../ink/ink637.xml"/><Relationship Id="rId16" Type="http://schemas.openxmlformats.org/officeDocument/2006/relationships/image" Target="../media/image490.png"/><Relationship Id="rId37" Type="http://schemas.openxmlformats.org/officeDocument/2006/relationships/customXml" Target="../ink/ink577.xml"/><Relationship Id="rId58" Type="http://schemas.openxmlformats.org/officeDocument/2006/relationships/customXml" Target="../ink/ink588.xml"/><Relationship Id="rId79" Type="http://schemas.openxmlformats.org/officeDocument/2006/relationships/customXml" Target="../ink/ink599.xml"/><Relationship Id="rId102" Type="http://schemas.openxmlformats.org/officeDocument/2006/relationships/customXml" Target="../ink/ink611.xml"/><Relationship Id="rId123" Type="http://schemas.openxmlformats.org/officeDocument/2006/relationships/image" Target="../media/image541.png"/><Relationship Id="rId144" Type="http://schemas.openxmlformats.org/officeDocument/2006/relationships/customXml" Target="../ink/ink632.xml"/><Relationship Id="rId90" Type="http://schemas.openxmlformats.org/officeDocument/2006/relationships/customXml" Target="../ink/ink605.xml"/><Relationship Id="rId165" Type="http://schemas.openxmlformats.org/officeDocument/2006/relationships/image" Target="../media/image561.png"/><Relationship Id="rId27" Type="http://schemas.openxmlformats.org/officeDocument/2006/relationships/customXml" Target="../ink/ink572.xml"/><Relationship Id="rId48" Type="http://schemas.openxmlformats.org/officeDocument/2006/relationships/customXml" Target="../ink/ink583.xml"/><Relationship Id="rId69" Type="http://schemas.openxmlformats.org/officeDocument/2006/relationships/image" Target="../media/image515.png"/><Relationship Id="rId113" Type="http://schemas.openxmlformats.org/officeDocument/2006/relationships/image" Target="../media/image536.png"/><Relationship Id="rId134" Type="http://schemas.openxmlformats.org/officeDocument/2006/relationships/customXml" Target="../ink/ink627.xml"/><Relationship Id="rId80" Type="http://schemas.openxmlformats.org/officeDocument/2006/relationships/image" Target="../media/image520.png"/><Relationship Id="rId155" Type="http://schemas.openxmlformats.org/officeDocument/2006/relationships/customXml" Target="../ink/ink6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56.xml"/><Relationship Id="rId21" Type="http://schemas.openxmlformats.org/officeDocument/2006/relationships/image" Target="../media/image4710.png"/><Relationship Id="rId42" Type="http://schemas.openxmlformats.org/officeDocument/2006/relationships/customXml" Target="../ink/ink664.xml"/><Relationship Id="rId47" Type="http://schemas.openxmlformats.org/officeDocument/2006/relationships/image" Target="../media/image563.png"/><Relationship Id="rId63" Type="http://schemas.openxmlformats.org/officeDocument/2006/relationships/image" Target="../media/image570.png"/><Relationship Id="rId68" Type="http://schemas.openxmlformats.org/officeDocument/2006/relationships/customXml" Target="../ink/ink677.xml"/><Relationship Id="rId84" Type="http://schemas.openxmlformats.org/officeDocument/2006/relationships/customXml" Target="../ink/ink685.xml"/><Relationship Id="rId89" Type="http://schemas.openxmlformats.org/officeDocument/2006/relationships/image" Target="../media/image583.png"/><Relationship Id="rId16" Type="http://schemas.openxmlformats.org/officeDocument/2006/relationships/customXml" Target="../ink/ink651.xml"/><Relationship Id="rId11" Type="http://schemas.openxmlformats.org/officeDocument/2006/relationships/image" Target="../media/image4660.png"/><Relationship Id="rId32" Type="http://schemas.openxmlformats.org/officeDocument/2006/relationships/customXml" Target="../ink/ink659.xml"/><Relationship Id="rId37" Type="http://schemas.openxmlformats.org/officeDocument/2006/relationships/image" Target="../media/image4790.png"/><Relationship Id="rId53" Type="http://schemas.openxmlformats.org/officeDocument/2006/relationships/image" Target="../media/image566.png"/><Relationship Id="rId58" Type="http://schemas.openxmlformats.org/officeDocument/2006/relationships/customXml" Target="../ink/ink672.xml"/><Relationship Id="rId74" Type="http://schemas.openxmlformats.org/officeDocument/2006/relationships/customXml" Target="../ink/ink680.xml"/><Relationship Id="rId79" Type="http://schemas.openxmlformats.org/officeDocument/2006/relationships/image" Target="../media/image578.png"/><Relationship Id="rId5" Type="http://schemas.openxmlformats.org/officeDocument/2006/relationships/image" Target="../media/image4630.png"/><Relationship Id="rId14" Type="http://schemas.openxmlformats.org/officeDocument/2006/relationships/customXml" Target="../ink/ink650.xml"/><Relationship Id="rId22" Type="http://schemas.openxmlformats.org/officeDocument/2006/relationships/customXml" Target="../ink/ink654.xml"/><Relationship Id="rId27" Type="http://schemas.openxmlformats.org/officeDocument/2006/relationships/image" Target="../media/image4740.png"/><Relationship Id="rId30" Type="http://schemas.openxmlformats.org/officeDocument/2006/relationships/customXml" Target="../ink/ink658.xml"/><Relationship Id="rId35" Type="http://schemas.openxmlformats.org/officeDocument/2006/relationships/image" Target="../media/image4780.png"/><Relationship Id="rId43" Type="http://schemas.openxmlformats.org/officeDocument/2006/relationships/image" Target="../media/image4820.png"/><Relationship Id="rId48" Type="http://schemas.openxmlformats.org/officeDocument/2006/relationships/customXml" Target="../ink/ink667.xml"/><Relationship Id="rId56" Type="http://schemas.openxmlformats.org/officeDocument/2006/relationships/customXml" Target="../ink/ink671.xml"/><Relationship Id="rId64" Type="http://schemas.openxmlformats.org/officeDocument/2006/relationships/customXml" Target="../ink/ink675.xml"/><Relationship Id="rId69" Type="http://schemas.openxmlformats.org/officeDocument/2006/relationships/image" Target="../media/image573.png"/><Relationship Id="rId77" Type="http://schemas.openxmlformats.org/officeDocument/2006/relationships/image" Target="../media/image577.png"/><Relationship Id="rId8" Type="http://schemas.openxmlformats.org/officeDocument/2006/relationships/customXml" Target="../ink/ink647.xml"/><Relationship Id="rId51" Type="http://schemas.openxmlformats.org/officeDocument/2006/relationships/image" Target="../media/image565.png"/><Relationship Id="rId72" Type="http://schemas.openxmlformats.org/officeDocument/2006/relationships/customXml" Target="../ink/ink679.xml"/><Relationship Id="rId80" Type="http://schemas.openxmlformats.org/officeDocument/2006/relationships/customXml" Target="../ink/ink683.xml"/><Relationship Id="rId85" Type="http://schemas.openxmlformats.org/officeDocument/2006/relationships/image" Target="../media/image581.png"/><Relationship Id="rId3" Type="http://schemas.openxmlformats.org/officeDocument/2006/relationships/image" Target="../media/image4620.png"/><Relationship Id="rId12" Type="http://schemas.openxmlformats.org/officeDocument/2006/relationships/customXml" Target="../ink/ink649.xml"/><Relationship Id="rId17" Type="http://schemas.openxmlformats.org/officeDocument/2006/relationships/image" Target="../media/image4690.png"/><Relationship Id="rId25" Type="http://schemas.openxmlformats.org/officeDocument/2006/relationships/image" Target="../media/image4730.png"/><Relationship Id="rId33" Type="http://schemas.openxmlformats.org/officeDocument/2006/relationships/image" Target="../media/image4770.png"/><Relationship Id="rId38" Type="http://schemas.openxmlformats.org/officeDocument/2006/relationships/customXml" Target="../ink/ink662.xml"/><Relationship Id="rId46" Type="http://schemas.openxmlformats.org/officeDocument/2006/relationships/customXml" Target="../ink/ink666.xml"/><Relationship Id="rId59" Type="http://schemas.openxmlformats.org/officeDocument/2006/relationships/image" Target="../media/image568.png"/><Relationship Id="rId67" Type="http://schemas.openxmlformats.org/officeDocument/2006/relationships/image" Target="../media/image572.png"/><Relationship Id="rId20" Type="http://schemas.openxmlformats.org/officeDocument/2006/relationships/customXml" Target="../ink/ink653.xml"/><Relationship Id="rId41" Type="http://schemas.openxmlformats.org/officeDocument/2006/relationships/image" Target="../media/image4810.png"/><Relationship Id="rId54" Type="http://schemas.openxmlformats.org/officeDocument/2006/relationships/customXml" Target="../ink/ink670.xml"/><Relationship Id="rId62" Type="http://schemas.openxmlformats.org/officeDocument/2006/relationships/customXml" Target="../ink/ink674.xml"/><Relationship Id="rId70" Type="http://schemas.openxmlformats.org/officeDocument/2006/relationships/customXml" Target="../ink/ink678.xml"/><Relationship Id="rId75" Type="http://schemas.openxmlformats.org/officeDocument/2006/relationships/image" Target="../media/image576.png"/><Relationship Id="rId83" Type="http://schemas.openxmlformats.org/officeDocument/2006/relationships/image" Target="../media/image580.png"/><Relationship Id="rId88" Type="http://schemas.openxmlformats.org/officeDocument/2006/relationships/customXml" Target="../ink/ink6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6.xml"/><Relationship Id="rId15" Type="http://schemas.openxmlformats.org/officeDocument/2006/relationships/image" Target="../media/image4680.png"/><Relationship Id="rId23" Type="http://schemas.openxmlformats.org/officeDocument/2006/relationships/image" Target="../media/image4720.png"/><Relationship Id="rId28" Type="http://schemas.openxmlformats.org/officeDocument/2006/relationships/customXml" Target="../ink/ink657.xml"/><Relationship Id="rId36" Type="http://schemas.openxmlformats.org/officeDocument/2006/relationships/customXml" Target="../ink/ink661.xml"/><Relationship Id="rId49" Type="http://schemas.openxmlformats.org/officeDocument/2006/relationships/image" Target="../media/image564.png"/><Relationship Id="rId57" Type="http://schemas.openxmlformats.org/officeDocument/2006/relationships/image" Target="../media/image271.png"/><Relationship Id="rId10" Type="http://schemas.openxmlformats.org/officeDocument/2006/relationships/customXml" Target="../ink/ink648.xml"/><Relationship Id="rId31" Type="http://schemas.openxmlformats.org/officeDocument/2006/relationships/image" Target="../media/image4760.png"/><Relationship Id="rId44" Type="http://schemas.openxmlformats.org/officeDocument/2006/relationships/customXml" Target="../ink/ink665.xml"/><Relationship Id="rId52" Type="http://schemas.openxmlformats.org/officeDocument/2006/relationships/customXml" Target="../ink/ink669.xml"/><Relationship Id="rId60" Type="http://schemas.openxmlformats.org/officeDocument/2006/relationships/customXml" Target="../ink/ink673.xml"/><Relationship Id="rId65" Type="http://schemas.openxmlformats.org/officeDocument/2006/relationships/image" Target="../media/image571.png"/><Relationship Id="rId73" Type="http://schemas.openxmlformats.org/officeDocument/2006/relationships/image" Target="../media/image575.png"/><Relationship Id="rId78" Type="http://schemas.openxmlformats.org/officeDocument/2006/relationships/customXml" Target="../ink/ink682.xml"/><Relationship Id="rId81" Type="http://schemas.openxmlformats.org/officeDocument/2006/relationships/image" Target="../media/image579.png"/><Relationship Id="rId86" Type="http://schemas.openxmlformats.org/officeDocument/2006/relationships/customXml" Target="../ink/ink686.xml"/><Relationship Id="rId4" Type="http://schemas.openxmlformats.org/officeDocument/2006/relationships/customXml" Target="../ink/ink645.xml"/><Relationship Id="rId9" Type="http://schemas.openxmlformats.org/officeDocument/2006/relationships/image" Target="../media/image4650.png"/><Relationship Id="rId13" Type="http://schemas.openxmlformats.org/officeDocument/2006/relationships/image" Target="../media/image4670.png"/><Relationship Id="rId18" Type="http://schemas.openxmlformats.org/officeDocument/2006/relationships/customXml" Target="../ink/ink652.xml"/><Relationship Id="rId39" Type="http://schemas.openxmlformats.org/officeDocument/2006/relationships/image" Target="../media/image4800.png"/><Relationship Id="rId34" Type="http://schemas.openxmlformats.org/officeDocument/2006/relationships/customXml" Target="../ink/ink660.xml"/><Relationship Id="rId50" Type="http://schemas.openxmlformats.org/officeDocument/2006/relationships/customXml" Target="../ink/ink668.xml"/><Relationship Id="rId55" Type="http://schemas.openxmlformats.org/officeDocument/2006/relationships/image" Target="../media/image567.png"/><Relationship Id="rId76" Type="http://schemas.openxmlformats.org/officeDocument/2006/relationships/customXml" Target="../ink/ink681.xml"/><Relationship Id="rId7" Type="http://schemas.openxmlformats.org/officeDocument/2006/relationships/image" Target="../media/image4640.png"/><Relationship Id="rId71" Type="http://schemas.openxmlformats.org/officeDocument/2006/relationships/image" Target="../media/image574.png"/><Relationship Id="rId2" Type="http://schemas.openxmlformats.org/officeDocument/2006/relationships/customXml" Target="../ink/ink644.xml"/><Relationship Id="rId29" Type="http://schemas.openxmlformats.org/officeDocument/2006/relationships/image" Target="../media/image4750.png"/><Relationship Id="rId24" Type="http://schemas.openxmlformats.org/officeDocument/2006/relationships/customXml" Target="../ink/ink655.xml"/><Relationship Id="rId40" Type="http://schemas.openxmlformats.org/officeDocument/2006/relationships/customXml" Target="../ink/ink663.xml"/><Relationship Id="rId45" Type="http://schemas.openxmlformats.org/officeDocument/2006/relationships/image" Target="../media/image4830.png"/><Relationship Id="rId66" Type="http://schemas.openxmlformats.org/officeDocument/2006/relationships/customXml" Target="../ink/ink676.xml"/><Relationship Id="rId87" Type="http://schemas.openxmlformats.org/officeDocument/2006/relationships/image" Target="../media/image582.png"/><Relationship Id="rId61" Type="http://schemas.openxmlformats.org/officeDocument/2006/relationships/image" Target="../media/image569.png"/><Relationship Id="rId82" Type="http://schemas.openxmlformats.org/officeDocument/2006/relationships/customXml" Target="../ink/ink684.xml"/><Relationship Id="rId19" Type="http://schemas.openxmlformats.org/officeDocument/2006/relationships/image" Target="../media/image470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9.png"/><Relationship Id="rId21" Type="http://schemas.openxmlformats.org/officeDocument/2006/relationships/customXml" Target="../ink/ink698.xml"/><Relationship Id="rId42" Type="http://schemas.openxmlformats.org/officeDocument/2006/relationships/image" Target="../media/image602.png"/><Relationship Id="rId63" Type="http://schemas.openxmlformats.org/officeDocument/2006/relationships/image" Target="../media/image612.png"/><Relationship Id="rId84" Type="http://schemas.openxmlformats.org/officeDocument/2006/relationships/customXml" Target="../ink/ink730.xml"/><Relationship Id="rId138" Type="http://schemas.openxmlformats.org/officeDocument/2006/relationships/image" Target="../media/image649.png"/><Relationship Id="rId159" Type="http://schemas.openxmlformats.org/officeDocument/2006/relationships/customXml" Target="../ink/ink768.xml"/><Relationship Id="rId170" Type="http://schemas.openxmlformats.org/officeDocument/2006/relationships/image" Target="../media/image665.png"/><Relationship Id="rId191" Type="http://schemas.openxmlformats.org/officeDocument/2006/relationships/customXml" Target="../ink/ink784.xml"/><Relationship Id="rId205" Type="http://schemas.openxmlformats.org/officeDocument/2006/relationships/customXml" Target="../ink/ink791.xml"/><Relationship Id="rId226" Type="http://schemas.openxmlformats.org/officeDocument/2006/relationships/customXml" Target="../ink/ink802.xml"/><Relationship Id="rId247" Type="http://schemas.openxmlformats.org/officeDocument/2006/relationships/image" Target="../media/image703.png"/><Relationship Id="rId107" Type="http://schemas.openxmlformats.org/officeDocument/2006/relationships/image" Target="../media/image634.png"/><Relationship Id="rId11" Type="http://schemas.openxmlformats.org/officeDocument/2006/relationships/customXml" Target="../ink/ink693.xml"/><Relationship Id="rId32" Type="http://schemas.openxmlformats.org/officeDocument/2006/relationships/image" Target="../media/image597.png"/><Relationship Id="rId53" Type="http://schemas.openxmlformats.org/officeDocument/2006/relationships/customXml" Target="../ink/ink714.xml"/><Relationship Id="rId74" Type="http://schemas.openxmlformats.org/officeDocument/2006/relationships/customXml" Target="../ink/ink725.xml"/><Relationship Id="rId128" Type="http://schemas.openxmlformats.org/officeDocument/2006/relationships/customXml" Target="../ink/ink752.xml"/><Relationship Id="rId149" Type="http://schemas.openxmlformats.org/officeDocument/2006/relationships/customXml" Target="../ink/ink763.xml"/><Relationship Id="rId5" Type="http://schemas.openxmlformats.org/officeDocument/2006/relationships/image" Target="../media/image584.png"/><Relationship Id="rId95" Type="http://schemas.openxmlformats.org/officeDocument/2006/relationships/image" Target="../media/image628.png"/><Relationship Id="rId160" Type="http://schemas.openxmlformats.org/officeDocument/2006/relationships/image" Target="../media/image660.png"/><Relationship Id="rId181" Type="http://schemas.openxmlformats.org/officeDocument/2006/relationships/customXml" Target="../ink/ink779.xml"/><Relationship Id="rId216" Type="http://schemas.openxmlformats.org/officeDocument/2006/relationships/image" Target="../media/image688.png"/><Relationship Id="rId237" Type="http://schemas.openxmlformats.org/officeDocument/2006/relationships/image" Target="../media/image698.png"/><Relationship Id="rId22" Type="http://schemas.openxmlformats.org/officeDocument/2006/relationships/image" Target="../media/image592.png"/><Relationship Id="rId43" Type="http://schemas.openxmlformats.org/officeDocument/2006/relationships/customXml" Target="../ink/ink709.xml"/><Relationship Id="rId64" Type="http://schemas.openxmlformats.org/officeDocument/2006/relationships/customXml" Target="../ink/ink720.xml"/><Relationship Id="rId118" Type="http://schemas.openxmlformats.org/officeDocument/2006/relationships/customXml" Target="../ink/ink747.xml"/><Relationship Id="rId139" Type="http://schemas.openxmlformats.org/officeDocument/2006/relationships/customXml" Target="../ink/ink758.xml"/><Relationship Id="rId85" Type="http://schemas.openxmlformats.org/officeDocument/2006/relationships/image" Target="../media/image623.png"/><Relationship Id="rId150" Type="http://schemas.openxmlformats.org/officeDocument/2006/relationships/image" Target="../media/image655.png"/><Relationship Id="rId171" Type="http://schemas.openxmlformats.org/officeDocument/2006/relationships/customXml" Target="../ink/ink774.xml"/><Relationship Id="rId192" Type="http://schemas.openxmlformats.org/officeDocument/2006/relationships/image" Target="../media/image676.png"/><Relationship Id="rId206" Type="http://schemas.openxmlformats.org/officeDocument/2006/relationships/image" Target="../media/image683.png"/><Relationship Id="rId227" Type="http://schemas.openxmlformats.org/officeDocument/2006/relationships/image" Target="../media/image693.png"/><Relationship Id="rId248" Type="http://schemas.openxmlformats.org/officeDocument/2006/relationships/customXml" Target="../ink/ink813.xml"/><Relationship Id="rId12" Type="http://schemas.openxmlformats.org/officeDocument/2006/relationships/image" Target="../media/image587.png"/><Relationship Id="rId33" Type="http://schemas.openxmlformats.org/officeDocument/2006/relationships/customXml" Target="../ink/ink704.xml"/><Relationship Id="rId108" Type="http://schemas.openxmlformats.org/officeDocument/2006/relationships/customXml" Target="../ink/ink742.xml"/><Relationship Id="rId129" Type="http://schemas.openxmlformats.org/officeDocument/2006/relationships/image" Target="../media/image645.png"/><Relationship Id="rId54" Type="http://schemas.openxmlformats.org/officeDocument/2006/relationships/image" Target="../media/image608.png"/><Relationship Id="rId75" Type="http://schemas.openxmlformats.org/officeDocument/2006/relationships/image" Target="../media/image618.png"/><Relationship Id="rId96" Type="http://schemas.openxmlformats.org/officeDocument/2006/relationships/customXml" Target="../ink/ink736.xml"/><Relationship Id="rId140" Type="http://schemas.openxmlformats.org/officeDocument/2006/relationships/image" Target="../media/image650.png"/><Relationship Id="rId161" Type="http://schemas.openxmlformats.org/officeDocument/2006/relationships/customXml" Target="../ink/ink769.xml"/><Relationship Id="rId182" Type="http://schemas.openxmlformats.org/officeDocument/2006/relationships/image" Target="../media/image671.png"/><Relationship Id="rId217" Type="http://schemas.openxmlformats.org/officeDocument/2006/relationships/customXml" Target="../ink/ink797.xml"/><Relationship Id="rId6" Type="http://schemas.openxmlformats.org/officeDocument/2006/relationships/customXml" Target="../ink/ink690.xml"/><Relationship Id="rId238" Type="http://schemas.openxmlformats.org/officeDocument/2006/relationships/customXml" Target="../ink/ink808.xml"/><Relationship Id="rId23" Type="http://schemas.openxmlformats.org/officeDocument/2006/relationships/customXml" Target="../ink/ink699.xml"/><Relationship Id="rId119" Type="http://schemas.openxmlformats.org/officeDocument/2006/relationships/image" Target="../media/image640.png"/><Relationship Id="rId44" Type="http://schemas.openxmlformats.org/officeDocument/2006/relationships/image" Target="../media/image603.png"/><Relationship Id="rId65" Type="http://schemas.openxmlformats.org/officeDocument/2006/relationships/image" Target="../media/image613.png"/><Relationship Id="rId86" Type="http://schemas.openxmlformats.org/officeDocument/2006/relationships/customXml" Target="../ink/ink731.xml"/><Relationship Id="rId130" Type="http://schemas.openxmlformats.org/officeDocument/2006/relationships/customXml" Target="../ink/ink753.xml"/><Relationship Id="rId151" Type="http://schemas.openxmlformats.org/officeDocument/2006/relationships/customXml" Target="../ink/ink764.xml"/><Relationship Id="rId172" Type="http://schemas.openxmlformats.org/officeDocument/2006/relationships/image" Target="../media/image666.png"/><Relationship Id="rId193" Type="http://schemas.openxmlformats.org/officeDocument/2006/relationships/customXml" Target="../ink/ink785.xml"/><Relationship Id="rId207" Type="http://schemas.openxmlformats.org/officeDocument/2006/relationships/customXml" Target="../ink/ink792.xml"/><Relationship Id="rId228" Type="http://schemas.openxmlformats.org/officeDocument/2006/relationships/customXml" Target="../ink/ink803.xml"/><Relationship Id="rId249" Type="http://schemas.openxmlformats.org/officeDocument/2006/relationships/image" Target="../media/image704.png"/><Relationship Id="rId13" Type="http://schemas.openxmlformats.org/officeDocument/2006/relationships/customXml" Target="../ink/ink694.xml"/><Relationship Id="rId109" Type="http://schemas.openxmlformats.org/officeDocument/2006/relationships/image" Target="../media/image635.png"/><Relationship Id="rId34" Type="http://schemas.openxmlformats.org/officeDocument/2006/relationships/image" Target="../media/image598.png"/><Relationship Id="rId55" Type="http://schemas.openxmlformats.org/officeDocument/2006/relationships/customXml" Target="../ink/ink715.xml"/><Relationship Id="rId76" Type="http://schemas.openxmlformats.org/officeDocument/2006/relationships/customXml" Target="../ink/ink726.xml"/><Relationship Id="rId97" Type="http://schemas.openxmlformats.org/officeDocument/2006/relationships/image" Target="../media/image629.png"/><Relationship Id="rId120" Type="http://schemas.openxmlformats.org/officeDocument/2006/relationships/customXml" Target="../ink/ink748.xml"/><Relationship Id="rId141" Type="http://schemas.openxmlformats.org/officeDocument/2006/relationships/customXml" Target="../ink/ink759.xml"/><Relationship Id="rId7" Type="http://schemas.openxmlformats.org/officeDocument/2006/relationships/image" Target="../media/image585.png"/><Relationship Id="rId162" Type="http://schemas.openxmlformats.org/officeDocument/2006/relationships/image" Target="../media/image661.png"/><Relationship Id="rId183" Type="http://schemas.openxmlformats.org/officeDocument/2006/relationships/customXml" Target="../ink/ink780.xml"/><Relationship Id="rId218" Type="http://schemas.openxmlformats.org/officeDocument/2006/relationships/image" Target="../media/image689.png"/><Relationship Id="rId239" Type="http://schemas.openxmlformats.org/officeDocument/2006/relationships/image" Target="../media/image699.png"/><Relationship Id="rId250" Type="http://schemas.openxmlformats.org/officeDocument/2006/relationships/customXml" Target="../ink/ink814.xml"/><Relationship Id="rId24" Type="http://schemas.openxmlformats.org/officeDocument/2006/relationships/image" Target="../media/image593.png"/><Relationship Id="rId45" Type="http://schemas.openxmlformats.org/officeDocument/2006/relationships/customXml" Target="../ink/ink710.xml"/><Relationship Id="rId66" Type="http://schemas.openxmlformats.org/officeDocument/2006/relationships/customXml" Target="../ink/ink721.xml"/><Relationship Id="rId87" Type="http://schemas.openxmlformats.org/officeDocument/2006/relationships/image" Target="../media/image624.png"/><Relationship Id="rId110" Type="http://schemas.openxmlformats.org/officeDocument/2006/relationships/customXml" Target="../ink/ink743.xml"/><Relationship Id="rId131" Type="http://schemas.openxmlformats.org/officeDocument/2006/relationships/image" Target="../media/image646.png"/><Relationship Id="rId152" Type="http://schemas.openxmlformats.org/officeDocument/2006/relationships/image" Target="../media/image656.png"/><Relationship Id="rId173" Type="http://schemas.openxmlformats.org/officeDocument/2006/relationships/customXml" Target="../ink/ink775.xml"/><Relationship Id="rId194" Type="http://schemas.openxmlformats.org/officeDocument/2006/relationships/image" Target="../media/image677.png"/><Relationship Id="rId208" Type="http://schemas.openxmlformats.org/officeDocument/2006/relationships/image" Target="../media/image684.png"/><Relationship Id="rId229" Type="http://schemas.openxmlformats.org/officeDocument/2006/relationships/image" Target="../media/image694.png"/><Relationship Id="rId240" Type="http://schemas.openxmlformats.org/officeDocument/2006/relationships/customXml" Target="../ink/ink809.xml"/><Relationship Id="rId14" Type="http://schemas.openxmlformats.org/officeDocument/2006/relationships/image" Target="../media/image588.png"/><Relationship Id="rId35" Type="http://schemas.openxmlformats.org/officeDocument/2006/relationships/customXml" Target="../ink/ink705.xml"/><Relationship Id="rId56" Type="http://schemas.openxmlformats.org/officeDocument/2006/relationships/image" Target="../media/image609.png"/><Relationship Id="rId77" Type="http://schemas.openxmlformats.org/officeDocument/2006/relationships/image" Target="../media/image619.png"/><Relationship Id="rId100" Type="http://schemas.openxmlformats.org/officeDocument/2006/relationships/customXml" Target="../ink/ink738.xml"/><Relationship Id="rId8" Type="http://schemas.openxmlformats.org/officeDocument/2006/relationships/customXml" Target="../ink/ink691.xml"/><Relationship Id="rId98" Type="http://schemas.openxmlformats.org/officeDocument/2006/relationships/customXml" Target="../ink/ink737.xml"/><Relationship Id="rId121" Type="http://schemas.openxmlformats.org/officeDocument/2006/relationships/image" Target="../media/image641.png"/><Relationship Id="rId142" Type="http://schemas.openxmlformats.org/officeDocument/2006/relationships/image" Target="../media/image651.png"/><Relationship Id="rId163" Type="http://schemas.openxmlformats.org/officeDocument/2006/relationships/customXml" Target="../ink/ink770.xml"/><Relationship Id="rId184" Type="http://schemas.openxmlformats.org/officeDocument/2006/relationships/image" Target="../media/image672.png"/><Relationship Id="rId219" Type="http://schemas.openxmlformats.org/officeDocument/2006/relationships/customXml" Target="../ink/ink798.xml"/><Relationship Id="rId230" Type="http://schemas.openxmlformats.org/officeDocument/2006/relationships/customXml" Target="../ink/ink804.xml"/><Relationship Id="rId251" Type="http://schemas.openxmlformats.org/officeDocument/2006/relationships/image" Target="../media/image705.png"/><Relationship Id="rId25" Type="http://schemas.openxmlformats.org/officeDocument/2006/relationships/customXml" Target="../ink/ink700.xml"/><Relationship Id="rId46" Type="http://schemas.openxmlformats.org/officeDocument/2006/relationships/image" Target="../media/image604.png"/><Relationship Id="rId67" Type="http://schemas.openxmlformats.org/officeDocument/2006/relationships/image" Target="../media/image614.png"/><Relationship Id="rId88" Type="http://schemas.openxmlformats.org/officeDocument/2006/relationships/customXml" Target="../ink/ink732.xml"/><Relationship Id="rId111" Type="http://schemas.openxmlformats.org/officeDocument/2006/relationships/image" Target="../media/image636.png"/><Relationship Id="rId132" Type="http://schemas.openxmlformats.org/officeDocument/2006/relationships/customXml" Target="../ink/ink754.xml"/><Relationship Id="rId153" Type="http://schemas.openxmlformats.org/officeDocument/2006/relationships/customXml" Target="../ink/ink765.xml"/><Relationship Id="rId174" Type="http://schemas.openxmlformats.org/officeDocument/2006/relationships/image" Target="../media/image667.png"/><Relationship Id="rId195" Type="http://schemas.openxmlformats.org/officeDocument/2006/relationships/customXml" Target="../ink/ink786.xml"/><Relationship Id="rId209" Type="http://schemas.openxmlformats.org/officeDocument/2006/relationships/customXml" Target="../ink/ink793.xml"/><Relationship Id="rId220" Type="http://schemas.openxmlformats.org/officeDocument/2006/relationships/customXml" Target="../ink/ink799.xml"/><Relationship Id="rId241" Type="http://schemas.openxmlformats.org/officeDocument/2006/relationships/image" Target="../media/image700.png"/><Relationship Id="rId15" Type="http://schemas.openxmlformats.org/officeDocument/2006/relationships/customXml" Target="../ink/ink695.xml"/><Relationship Id="rId36" Type="http://schemas.openxmlformats.org/officeDocument/2006/relationships/image" Target="../media/image599.png"/><Relationship Id="rId57" Type="http://schemas.openxmlformats.org/officeDocument/2006/relationships/customXml" Target="../ink/ink716.xml"/><Relationship Id="rId78" Type="http://schemas.openxmlformats.org/officeDocument/2006/relationships/customXml" Target="../ink/ink727.xml"/><Relationship Id="rId99" Type="http://schemas.openxmlformats.org/officeDocument/2006/relationships/image" Target="../media/image630.png"/><Relationship Id="rId101" Type="http://schemas.openxmlformats.org/officeDocument/2006/relationships/image" Target="../media/image631.png"/><Relationship Id="rId122" Type="http://schemas.openxmlformats.org/officeDocument/2006/relationships/customXml" Target="../ink/ink749.xml"/><Relationship Id="rId143" Type="http://schemas.openxmlformats.org/officeDocument/2006/relationships/customXml" Target="../ink/ink760.xml"/><Relationship Id="rId164" Type="http://schemas.openxmlformats.org/officeDocument/2006/relationships/image" Target="../media/image662.png"/><Relationship Id="rId185" Type="http://schemas.openxmlformats.org/officeDocument/2006/relationships/customXml" Target="../ink/ink781.xml"/><Relationship Id="rId4" Type="http://schemas.openxmlformats.org/officeDocument/2006/relationships/customXml" Target="../ink/ink689.xml"/><Relationship Id="rId9" Type="http://schemas.openxmlformats.org/officeDocument/2006/relationships/image" Target="../media/image586.png"/><Relationship Id="rId180" Type="http://schemas.openxmlformats.org/officeDocument/2006/relationships/image" Target="../media/image670.png"/><Relationship Id="rId210" Type="http://schemas.openxmlformats.org/officeDocument/2006/relationships/image" Target="../media/image685.png"/><Relationship Id="rId215" Type="http://schemas.openxmlformats.org/officeDocument/2006/relationships/customXml" Target="../ink/ink796.xml"/><Relationship Id="rId236" Type="http://schemas.openxmlformats.org/officeDocument/2006/relationships/customXml" Target="../ink/ink807.xml"/><Relationship Id="rId26" Type="http://schemas.openxmlformats.org/officeDocument/2006/relationships/image" Target="../media/image594.png"/><Relationship Id="rId231" Type="http://schemas.openxmlformats.org/officeDocument/2006/relationships/image" Target="../media/image695.png"/><Relationship Id="rId47" Type="http://schemas.openxmlformats.org/officeDocument/2006/relationships/customXml" Target="../ink/ink711.xml"/><Relationship Id="rId68" Type="http://schemas.openxmlformats.org/officeDocument/2006/relationships/customXml" Target="../ink/ink722.xml"/><Relationship Id="rId89" Type="http://schemas.openxmlformats.org/officeDocument/2006/relationships/image" Target="../media/image625.png"/><Relationship Id="rId112" Type="http://schemas.openxmlformats.org/officeDocument/2006/relationships/customXml" Target="../ink/ink744.xml"/><Relationship Id="rId133" Type="http://schemas.openxmlformats.org/officeDocument/2006/relationships/customXml" Target="../ink/ink755.xml"/><Relationship Id="rId154" Type="http://schemas.openxmlformats.org/officeDocument/2006/relationships/image" Target="../media/image657.png"/><Relationship Id="rId175" Type="http://schemas.openxmlformats.org/officeDocument/2006/relationships/customXml" Target="../ink/ink776.xml"/><Relationship Id="rId196" Type="http://schemas.openxmlformats.org/officeDocument/2006/relationships/image" Target="../media/image678.png"/><Relationship Id="rId200" Type="http://schemas.openxmlformats.org/officeDocument/2006/relationships/image" Target="../media/image680.png"/><Relationship Id="rId16" Type="http://schemas.openxmlformats.org/officeDocument/2006/relationships/image" Target="../media/image589.png"/><Relationship Id="rId221" Type="http://schemas.openxmlformats.org/officeDocument/2006/relationships/image" Target="../media/image690.png"/><Relationship Id="rId242" Type="http://schemas.openxmlformats.org/officeDocument/2006/relationships/customXml" Target="../ink/ink810.xml"/><Relationship Id="rId37" Type="http://schemas.openxmlformats.org/officeDocument/2006/relationships/customXml" Target="../ink/ink706.xml"/><Relationship Id="rId58" Type="http://schemas.openxmlformats.org/officeDocument/2006/relationships/image" Target="../media/image610.png"/><Relationship Id="rId79" Type="http://schemas.openxmlformats.org/officeDocument/2006/relationships/image" Target="../media/image620.png"/><Relationship Id="rId102" Type="http://schemas.openxmlformats.org/officeDocument/2006/relationships/customXml" Target="../ink/ink739.xml"/><Relationship Id="rId123" Type="http://schemas.openxmlformats.org/officeDocument/2006/relationships/image" Target="../media/image642.png"/><Relationship Id="rId144" Type="http://schemas.openxmlformats.org/officeDocument/2006/relationships/image" Target="../media/image652.png"/><Relationship Id="rId90" Type="http://schemas.openxmlformats.org/officeDocument/2006/relationships/customXml" Target="../ink/ink733.xml"/><Relationship Id="rId165" Type="http://schemas.openxmlformats.org/officeDocument/2006/relationships/customXml" Target="../ink/ink771.xml"/><Relationship Id="rId186" Type="http://schemas.openxmlformats.org/officeDocument/2006/relationships/image" Target="../media/image673.png"/><Relationship Id="rId211" Type="http://schemas.openxmlformats.org/officeDocument/2006/relationships/customXml" Target="../ink/ink794.xml"/><Relationship Id="rId232" Type="http://schemas.openxmlformats.org/officeDocument/2006/relationships/customXml" Target="../ink/ink805.xml"/><Relationship Id="rId27" Type="http://schemas.openxmlformats.org/officeDocument/2006/relationships/customXml" Target="../ink/ink701.xml"/><Relationship Id="rId48" Type="http://schemas.openxmlformats.org/officeDocument/2006/relationships/image" Target="../media/image605.png"/><Relationship Id="rId69" Type="http://schemas.openxmlformats.org/officeDocument/2006/relationships/image" Target="../media/image615.png"/><Relationship Id="rId113" Type="http://schemas.openxmlformats.org/officeDocument/2006/relationships/image" Target="../media/image637.png"/><Relationship Id="rId134" Type="http://schemas.openxmlformats.org/officeDocument/2006/relationships/image" Target="../media/image647.png"/><Relationship Id="rId80" Type="http://schemas.openxmlformats.org/officeDocument/2006/relationships/customXml" Target="../ink/ink728.xml"/><Relationship Id="rId155" Type="http://schemas.openxmlformats.org/officeDocument/2006/relationships/customXml" Target="../ink/ink766.xml"/><Relationship Id="rId176" Type="http://schemas.openxmlformats.org/officeDocument/2006/relationships/image" Target="../media/image668.png"/><Relationship Id="rId197" Type="http://schemas.openxmlformats.org/officeDocument/2006/relationships/customXml" Target="../ink/ink787.xml"/><Relationship Id="rId201" Type="http://schemas.openxmlformats.org/officeDocument/2006/relationships/customXml" Target="../ink/ink789.xml"/><Relationship Id="rId222" Type="http://schemas.openxmlformats.org/officeDocument/2006/relationships/customXml" Target="../ink/ink800.xml"/><Relationship Id="rId243" Type="http://schemas.openxmlformats.org/officeDocument/2006/relationships/image" Target="../media/image701.png"/><Relationship Id="rId17" Type="http://schemas.openxmlformats.org/officeDocument/2006/relationships/customXml" Target="../ink/ink696.xml"/><Relationship Id="rId38" Type="http://schemas.openxmlformats.org/officeDocument/2006/relationships/image" Target="../media/image600.png"/><Relationship Id="rId59" Type="http://schemas.openxmlformats.org/officeDocument/2006/relationships/customXml" Target="../ink/ink717.xml"/><Relationship Id="rId103" Type="http://schemas.openxmlformats.org/officeDocument/2006/relationships/image" Target="../media/image632.png"/><Relationship Id="rId124" Type="http://schemas.openxmlformats.org/officeDocument/2006/relationships/customXml" Target="../ink/ink750.xml"/><Relationship Id="rId70" Type="http://schemas.openxmlformats.org/officeDocument/2006/relationships/customXml" Target="../ink/ink723.xml"/><Relationship Id="rId91" Type="http://schemas.openxmlformats.org/officeDocument/2006/relationships/image" Target="../media/image626.png"/><Relationship Id="rId145" Type="http://schemas.openxmlformats.org/officeDocument/2006/relationships/customXml" Target="../ink/ink761.xml"/><Relationship Id="rId166" Type="http://schemas.openxmlformats.org/officeDocument/2006/relationships/image" Target="../media/image663.png"/><Relationship Id="rId187" Type="http://schemas.openxmlformats.org/officeDocument/2006/relationships/customXml" Target="../ink/ink7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86.png"/><Relationship Id="rId233" Type="http://schemas.openxmlformats.org/officeDocument/2006/relationships/image" Target="../media/image696.png"/><Relationship Id="rId28" Type="http://schemas.openxmlformats.org/officeDocument/2006/relationships/image" Target="../media/image595.png"/><Relationship Id="rId49" Type="http://schemas.openxmlformats.org/officeDocument/2006/relationships/customXml" Target="../ink/ink712.xml"/><Relationship Id="rId114" Type="http://schemas.openxmlformats.org/officeDocument/2006/relationships/customXml" Target="../ink/ink745.xml"/><Relationship Id="rId60" Type="http://schemas.openxmlformats.org/officeDocument/2006/relationships/image" Target="../media/image611.png"/><Relationship Id="rId81" Type="http://schemas.openxmlformats.org/officeDocument/2006/relationships/image" Target="../media/image621.png"/><Relationship Id="rId135" Type="http://schemas.openxmlformats.org/officeDocument/2006/relationships/customXml" Target="../ink/ink756.xml"/><Relationship Id="rId156" Type="http://schemas.openxmlformats.org/officeDocument/2006/relationships/image" Target="../media/image658.png"/><Relationship Id="rId177" Type="http://schemas.openxmlformats.org/officeDocument/2006/relationships/customXml" Target="../ink/ink777.xml"/><Relationship Id="rId198" Type="http://schemas.openxmlformats.org/officeDocument/2006/relationships/image" Target="../media/image679.png"/><Relationship Id="rId202" Type="http://schemas.openxmlformats.org/officeDocument/2006/relationships/image" Target="../media/image681.png"/><Relationship Id="rId223" Type="http://schemas.openxmlformats.org/officeDocument/2006/relationships/image" Target="../media/image691.png"/><Relationship Id="rId244" Type="http://schemas.openxmlformats.org/officeDocument/2006/relationships/customXml" Target="../ink/ink811.xml"/><Relationship Id="rId18" Type="http://schemas.openxmlformats.org/officeDocument/2006/relationships/image" Target="../media/image590.png"/><Relationship Id="rId39" Type="http://schemas.openxmlformats.org/officeDocument/2006/relationships/customXml" Target="../ink/ink707.xml"/><Relationship Id="rId50" Type="http://schemas.openxmlformats.org/officeDocument/2006/relationships/image" Target="../media/image606.png"/><Relationship Id="rId104" Type="http://schemas.openxmlformats.org/officeDocument/2006/relationships/customXml" Target="../ink/ink740.xml"/><Relationship Id="rId125" Type="http://schemas.openxmlformats.org/officeDocument/2006/relationships/image" Target="../media/image643.png"/><Relationship Id="rId146" Type="http://schemas.openxmlformats.org/officeDocument/2006/relationships/image" Target="../media/image653.png"/><Relationship Id="rId167" Type="http://schemas.openxmlformats.org/officeDocument/2006/relationships/customXml" Target="../ink/ink772.xml"/><Relationship Id="rId188" Type="http://schemas.openxmlformats.org/officeDocument/2006/relationships/image" Target="../media/image674.png"/><Relationship Id="rId71" Type="http://schemas.openxmlformats.org/officeDocument/2006/relationships/image" Target="../media/image616.png"/><Relationship Id="rId92" Type="http://schemas.openxmlformats.org/officeDocument/2006/relationships/customXml" Target="../ink/ink734.xml"/><Relationship Id="rId213" Type="http://schemas.openxmlformats.org/officeDocument/2006/relationships/customXml" Target="../ink/ink795.xml"/><Relationship Id="rId234" Type="http://schemas.openxmlformats.org/officeDocument/2006/relationships/customXml" Target="../ink/ink806.xml"/><Relationship Id="rId2" Type="http://schemas.openxmlformats.org/officeDocument/2006/relationships/customXml" Target="../ink/ink688.xml"/><Relationship Id="rId29" Type="http://schemas.openxmlformats.org/officeDocument/2006/relationships/customXml" Target="../ink/ink702.xml"/><Relationship Id="rId40" Type="http://schemas.openxmlformats.org/officeDocument/2006/relationships/image" Target="../media/image601.png"/><Relationship Id="rId115" Type="http://schemas.openxmlformats.org/officeDocument/2006/relationships/image" Target="../media/image638.png"/><Relationship Id="rId136" Type="http://schemas.openxmlformats.org/officeDocument/2006/relationships/image" Target="../media/image648.png"/><Relationship Id="rId157" Type="http://schemas.openxmlformats.org/officeDocument/2006/relationships/customXml" Target="../ink/ink767.xml"/><Relationship Id="rId178" Type="http://schemas.openxmlformats.org/officeDocument/2006/relationships/image" Target="../media/image669.png"/><Relationship Id="rId61" Type="http://schemas.openxmlformats.org/officeDocument/2006/relationships/customXml" Target="../ink/ink718.xml"/><Relationship Id="rId82" Type="http://schemas.openxmlformats.org/officeDocument/2006/relationships/customXml" Target="../ink/ink729.xml"/><Relationship Id="rId199" Type="http://schemas.openxmlformats.org/officeDocument/2006/relationships/customXml" Target="../ink/ink788.xml"/><Relationship Id="rId203" Type="http://schemas.openxmlformats.org/officeDocument/2006/relationships/customXml" Target="../ink/ink790.xml"/><Relationship Id="rId19" Type="http://schemas.openxmlformats.org/officeDocument/2006/relationships/customXml" Target="../ink/ink697.xml"/><Relationship Id="rId224" Type="http://schemas.openxmlformats.org/officeDocument/2006/relationships/customXml" Target="../ink/ink801.xml"/><Relationship Id="rId245" Type="http://schemas.openxmlformats.org/officeDocument/2006/relationships/image" Target="../media/image702.png"/><Relationship Id="rId30" Type="http://schemas.openxmlformats.org/officeDocument/2006/relationships/image" Target="../media/image596.png"/><Relationship Id="rId105" Type="http://schemas.openxmlformats.org/officeDocument/2006/relationships/image" Target="../media/image633.png"/><Relationship Id="rId126" Type="http://schemas.openxmlformats.org/officeDocument/2006/relationships/customXml" Target="../ink/ink751.xml"/><Relationship Id="rId147" Type="http://schemas.openxmlformats.org/officeDocument/2006/relationships/customXml" Target="../ink/ink762.xml"/><Relationship Id="rId168" Type="http://schemas.openxmlformats.org/officeDocument/2006/relationships/image" Target="../media/image664.png"/><Relationship Id="rId51" Type="http://schemas.openxmlformats.org/officeDocument/2006/relationships/customXml" Target="../ink/ink713.xml"/><Relationship Id="rId72" Type="http://schemas.openxmlformats.org/officeDocument/2006/relationships/customXml" Target="../ink/ink724.xml"/><Relationship Id="rId93" Type="http://schemas.openxmlformats.org/officeDocument/2006/relationships/image" Target="../media/image627.png"/><Relationship Id="rId189" Type="http://schemas.openxmlformats.org/officeDocument/2006/relationships/customXml" Target="../ink/ink783.xml"/><Relationship Id="rId3" Type="http://schemas.openxmlformats.org/officeDocument/2006/relationships/image" Target="../media/image271.png"/><Relationship Id="rId214" Type="http://schemas.openxmlformats.org/officeDocument/2006/relationships/image" Target="../media/image687.png"/><Relationship Id="rId235" Type="http://schemas.openxmlformats.org/officeDocument/2006/relationships/image" Target="../media/image697.png"/><Relationship Id="rId116" Type="http://schemas.openxmlformats.org/officeDocument/2006/relationships/customXml" Target="../ink/ink746.xml"/><Relationship Id="rId137" Type="http://schemas.openxmlformats.org/officeDocument/2006/relationships/customXml" Target="../ink/ink757.xml"/><Relationship Id="rId158" Type="http://schemas.openxmlformats.org/officeDocument/2006/relationships/image" Target="../media/image659.png"/><Relationship Id="rId20" Type="http://schemas.openxmlformats.org/officeDocument/2006/relationships/image" Target="../media/image591.png"/><Relationship Id="rId41" Type="http://schemas.openxmlformats.org/officeDocument/2006/relationships/customXml" Target="../ink/ink708.xml"/><Relationship Id="rId62" Type="http://schemas.openxmlformats.org/officeDocument/2006/relationships/customXml" Target="../ink/ink719.xml"/><Relationship Id="rId83" Type="http://schemas.openxmlformats.org/officeDocument/2006/relationships/image" Target="../media/image622.png"/><Relationship Id="rId179" Type="http://schemas.openxmlformats.org/officeDocument/2006/relationships/customXml" Target="../ink/ink778.xml"/><Relationship Id="rId190" Type="http://schemas.openxmlformats.org/officeDocument/2006/relationships/image" Target="../media/image675.png"/><Relationship Id="rId204" Type="http://schemas.openxmlformats.org/officeDocument/2006/relationships/image" Target="../media/image682.png"/><Relationship Id="rId225" Type="http://schemas.openxmlformats.org/officeDocument/2006/relationships/image" Target="../media/image692.png"/><Relationship Id="rId246" Type="http://schemas.openxmlformats.org/officeDocument/2006/relationships/customXml" Target="../ink/ink812.xml"/><Relationship Id="rId106" Type="http://schemas.openxmlformats.org/officeDocument/2006/relationships/customXml" Target="../ink/ink741.xml"/><Relationship Id="rId127" Type="http://schemas.openxmlformats.org/officeDocument/2006/relationships/image" Target="../media/image644.png"/><Relationship Id="rId10" Type="http://schemas.openxmlformats.org/officeDocument/2006/relationships/customXml" Target="../ink/ink692.xml"/><Relationship Id="rId31" Type="http://schemas.openxmlformats.org/officeDocument/2006/relationships/customXml" Target="../ink/ink703.xml"/><Relationship Id="rId52" Type="http://schemas.openxmlformats.org/officeDocument/2006/relationships/image" Target="../media/image607.png"/><Relationship Id="rId73" Type="http://schemas.openxmlformats.org/officeDocument/2006/relationships/image" Target="../media/image617.png"/><Relationship Id="rId94" Type="http://schemas.openxmlformats.org/officeDocument/2006/relationships/customXml" Target="../ink/ink735.xml"/><Relationship Id="rId148" Type="http://schemas.openxmlformats.org/officeDocument/2006/relationships/image" Target="../media/image654.png"/><Relationship Id="rId169" Type="http://schemas.openxmlformats.org/officeDocument/2006/relationships/customXml" Target="../ink/ink77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6.xml"/><Relationship Id="rId21" Type="http://schemas.openxmlformats.org/officeDocument/2006/relationships/image" Target="../media/image4920.png"/><Relationship Id="rId42" Type="http://schemas.openxmlformats.org/officeDocument/2006/relationships/customXml" Target="../ink/ink834.xml"/><Relationship Id="rId47" Type="http://schemas.openxmlformats.org/officeDocument/2006/relationships/customXml" Target="../ink/ink836.xml"/><Relationship Id="rId63" Type="http://schemas.openxmlformats.org/officeDocument/2006/relationships/customXml" Target="../ink/ink844.xml"/><Relationship Id="rId68" Type="http://schemas.openxmlformats.org/officeDocument/2006/relationships/image" Target="../media/image710.png"/><Relationship Id="rId84" Type="http://schemas.openxmlformats.org/officeDocument/2006/relationships/image" Target="../media/image718.png"/><Relationship Id="rId16" Type="http://schemas.openxmlformats.org/officeDocument/2006/relationships/customXml" Target="../ink/ink822.xml"/><Relationship Id="rId11" Type="http://schemas.openxmlformats.org/officeDocument/2006/relationships/image" Target="../media/image54.png"/><Relationship Id="rId32" Type="http://schemas.openxmlformats.org/officeDocument/2006/relationships/customXml" Target="../ink/ink829.xml"/><Relationship Id="rId37" Type="http://schemas.openxmlformats.org/officeDocument/2006/relationships/image" Target="../media/image5010.png"/><Relationship Id="rId53" Type="http://schemas.openxmlformats.org/officeDocument/2006/relationships/customXml" Target="../ink/ink839.xml"/><Relationship Id="rId58" Type="http://schemas.openxmlformats.org/officeDocument/2006/relationships/image" Target="../media/image5120.png"/><Relationship Id="rId74" Type="http://schemas.openxmlformats.org/officeDocument/2006/relationships/image" Target="../media/image713.png"/><Relationship Id="rId79" Type="http://schemas.openxmlformats.org/officeDocument/2006/relationships/customXml" Target="../ink/ink852.xml"/><Relationship Id="rId5" Type="http://schemas.openxmlformats.org/officeDocument/2006/relationships/image" Target="../media/image4850.png"/><Relationship Id="rId61" Type="http://schemas.openxmlformats.org/officeDocument/2006/relationships/customXml" Target="../ink/ink843.xml"/><Relationship Id="rId82" Type="http://schemas.openxmlformats.org/officeDocument/2006/relationships/image" Target="../media/image717.png"/><Relationship Id="rId19" Type="http://schemas.openxmlformats.org/officeDocument/2006/relationships/image" Target="../media/image4910.png"/><Relationship Id="rId14" Type="http://schemas.openxmlformats.org/officeDocument/2006/relationships/customXml" Target="../ink/ink821.xml"/><Relationship Id="rId22" Type="http://schemas.openxmlformats.org/officeDocument/2006/relationships/customXml" Target="../ink/ink825.xml"/><Relationship Id="rId27" Type="http://schemas.openxmlformats.org/officeDocument/2006/relationships/image" Target="../media/image4960.png"/><Relationship Id="rId30" Type="http://schemas.openxmlformats.org/officeDocument/2006/relationships/customXml" Target="../ink/ink828.xml"/><Relationship Id="rId35" Type="http://schemas.openxmlformats.org/officeDocument/2006/relationships/image" Target="../media/image5000.png"/><Relationship Id="rId43" Type="http://schemas.openxmlformats.org/officeDocument/2006/relationships/image" Target="../media/image5040.png"/><Relationship Id="rId48" Type="http://schemas.openxmlformats.org/officeDocument/2006/relationships/image" Target="../media/image5070.png"/><Relationship Id="rId56" Type="http://schemas.openxmlformats.org/officeDocument/2006/relationships/image" Target="../media/image5110.png"/><Relationship Id="rId64" Type="http://schemas.openxmlformats.org/officeDocument/2006/relationships/image" Target="../media/image5150.png"/><Relationship Id="rId69" Type="http://schemas.openxmlformats.org/officeDocument/2006/relationships/customXml" Target="../ink/ink847.xml"/><Relationship Id="rId77" Type="http://schemas.openxmlformats.org/officeDocument/2006/relationships/customXml" Target="../ink/ink851.xml"/><Relationship Id="rId8" Type="http://schemas.openxmlformats.org/officeDocument/2006/relationships/customXml" Target="../ink/ink818.xml"/><Relationship Id="rId51" Type="http://schemas.openxmlformats.org/officeDocument/2006/relationships/customXml" Target="../ink/ink838.xml"/><Relationship Id="rId72" Type="http://schemas.openxmlformats.org/officeDocument/2006/relationships/image" Target="../media/image712.png"/><Relationship Id="rId80" Type="http://schemas.openxmlformats.org/officeDocument/2006/relationships/image" Target="../media/image716.png"/><Relationship Id="rId3" Type="http://schemas.openxmlformats.org/officeDocument/2006/relationships/image" Target="../media/image4840.png"/><Relationship Id="rId12" Type="http://schemas.openxmlformats.org/officeDocument/2006/relationships/customXml" Target="../ink/ink820.xml"/><Relationship Id="rId17" Type="http://schemas.openxmlformats.org/officeDocument/2006/relationships/image" Target="../media/image4900.png"/><Relationship Id="rId25" Type="http://schemas.openxmlformats.org/officeDocument/2006/relationships/image" Target="../media/image310.jpeg"/><Relationship Id="rId33" Type="http://schemas.openxmlformats.org/officeDocument/2006/relationships/image" Target="../media/image4990.png"/><Relationship Id="rId38" Type="http://schemas.openxmlformats.org/officeDocument/2006/relationships/customXml" Target="../ink/ink832.xml"/><Relationship Id="rId46" Type="http://schemas.openxmlformats.org/officeDocument/2006/relationships/image" Target="../media/image311.jpeg"/><Relationship Id="rId59" Type="http://schemas.openxmlformats.org/officeDocument/2006/relationships/customXml" Target="../ink/ink842.xml"/><Relationship Id="rId67" Type="http://schemas.openxmlformats.org/officeDocument/2006/relationships/customXml" Target="../ink/ink846.xml"/><Relationship Id="rId20" Type="http://schemas.openxmlformats.org/officeDocument/2006/relationships/customXml" Target="../ink/ink824.xml"/><Relationship Id="rId41" Type="http://schemas.openxmlformats.org/officeDocument/2006/relationships/image" Target="../media/image5030.png"/><Relationship Id="rId54" Type="http://schemas.openxmlformats.org/officeDocument/2006/relationships/image" Target="../media/image5100.png"/><Relationship Id="rId62" Type="http://schemas.openxmlformats.org/officeDocument/2006/relationships/image" Target="../media/image5140.png"/><Relationship Id="rId70" Type="http://schemas.openxmlformats.org/officeDocument/2006/relationships/image" Target="../media/image711.png"/><Relationship Id="rId75" Type="http://schemas.openxmlformats.org/officeDocument/2006/relationships/customXml" Target="../ink/ink850.xml"/><Relationship Id="rId83" Type="http://schemas.openxmlformats.org/officeDocument/2006/relationships/customXml" Target="../ink/ink8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7.xml"/><Relationship Id="rId15" Type="http://schemas.openxmlformats.org/officeDocument/2006/relationships/image" Target="../media/image4890.png"/><Relationship Id="rId23" Type="http://schemas.openxmlformats.org/officeDocument/2006/relationships/image" Target="../media/image4930.png"/><Relationship Id="rId28" Type="http://schemas.openxmlformats.org/officeDocument/2006/relationships/customXml" Target="../ink/ink827.xml"/><Relationship Id="rId36" Type="http://schemas.openxmlformats.org/officeDocument/2006/relationships/customXml" Target="../ink/ink831.xml"/><Relationship Id="rId49" Type="http://schemas.openxmlformats.org/officeDocument/2006/relationships/customXml" Target="../ink/ink837.xml"/><Relationship Id="rId57" Type="http://schemas.openxmlformats.org/officeDocument/2006/relationships/customXml" Target="../ink/ink841.xml"/><Relationship Id="rId10" Type="http://schemas.openxmlformats.org/officeDocument/2006/relationships/customXml" Target="../ink/ink819.xml"/><Relationship Id="rId31" Type="http://schemas.openxmlformats.org/officeDocument/2006/relationships/image" Target="../media/image4980.png"/><Relationship Id="rId44" Type="http://schemas.openxmlformats.org/officeDocument/2006/relationships/customXml" Target="../ink/ink835.xml"/><Relationship Id="rId52" Type="http://schemas.openxmlformats.org/officeDocument/2006/relationships/image" Target="../media/image5090.png"/><Relationship Id="rId60" Type="http://schemas.openxmlformats.org/officeDocument/2006/relationships/image" Target="../media/image5130.png"/><Relationship Id="rId65" Type="http://schemas.openxmlformats.org/officeDocument/2006/relationships/customXml" Target="../ink/ink845.xml"/><Relationship Id="rId73" Type="http://schemas.openxmlformats.org/officeDocument/2006/relationships/customXml" Target="../ink/ink849.xml"/><Relationship Id="rId78" Type="http://schemas.openxmlformats.org/officeDocument/2006/relationships/image" Target="../media/image715.png"/><Relationship Id="rId81" Type="http://schemas.openxmlformats.org/officeDocument/2006/relationships/customXml" Target="../ink/ink853.xml"/><Relationship Id="rId4" Type="http://schemas.openxmlformats.org/officeDocument/2006/relationships/customXml" Target="../ink/ink816.xml"/><Relationship Id="rId9" Type="http://schemas.openxmlformats.org/officeDocument/2006/relationships/image" Target="../media/image4870.png"/><Relationship Id="rId13" Type="http://schemas.openxmlformats.org/officeDocument/2006/relationships/image" Target="../media/image4880.png"/><Relationship Id="rId18" Type="http://schemas.openxmlformats.org/officeDocument/2006/relationships/customXml" Target="../ink/ink823.xml"/><Relationship Id="rId39" Type="http://schemas.openxmlformats.org/officeDocument/2006/relationships/image" Target="../media/image5020.png"/><Relationship Id="rId34" Type="http://schemas.openxmlformats.org/officeDocument/2006/relationships/customXml" Target="../ink/ink830.xml"/><Relationship Id="rId50" Type="http://schemas.openxmlformats.org/officeDocument/2006/relationships/image" Target="../media/image5080.png"/><Relationship Id="rId55" Type="http://schemas.openxmlformats.org/officeDocument/2006/relationships/customXml" Target="../ink/ink840.xml"/><Relationship Id="rId76" Type="http://schemas.openxmlformats.org/officeDocument/2006/relationships/image" Target="../media/image714.png"/><Relationship Id="rId7" Type="http://schemas.openxmlformats.org/officeDocument/2006/relationships/image" Target="../media/image4860.png"/><Relationship Id="rId71" Type="http://schemas.openxmlformats.org/officeDocument/2006/relationships/customXml" Target="../ink/ink848.xml"/><Relationship Id="rId2" Type="http://schemas.openxmlformats.org/officeDocument/2006/relationships/customXml" Target="../ink/ink815.xml"/><Relationship Id="rId29" Type="http://schemas.openxmlformats.org/officeDocument/2006/relationships/image" Target="../media/image4970.png"/><Relationship Id="rId24" Type="http://schemas.openxmlformats.org/officeDocument/2006/relationships/image" Target="../media/image309.jpeg"/><Relationship Id="rId40" Type="http://schemas.openxmlformats.org/officeDocument/2006/relationships/customXml" Target="../ink/ink833.xml"/><Relationship Id="rId45" Type="http://schemas.openxmlformats.org/officeDocument/2006/relationships/image" Target="../media/image5050.png"/><Relationship Id="rId66" Type="http://schemas.openxmlformats.org/officeDocument/2006/relationships/image" Target="../media/image70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1.png"/><Relationship Id="rId21" Type="http://schemas.openxmlformats.org/officeDocument/2006/relationships/customXml" Target="../ink/ink864.xml"/><Relationship Id="rId42" Type="http://schemas.openxmlformats.org/officeDocument/2006/relationships/image" Target="../media/image739.png"/><Relationship Id="rId47" Type="http://schemas.openxmlformats.org/officeDocument/2006/relationships/customXml" Target="../ink/ink877.xml"/><Relationship Id="rId63" Type="http://schemas.openxmlformats.org/officeDocument/2006/relationships/image" Target="../media/image748.png"/><Relationship Id="rId68" Type="http://schemas.openxmlformats.org/officeDocument/2006/relationships/customXml" Target="../ink/ink888.xml"/><Relationship Id="rId84" Type="http://schemas.openxmlformats.org/officeDocument/2006/relationships/customXml" Target="../ink/ink896.xml"/><Relationship Id="rId89" Type="http://schemas.openxmlformats.org/officeDocument/2006/relationships/image" Target="../media/image761.png"/><Relationship Id="rId16" Type="http://schemas.openxmlformats.org/officeDocument/2006/relationships/image" Target="../media/image726.png"/><Relationship Id="rId11" Type="http://schemas.openxmlformats.org/officeDocument/2006/relationships/customXml" Target="../ink/ink859.xml"/><Relationship Id="rId32" Type="http://schemas.openxmlformats.org/officeDocument/2006/relationships/image" Target="../media/image734.png"/><Relationship Id="rId37" Type="http://schemas.openxmlformats.org/officeDocument/2006/relationships/customXml" Target="../ink/ink872.xml"/><Relationship Id="rId53" Type="http://schemas.openxmlformats.org/officeDocument/2006/relationships/customXml" Target="../ink/ink880.xml"/><Relationship Id="rId58" Type="http://schemas.openxmlformats.org/officeDocument/2006/relationships/image" Target="../media/image746.png"/><Relationship Id="rId74" Type="http://schemas.openxmlformats.org/officeDocument/2006/relationships/customXml" Target="../ink/ink891.xml"/><Relationship Id="rId79" Type="http://schemas.openxmlformats.org/officeDocument/2006/relationships/image" Target="../media/image756.png"/><Relationship Id="rId5" Type="http://schemas.openxmlformats.org/officeDocument/2006/relationships/customXml" Target="../ink/ink856.xml"/><Relationship Id="rId90" Type="http://schemas.openxmlformats.org/officeDocument/2006/relationships/customXml" Target="../ink/ink899.xml"/><Relationship Id="rId22" Type="http://schemas.openxmlformats.org/officeDocument/2006/relationships/image" Target="../media/image729.png"/><Relationship Id="rId27" Type="http://schemas.openxmlformats.org/officeDocument/2006/relationships/customXml" Target="../ink/ink867.xml"/><Relationship Id="rId43" Type="http://schemas.openxmlformats.org/officeDocument/2006/relationships/customXml" Target="../ink/ink875.xml"/><Relationship Id="rId48" Type="http://schemas.openxmlformats.org/officeDocument/2006/relationships/image" Target="../media/image742.png"/><Relationship Id="rId64" Type="http://schemas.openxmlformats.org/officeDocument/2006/relationships/customXml" Target="../ink/ink886.xml"/><Relationship Id="rId69" Type="http://schemas.openxmlformats.org/officeDocument/2006/relationships/image" Target="../media/image751.png"/><Relationship Id="rId8" Type="http://schemas.openxmlformats.org/officeDocument/2006/relationships/image" Target="../media/image722.png"/><Relationship Id="rId51" Type="http://schemas.openxmlformats.org/officeDocument/2006/relationships/customXml" Target="../ink/ink879.xml"/><Relationship Id="rId72" Type="http://schemas.openxmlformats.org/officeDocument/2006/relationships/customXml" Target="../ink/ink890.xml"/><Relationship Id="rId80" Type="http://schemas.openxmlformats.org/officeDocument/2006/relationships/customXml" Target="../ink/ink894.xml"/><Relationship Id="rId85" Type="http://schemas.openxmlformats.org/officeDocument/2006/relationships/image" Target="../media/image759.png"/><Relationship Id="rId93" Type="http://schemas.openxmlformats.org/officeDocument/2006/relationships/image" Target="../media/image763.png"/><Relationship Id="rId3" Type="http://schemas.openxmlformats.org/officeDocument/2006/relationships/customXml" Target="../ink/ink855.xml"/><Relationship Id="rId12" Type="http://schemas.openxmlformats.org/officeDocument/2006/relationships/image" Target="../media/image724.png"/><Relationship Id="rId17" Type="http://schemas.openxmlformats.org/officeDocument/2006/relationships/customXml" Target="../ink/ink862.xml"/><Relationship Id="rId25" Type="http://schemas.openxmlformats.org/officeDocument/2006/relationships/customXml" Target="../ink/ink866.xml"/><Relationship Id="rId33" Type="http://schemas.openxmlformats.org/officeDocument/2006/relationships/customXml" Target="../ink/ink870.xml"/><Relationship Id="rId38" Type="http://schemas.openxmlformats.org/officeDocument/2006/relationships/image" Target="../media/image737.png"/><Relationship Id="rId46" Type="http://schemas.openxmlformats.org/officeDocument/2006/relationships/image" Target="../media/image741.png"/><Relationship Id="rId59" Type="http://schemas.openxmlformats.org/officeDocument/2006/relationships/customXml" Target="../ink/ink883.xml"/><Relationship Id="rId67" Type="http://schemas.openxmlformats.org/officeDocument/2006/relationships/image" Target="../media/image750.png"/><Relationship Id="rId20" Type="http://schemas.openxmlformats.org/officeDocument/2006/relationships/image" Target="../media/image728.png"/><Relationship Id="rId41" Type="http://schemas.openxmlformats.org/officeDocument/2006/relationships/customXml" Target="../ink/ink874.xml"/><Relationship Id="rId54" Type="http://schemas.openxmlformats.org/officeDocument/2006/relationships/image" Target="../media/image312.png"/><Relationship Id="rId62" Type="http://schemas.openxmlformats.org/officeDocument/2006/relationships/customXml" Target="../ink/ink885.xml"/><Relationship Id="rId70" Type="http://schemas.openxmlformats.org/officeDocument/2006/relationships/customXml" Target="../ink/ink889.xml"/><Relationship Id="rId75" Type="http://schemas.openxmlformats.org/officeDocument/2006/relationships/image" Target="../media/image754.png"/><Relationship Id="rId83" Type="http://schemas.openxmlformats.org/officeDocument/2006/relationships/image" Target="../media/image758.png"/><Relationship Id="rId88" Type="http://schemas.openxmlformats.org/officeDocument/2006/relationships/customXml" Target="../ink/ink898.xml"/><Relationship Id="rId91" Type="http://schemas.openxmlformats.org/officeDocument/2006/relationships/image" Target="../media/image7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1.png"/><Relationship Id="rId15" Type="http://schemas.openxmlformats.org/officeDocument/2006/relationships/customXml" Target="../ink/ink861.xml"/><Relationship Id="rId23" Type="http://schemas.openxmlformats.org/officeDocument/2006/relationships/customXml" Target="../ink/ink865.xml"/><Relationship Id="rId28" Type="http://schemas.openxmlformats.org/officeDocument/2006/relationships/image" Target="../media/image732.png"/><Relationship Id="rId36" Type="http://schemas.openxmlformats.org/officeDocument/2006/relationships/image" Target="../media/image736.png"/><Relationship Id="rId49" Type="http://schemas.openxmlformats.org/officeDocument/2006/relationships/customXml" Target="../ink/ink878.xml"/><Relationship Id="rId57" Type="http://schemas.openxmlformats.org/officeDocument/2006/relationships/customXml" Target="../ink/ink882.xml"/><Relationship Id="rId10" Type="http://schemas.openxmlformats.org/officeDocument/2006/relationships/image" Target="../media/image723.png"/><Relationship Id="rId31" Type="http://schemas.openxmlformats.org/officeDocument/2006/relationships/customXml" Target="../ink/ink869.xml"/><Relationship Id="rId44" Type="http://schemas.openxmlformats.org/officeDocument/2006/relationships/image" Target="../media/image740.png"/><Relationship Id="rId52" Type="http://schemas.openxmlformats.org/officeDocument/2006/relationships/image" Target="../media/image744.png"/><Relationship Id="rId60" Type="http://schemas.openxmlformats.org/officeDocument/2006/relationships/image" Target="../media/image747.png"/><Relationship Id="rId65" Type="http://schemas.openxmlformats.org/officeDocument/2006/relationships/image" Target="../media/image749.png"/><Relationship Id="rId73" Type="http://schemas.openxmlformats.org/officeDocument/2006/relationships/image" Target="../media/image753.png"/><Relationship Id="rId78" Type="http://schemas.openxmlformats.org/officeDocument/2006/relationships/customXml" Target="../ink/ink893.xml"/><Relationship Id="rId81" Type="http://schemas.openxmlformats.org/officeDocument/2006/relationships/image" Target="../media/image757.png"/><Relationship Id="rId86" Type="http://schemas.openxmlformats.org/officeDocument/2006/relationships/customXml" Target="../ink/ink897.xml"/><Relationship Id="rId94" Type="http://schemas.openxmlformats.org/officeDocument/2006/relationships/customXml" Target="../ink/ink901.xml"/><Relationship Id="rId4" Type="http://schemas.openxmlformats.org/officeDocument/2006/relationships/image" Target="../media/image720.png"/><Relationship Id="rId9" Type="http://schemas.openxmlformats.org/officeDocument/2006/relationships/customXml" Target="../ink/ink858.xml"/><Relationship Id="rId13" Type="http://schemas.openxmlformats.org/officeDocument/2006/relationships/customXml" Target="../ink/ink860.xml"/><Relationship Id="rId18" Type="http://schemas.openxmlformats.org/officeDocument/2006/relationships/image" Target="../media/image727.png"/><Relationship Id="rId39" Type="http://schemas.openxmlformats.org/officeDocument/2006/relationships/customXml" Target="../ink/ink873.xml"/><Relationship Id="rId34" Type="http://schemas.openxmlformats.org/officeDocument/2006/relationships/image" Target="../media/image735.png"/><Relationship Id="rId50" Type="http://schemas.openxmlformats.org/officeDocument/2006/relationships/image" Target="../media/image743.png"/><Relationship Id="rId55" Type="http://schemas.openxmlformats.org/officeDocument/2006/relationships/customXml" Target="../ink/ink881.xml"/><Relationship Id="rId76" Type="http://schemas.openxmlformats.org/officeDocument/2006/relationships/customXml" Target="../ink/ink892.xml"/><Relationship Id="rId7" Type="http://schemas.openxmlformats.org/officeDocument/2006/relationships/customXml" Target="../ink/ink857.xml"/><Relationship Id="rId71" Type="http://schemas.openxmlformats.org/officeDocument/2006/relationships/image" Target="../media/image752.png"/><Relationship Id="rId92" Type="http://schemas.openxmlformats.org/officeDocument/2006/relationships/customXml" Target="../ink/ink900.xml"/><Relationship Id="rId2" Type="http://schemas.openxmlformats.org/officeDocument/2006/relationships/image" Target="../media/image312.jpeg"/><Relationship Id="rId29" Type="http://schemas.openxmlformats.org/officeDocument/2006/relationships/customXml" Target="../ink/ink868.xml"/><Relationship Id="rId24" Type="http://schemas.openxmlformats.org/officeDocument/2006/relationships/image" Target="../media/image730.png"/><Relationship Id="rId40" Type="http://schemas.openxmlformats.org/officeDocument/2006/relationships/image" Target="../media/image738.png"/><Relationship Id="rId45" Type="http://schemas.openxmlformats.org/officeDocument/2006/relationships/customXml" Target="../ink/ink876.xml"/><Relationship Id="rId66" Type="http://schemas.openxmlformats.org/officeDocument/2006/relationships/customXml" Target="../ink/ink887.xml"/><Relationship Id="rId87" Type="http://schemas.openxmlformats.org/officeDocument/2006/relationships/image" Target="../media/image760.png"/><Relationship Id="rId61" Type="http://schemas.openxmlformats.org/officeDocument/2006/relationships/customXml" Target="../ink/ink884.xml"/><Relationship Id="rId82" Type="http://schemas.openxmlformats.org/officeDocument/2006/relationships/customXml" Target="../ink/ink895.xml"/><Relationship Id="rId19" Type="http://schemas.openxmlformats.org/officeDocument/2006/relationships/customXml" Target="../ink/ink863.xml"/><Relationship Id="rId14" Type="http://schemas.openxmlformats.org/officeDocument/2006/relationships/image" Target="../media/image725.png"/><Relationship Id="rId30" Type="http://schemas.openxmlformats.org/officeDocument/2006/relationships/image" Target="../media/image733.png"/><Relationship Id="rId35" Type="http://schemas.openxmlformats.org/officeDocument/2006/relationships/customXml" Target="../ink/ink871.xml"/><Relationship Id="rId56" Type="http://schemas.openxmlformats.org/officeDocument/2006/relationships/image" Target="../media/image745.png"/><Relationship Id="rId77" Type="http://schemas.openxmlformats.org/officeDocument/2006/relationships/image" Target="../media/image75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7.xml"/><Relationship Id="rId18" Type="http://schemas.openxmlformats.org/officeDocument/2006/relationships/image" Target="../media/image772.png"/><Relationship Id="rId26" Type="http://schemas.openxmlformats.org/officeDocument/2006/relationships/image" Target="../media/image776.png"/><Relationship Id="rId3" Type="http://schemas.openxmlformats.org/officeDocument/2006/relationships/customXml" Target="../ink/ink902.xml"/><Relationship Id="rId21" Type="http://schemas.openxmlformats.org/officeDocument/2006/relationships/customXml" Target="../ink/ink911.xml"/><Relationship Id="rId34" Type="http://schemas.openxmlformats.org/officeDocument/2006/relationships/image" Target="../media/image780.png"/><Relationship Id="rId7" Type="http://schemas.openxmlformats.org/officeDocument/2006/relationships/customXml" Target="../ink/ink904.xml"/><Relationship Id="rId12" Type="http://schemas.openxmlformats.org/officeDocument/2006/relationships/image" Target="../media/image769.png"/><Relationship Id="rId17" Type="http://schemas.openxmlformats.org/officeDocument/2006/relationships/customXml" Target="../ink/ink909.xml"/><Relationship Id="rId25" Type="http://schemas.openxmlformats.org/officeDocument/2006/relationships/customXml" Target="../ink/ink913.xml"/><Relationship Id="rId33" Type="http://schemas.openxmlformats.org/officeDocument/2006/relationships/customXml" Target="../ink/ink917.xml"/><Relationship Id="rId2" Type="http://schemas.openxmlformats.org/officeDocument/2006/relationships/image" Target="../media/image313.jpeg"/><Relationship Id="rId16" Type="http://schemas.openxmlformats.org/officeDocument/2006/relationships/image" Target="../media/image771.png"/><Relationship Id="rId20" Type="http://schemas.openxmlformats.org/officeDocument/2006/relationships/image" Target="../media/image773.png"/><Relationship Id="rId29" Type="http://schemas.openxmlformats.org/officeDocument/2006/relationships/customXml" Target="../ink/ink9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6.png"/><Relationship Id="rId11" Type="http://schemas.openxmlformats.org/officeDocument/2006/relationships/customXml" Target="../ink/ink906.xml"/><Relationship Id="rId24" Type="http://schemas.openxmlformats.org/officeDocument/2006/relationships/image" Target="../media/image775.png"/><Relationship Id="rId32" Type="http://schemas.openxmlformats.org/officeDocument/2006/relationships/image" Target="../media/image779.png"/><Relationship Id="rId5" Type="http://schemas.openxmlformats.org/officeDocument/2006/relationships/customXml" Target="../ink/ink903.xml"/><Relationship Id="rId15" Type="http://schemas.openxmlformats.org/officeDocument/2006/relationships/customXml" Target="../ink/ink908.xml"/><Relationship Id="rId23" Type="http://schemas.openxmlformats.org/officeDocument/2006/relationships/customXml" Target="../ink/ink912.xml"/><Relationship Id="rId28" Type="http://schemas.openxmlformats.org/officeDocument/2006/relationships/image" Target="../media/image777.png"/><Relationship Id="rId36" Type="http://schemas.openxmlformats.org/officeDocument/2006/relationships/image" Target="../media/image781.png"/><Relationship Id="rId10" Type="http://schemas.openxmlformats.org/officeDocument/2006/relationships/image" Target="../media/image768.png"/><Relationship Id="rId19" Type="http://schemas.openxmlformats.org/officeDocument/2006/relationships/customXml" Target="../ink/ink910.xml"/><Relationship Id="rId31" Type="http://schemas.openxmlformats.org/officeDocument/2006/relationships/customXml" Target="../ink/ink916.xml"/><Relationship Id="rId4" Type="http://schemas.openxmlformats.org/officeDocument/2006/relationships/image" Target="../media/image765.png"/><Relationship Id="rId9" Type="http://schemas.openxmlformats.org/officeDocument/2006/relationships/customXml" Target="../ink/ink905.xml"/><Relationship Id="rId14" Type="http://schemas.openxmlformats.org/officeDocument/2006/relationships/image" Target="../media/image770.png"/><Relationship Id="rId22" Type="http://schemas.openxmlformats.org/officeDocument/2006/relationships/image" Target="../media/image774.png"/><Relationship Id="rId27" Type="http://schemas.openxmlformats.org/officeDocument/2006/relationships/customXml" Target="../ink/ink914.xml"/><Relationship Id="rId30" Type="http://schemas.openxmlformats.org/officeDocument/2006/relationships/image" Target="../media/image778.png"/><Relationship Id="rId35" Type="http://schemas.openxmlformats.org/officeDocument/2006/relationships/customXml" Target="../ink/ink918.xml"/><Relationship Id="rId8" Type="http://schemas.openxmlformats.org/officeDocument/2006/relationships/image" Target="../media/image76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4.xml"/><Relationship Id="rId18" Type="http://schemas.openxmlformats.org/officeDocument/2006/relationships/image" Target="../media/image790.png"/><Relationship Id="rId26" Type="http://schemas.openxmlformats.org/officeDocument/2006/relationships/image" Target="../media/image794.png"/><Relationship Id="rId39" Type="http://schemas.openxmlformats.org/officeDocument/2006/relationships/customXml" Target="../ink/ink937.xml"/><Relationship Id="rId21" Type="http://schemas.openxmlformats.org/officeDocument/2006/relationships/customXml" Target="../ink/ink928.xml"/><Relationship Id="rId34" Type="http://schemas.openxmlformats.org/officeDocument/2006/relationships/image" Target="../media/image798.png"/><Relationship Id="rId42" Type="http://schemas.openxmlformats.org/officeDocument/2006/relationships/image" Target="../media/image802.png"/><Relationship Id="rId7" Type="http://schemas.openxmlformats.org/officeDocument/2006/relationships/customXml" Target="../ink/ink921.xml"/><Relationship Id="rId2" Type="http://schemas.openxmlformats.org/officeDocument/2006/relationships/image" Target="../media/image314.jpeg"/><Relationship Id="rId16" Type="http://schemas.openxmlformats.org/officeDocument/2006/relationships/image" Target="../media/image789.png"/><Relationship Id="rId29" Type="http://schemas.openxmlformats.org/officeDocument/2006/relationships/customXml" Target="../ink/ink9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4.png"/><Relationship Id="rId11" Type="http://schemas.openxmlformats.org/officeDocument/2006/relationships/customXml" Target="../ink/ink923.xml"/><Relationship Id="rId24" Type="http://schemas.openxmlformats.org/officeDocument/2006/relationships/image" Target="../media/image793.png"/><Relationship Id="rId32" Type="http://schemas.openxmlformats.org/officeDocument/2006/relationships/image" Target="../media/image797.png"/><Relationship Id="rId37" Type="http://schemas.openxmlformats.org/officeDocument/2006/relationships/customXml" Target="../ink/ink936.xml"/><Relationship Id="rId40" Type="http://schemas.openxmlformats.org/officeDocument/2006/relationships/image" Target="../media/image801.png"/><Relationship Id="rId45" Type="http://schemas.openxmlformats.org/officeDocument/2006/relationships/customXml" Target="../ink/ink940.xml"/><Relationship Id="rId5" Type="http://schemas.openxmlformats.org/officeDocument/2006/relationships/customXml" Target="../ink/ink920.xml"/><Relationship Id="rId15" Type="http://schemas.openxmlformats.org/officeDocument/2006/relationships/customXml" Target="../ink/ink925.xml"/><Relationship Id="rId23" Type="http://schemas.openxmlformats.org/officeDocument/2006/relationships/customXml" Target="../ink/ink929.xml"/><Relationship Id="rId28" Type="http://schemas.openxmlformats.org/officeDocument/2006/relationships/image" Target="../media/image795.png"/><Relationship Id="rId36" Type="http://schemas.openxmlformats.org/officeDocument/2006/relationships/image" Target="../media/image799.png"/><Relationship Id="rId10" Type="http://schemas.openxmlformats.org/officeDocument/2006/relationships/image" Target="../media/image786.png"/><Relationship Id="rId19" Type="http://schemas.openxmlformats.org/officeDocument/2006/relationships/customXml" Target="../ink/ink927.xml"/><Relationship Id="rId31" Type="http://schemas.openxmlformats.org/officeDocument/2006/relationships/customXml" Target="../ink/ink933.xml"/><Relationship Id="rId44" Type="http://schemas.openxmlformats.org/officeDocument/2006/relationships/image" Target="../media/image803.png"/><Relationship Id="rId4" Type="http://schemas.openxmlformats.org/officeDocument/2006/relationships/image" Target="../media/image783.png"/><Relationship Id="rId9" Type="http://schemas.openxmlformats.org/officeDocument/2006/relationships/customXml" Target="../ink/ink922.xml"/><Relationship Id="rId14" Type="http://schemas.openxmlformats.org/officeDocument/2006/relationships/image" Target="../media/image788.png"/><Relationship Id="rId22" Type="http://schemas.openxmlformats.org/officeDocument/2006/relationships/image" Target="../media/image792.png"/><Relationship Id="rId27" Type="http://schemas.openxmlformats.org/officeDocument/2006/relationships/customXml" Target="../ink/ink931.xml"/><Relationship Id="rId30" Type="http://schemas.openxmlformats.org/officeDocument/2006/relationships/image" Target="../media/image796.png"/><Relationship Id="rId35" Type="http://schemas.openxmlformats.org/officeDocument/2006/relationships/customXml" Target="../ink/ink935.xml"/><Relationship Id="rId43" Type="http://schemas.openxmlformats.org/officeDocument/2006/relationships/customXml" Target="../ink/ink939.xml"/><Relationship Id="rId8" Type="http://schemas.openxmlformats.org/officeDocument/2006/relationships/image" Target="../media/image785.png"/><Relationship Id="rId3" Type="http://schemas.openxmlformats.org/officeDocument/2006/relationships/customXml" Target="../ink/ink919.xml"/><Relationship Id="rId12" Type="http://schemas.openxmlformats.org/officeDocument/2006/relationships/image" Target="../media/image787.png"/><Relationship Id="rId17" Type="http://schemas.openxmlformats.org/officeDocument/2006/relationships/customXml" Target="../ink/ink926.xml"/><Relationship Id="rId25" Type="http://schemas.openxmlformats.org/officeDocument/2006/relationships/customXml" Target="../ink/ink930.xml"/><Relationship Id="rId33" Type="http://schemas.openxmlformats.org/officeDocument/2006/relationships/customXml" Target="../ink/ink934.xml"/><Relationship Id="rId38" Type="http://schemas.openxmlformats.org/officeDocument/2006/relationships/image" Target="../media/image800.png"/><Relationship Id="rId46" Type="http://schemas.openxmlformats.org/officeDocument/2006/relationships/image" Target="../media/image804.png"/><Relationship Id="rId20" Type="http://schemas.openxmlformats.org/officeDocument/2006/relationships/image" Target="../media/image791.png"/><Relationship Id="rId41" Type="http://schemas.openxmlformats.org/officeDocument/2006/relationships/customXml" Target="../ink/ink93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7.png"/><Relationship Id="rId21" Type="http://schemas.openxmlformats.org/officeDocument/2006/relationships/customXml" Target="../ink/ink950.xml"/><Relationship Id="rId34" Type="http://schemas.openxmlformats.org/officeDocument/2006/relationships/image" Target="../media/image821.png"/><Relationship Id="rId42" Type="http://schemas.openxmlformats.org/officeDocument/2006/relationships/image" Target="../media/image825.png"/><Relationship Id="rId47" Type="http://schemas.openxmlformats.org/officeDocument/2006/relationships/customXml" Target="../ink/ink963.xml"/><Relationship Id="rId50" Type="http://schemas.openxmlformats.org/officeDocument/2006/relationships/image" Target="../media/image829.png"/><Relationship Id="rId55" Type="http://schemas.openxmlformats.org/officeDocument/2006/relationships/customXml" Target="../ink/ink967.xml"/><Relationship Id="rId63" Type="http://schemas.openxmlformats.org/officeDocument/2006/relationships/customXml" Target="../ink/ink971.xml"/><Relationship Id="rId7" Type="http://schemas.openxmlformats.org/officeDocument/2006/relationships/customXml" Target="../ink/ink943.xml"/><Relationship Id="rId2" Type="http://schemas.openxmlformats.org/officeDocument/2006/relationships/image" Target="../media/image315.jpeg"/><Relationship Id="rId16" Type="http://schemas.openxmlformats.org/officeDocument/2006/relationships/image" Target="../media/image812.png"/><Relationship Id="rId29" Type="http://schemas.openxmlformats.org/officeDocument/2006/relationships/customXml" Target="../ink/ink954.xml"/><Relationship Id="rId11" Type="http://schemas.openxmlformats.org/officeDocument/2006/relationships/customXml" Target="../ink/ink945.xml"/><Relationship Id="rId24" Type="http://schemas.openxmlformats.org/officeDocument/2006/relationships/image" Target="../media/image816.png"/><Relationship Id="rId32" Type="http://schemas.openxmlformats.org/officeDocument/2006/relationships/image" Target="../media/image820.png"/><Relationship Id="rId37" Type="http://schemas.openxmlformats.org/officeDocument/2006/relationships/customXml" Target="../ink/ink958.xml"/><Relationship Id="rId40" Type="http://schemas.openxmlformats.org/officeDocument/2006/relationships/image" Target="../media/image824.png"/><Relationship Id="rId45" Type="http://schemas.openxmlformats.org/officeDocument/2006/relationships/customXml" Target="../ink/ink962.xml"/><Relationship Id="rId53" Type="http://schemas.openxmlformats.org/officeDocument/2006/relationships/customXml" Target="../ink/ink966.xml"/><Relationship Id="rId58" Type="http://schemas.openxmlformats.org/officeDocument/2006/relationships/image" Target="../media/image833.png"/><Relationship Id="rId66" Type="http://schemas.openxmlformats.org/officeDocument/2006/relationships/image" Target="../media/image837.png"/><Relationship Id="rId5" Type="http://schemas.openxmlformats.org/officeDocument/2006/relationships/customXml" Target="../ink/ink942.xml"/><Relationship Id="rId61" Type="http://schemas.openxmlformats.org/officeDocument/2006/relationships/customXml" Target="../ink/ink970.xml"/><Relationship Id="rId19" Type="http://schemas.openxmlformats.org/officeDocument/2006/relationships/customXml" Target="../ink/ink949.xml"/><Relationship Id="rId14" Type="http://schemas.openxmlformats.org/officeDocument/2006/relationships/image" Target="../media/image811.png"/><Relationship Id="rId22" Type="http://schemas.openxmlformats.org/officeDocument/2006/relationships/image" Target="../media/image815.png"/><Relationship Id="rId27" Type="http://schemas.openxmlformats.org/officeDocument/2006/relationships/customXml" Target="../ink/ink953.xml"/><Relationship Id="rId30" Type="http://schemas.openxmlformats.org/officeDocument/2006/relationships/image" Target="../media/image819.png"/><Relationship Id="rId35" Type="http://schemas.openxmlformats.org/officeDocument/2006/relationships/customXml" Target="../ink/ink957.xml"/><Relationship Id="rId43" Type="http://schemas.openxmlformats.org/officeDocument/2006/relationships/customXml" Target="../ink/ink961.xml"/><Relationship Id="rId48" Type="http://schemas.openxmlformats.org/officeDocument/2006/relationships/image" Target="../media/image828.png"/><Relationship Id="rId56" Type="http://schemas.openxmlformats.org/officeDocument/2006/relationships/image" Target="../media/image832.png"/><Relationship Id="rId64" Type="http://schemas.openxmlformats.org/officeDocument/2006/relationships/image" Target="../media/image836.png"/><Relationship Id="rId8" Type="http://schemas.openxmlformats.org/officeDocument/2006/relationships/image" Target="../media/image808.png"/><Relationship Id="rId51" Type="http://schemas.openxmlformats.org/officeDocument/2006/relationships/customXml" Target="../ink/ink965.xml"/><Relationship Id="rId3" Type="http://schemas.openxmlformats.org/officeDocument/2006/relationships/customXml" Target="../ink/ink941.xml"/><Relationship Id="rId12" Type="http://schemas.openxmlformats.org/officeDocument/2006/relationships/image" Target="../media/image810.png"/><Relationship Id="rId17" Type="http://schemas.openxmlformats.org/officeDocument/2006/relationships/customXml" Target="../ink/ink948.xml"/><Relationship Id="rId25" Type="http://schemas.openxmlformats.org/officeDocument/2006/relationships/customXml" Target="../ink/ink952.xml"/><Relationship Id="rId33" Type="http://schemas.openxmlformats.org/officeDocument/2006/relationships/customXml" Target="../ink/ink956.xml"/><Relationship Id="rId38" Type="http://schemas.openxmlformats.org/officeDocument/2006/relationships/image" Target="../media/image823.png"/><Relationship Id="rId46" Type="http://schemas.openxmlformats.org/officeDocument/2006/relationships/image" Target="../media/image827.png"/><Relationship Id="rId59" Type="http://schemas.openxmlformats.org/officeDocument/2006/relationships/customXml" Target="../ink/ink969.xml"/><Relationship Id="rId20" Type="http://schemas.openxmlformats.org/officeDocument/2006/relationships/image" Target="../media/image814.png"/><Relationship Id="rId41" Type="http://schemas.openxmlformats.org/officeDocument/2006/relationships/customXml" Target="../ink/ink960.xml"/><Relationship Id="rId54" Type="http://schemas.openxmlformats.org/officeDocument/2006/relationships/image" Target="../media/image831.png"/><Relationship Id="rId62" Type="http://schemas.openxmlformats.org/officeDocument/2006/relationships/image" Target="../media/image8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7.png"/><Relationship Id="rId15" Type="http://schemas.openxmlformats.org/officeDocument/2006/relationships/customXml" Target="../ink/ink947.xml"/><Relationship Id="rId23" Type="http://schemas.openxmlformats.org/officeDocument/2006/relationships/customXml" Target="../ink/ink951.xml"/><Relationship Id="rId28" Type="http://schemas.openxmlformats.org/officeDocument/2006/relationships/image" Target="../media/image818.png"/><Relationship Id="rId36" Type="http://schemas.openxmlformats.org/officeDocument/2006/relationships/image" Target="../media/image822.png"/><Relationship Id="rId49" Type="http://schemas.openxmlformats.org/officeDocument/2006/relationships/customXml" Target="../ink/ink964.xml"/><Relationship Id="rId57" Type="http://schemas.openxmlformats.org/officeDocument/2006/relationships/customXml" Target="../ink/ink968.xml"/><Relationship Id="rId10" Type="http://schemas.openxmlformats.org/officeDocument/2006/relationships/image" Target="../media/image809.png"/><Relationship Id="rId31" Type="http://schemas.openxmlformats.org/officeDocument/2006/relationships/customXml" Target="../ink/ink955.xml"/><Relationship Id="rId44" Type="http://schemas.openxmlformats.org/officeDocument/2006/relationships/image" Target="../media/image826.png"/><Relationship Id="rId52" Type="http://schemas.openxmlformats.org/officeDocument/2006/relationships/image" Target="../media/image830.png"/><Relationship Id="rId60" Type="http://schemas.openxmlformats.org/officeDocument/2006/relationships/image" Target="../media/image834.png"/><Relationship Id="rId65" Type="http://schemas.openxmlformats.org/officeDocument/2006/relationships/customXml" Target="../ink/ink972.xml"/><Relationship Id="rId4" Type="http://schemas.openxmlformats.org/officeDocument/2006/relationships/image" Target="../media/image806.png"/><Relationship Id="rId9" Type="http://schemas.openxmlformats.org/officeDocument/2006/relationships/customXml" Target="../ink/ink944.xml"/><Relationship Id="rId13" Type="http://schemas.openxmlformats.org/officeDocument/2006/relationships/customXml" Target="../ink/ink946.xml"/><Relationship Id="rId18" Type="http://schemas.openxmlformats.org/officeDocument/2006/relationships/image" Target="../media/image813.png"/><Relationship Id="rId39" Type="http://schemas.openxmlformats.org/officeDocument/2006/relationships/customXml" Target="../ink/ink95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6.png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1.png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9.png"/><Relationship Id="rId151" Type="http://schemas.openxmlformats.org/officeDocument/2006/relationships/image" Target="../media/image77.png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4.png"/><Relationship Id="rId141" Type="http://schemas.openxmlformats.org/officeDocument/2006/relationships/image" Target="../media/image72.png"/><Relationship Id="rId146" Type="http://schemas.openxmlformats.org/officeDocument/2006/relationships/customXml" Target="../ink/ink73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8.xml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image" Target="../media/image75.png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customXml" Target="../ink/ink71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image" Target="../media/image78.png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image" Target="../media/image73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26" Type="http://schemas.openxmlformats.org/officeDocument/2006/relationships/customXml" Target="../ink/ink13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6" Type="http://schemas.openxmlformats.org/officeDocument/2006/relationships/customXml" Target="../ink/ink8.xml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1.xml"/><Relationship Id="rId21" Type="http://schemas.openxmlformats.org/officeDocument/2006/relationships/image" Target="../media/image847.png"/><Relationship Id="rId42" Type="http://schemas.openxmlformats.org/officeDocument/2006/relationships/customXml" Target="../ink/ink993.xml"/><Relationship Id="rId63" Type="http://schemas.openxmlformats.org/officeDocument/2006/relationships/customXml" Target="../ink/ink1003.xml"/><Relationship Id="rId84" Type="http://schemas.openxmlformats.org/officeDocument/2006/relationships/image" Target="../media/image878.png"/><Relationship Id="rId138" Type="http://schemas.openxmlformats.org/officeDocument/2006/relationships/image" Target="../media/image903.png"/><Relationship Id="rId159" Type="http://schemas.openxmlformats.org/officeDocument/2006/relationships/customXml" Target="../ink/ink1052.xml"/><Relationship Id="rId170" Type="http://schemas.openxmlformats.org/officeDocument/2006/relationships/image" Target="../media/image919.png"/><Relationship Id="rId191" Type="http://schemas.openxmlformats.org/officeDocument/2006/relationships/customXml" Target="../ink/ink1068.xml"/><Relationship Id="rId107" Type="http://schemas.openxmlformats.org/officeDocument/2006/relationships/customXml" Target="../ink/ink1026.xml"/><Relationship Id="rId11" Type="http://schemas.openxmlformats.org/officeDocument/2006/relationships/image" Target="../media/image842.png"/><Relationship Id="rId32" Type="http://schemas.openxmlformats.org/officeDocument/2006/relationships/customXml" Target="../ink/ink988.xml"/><Relationship Id="rId53" Type="http://schemas.openxmlformats.org/officeDocument/2006/relationships/image" Target="../media/image863.png"/><Relationship Id="rId74" Type="http://schemas.openxmlformats.org/officeDocument/2006/relationships/image" Target="../media/image874.png"/><Relationship Id="rId128" Type="http://schemas.openxmlformats.org/officeDocument/2006/relationships/image" Target="../media/image899.png"/><Relationship Id="rId149" Type="http://schemas.openxmlformats.org/officeDocument/2006/relationships/customXml" Target="../ink/ink1047.xml"/><Relationship Id="rId5" Type="http://schemas.openxmlformats.org/officeDocument/2006/relationships/image" Target="../media/image839.png"/><Relationship Id="rId95" Type="http://schemas.openxmlformats.org/officeDocument/2006/relationships/customXml" Target="../ink/ink1020.xml"/><Relationship Id="rId160" Type="http://schemas.openxmlformats.org/officeDocument/2006/relationships/image" Target="../media/image914.png"/><Relationship Id="rId181" Type="http://schemas.openxmlformats.org/officeDocument/2006/relationships/customXml" Target="../ink/ink1063.xml"/><Relationship Id="rId22" Type="http://schemas.openxmlformats.org/officeDocument/2006/relationships/customXml" Target="../ink/ink983.xml"/><Relationship Id="rId43" Type="http://schemas.openxmlformats.org/officeDocument/2006/relationships/image" Target="../media/image858.png"/><Relationship Id="rId64" Type="http://schemas.openxmlformats.org/officeDocument/2006/relationships/image" Target="../media/image869.png"/><Relationship Id="rId118" Type="http://schemas.openxmlformats.org/officeDocument/2006/relationships/image" Target="../media/image894.png"/><Relationship Id="rId139" Type="http://schemas.openxmlformats.org/officeDocument/2006/relationships/customXml" Target="../ink/ink1042.xml"/><Relationship Id="rId85" Type="http://schemas.openxmlformats.org/officeDocument/2006/relationships/customXml" Target="../ink/ink1014.xml"/><Relationship Id="rId150" Type="http://schemas.openxmlformats.org/officeDocument/2006/relationships/image" Target="../media/image909.png"/><Relationship Id="rId171" Type="http://schemas.openxmlformats.org/officeDocument/2006/relationships/customXml" Target="../ink/ink1058.xml"/><Relationship Id="rId192" Type="http://schemas.openxmlformats.org/officeDocument/2006/relationships/image" Target="../media/image930.png"/><Relationship Id="rId12" Type="http://schemas.openxmlformats.org/officeDocument/2006/relationships/customXml" Target="../ink/ink978.xml"/><Relationship Id="rId33" Type="http://schemas.openxmlformats.org/officeDocument/2006/relationships/image" Target="../media/image853.png"/><Relationship Id="rId108" Type="http://schemas.openxmlformats.org/officeDocument/2006/relationships/image" Target="../media/image889.png"/><Relationship Id="rId129" Type="http://schemas.openxmlformats.org/officeDocument/2006/relationships/customXml" Target="../ink/ink1037.xml"/><Relationship Id="rId54" Type="http://schemas.openxmlformats.org/officeDocument/2006/relationships/customXml" Target="../ink/ink999.xml"/><Relationship Id="rId75" Type="http://schemas.openxmlformats.org/officeDocument/2006/relationships/customXml" Target="../ink/ink1009.xml"/><Relationship Id="rId96" Type="http://schemas.openxmlformats.org/officeDocument/2006/relationships/image" Target="../media/image883.png"/><Relationship Id="rId140" Type="http://schemas.openxmlformats.org/officeDocument/2006/relationships/image" Target="../media/image904.png"/><Relationship Id="rId161" Type="http://schemas.openxmlformats.org/officeDocument/2006/relationships/customXml" Target="../ink/ink1053.xml"/><Relationship Id="rId182" Type="http://schemas.openxmlformats.org/officeDocument/2006/relationships/image" Target="../media/image925.png"/><Relationship Id="rId6" Type="http://schemas.openxmlformats.org/officeDocument/2006/relationships/customXml" Target="../ink/ink975.xml"/><Relationship Id="rId23" Type="http://schemas.openxmlformats.org/officeDocument/2006/relationships/image" Target="../media/image848.png"/><Relationship Id="rId119" Type="http://schemas.openxmlformats.org/officeDocument/2006/relationships/customXml" Target="../ink/ink1032.xml"/><Relationship Id="rId44" Type="http://schemas.openxmlformats.org/officeDocument/2006/relationships/customXml" Target="../ink/ink994.xml"/><Relationship Id="rId65" Type="http://schemas.openxmlformats.org/officeDocument/2006/relationships/customXml" Target="../ink/ink1004.xml"/><Relationship Id="rId86" Type="http://schemas.openxmlformats.org/officeDocument/2006/relationships/image" Target="../media/image879.png"/><Relationship Id="rId130" Type="http://schemas.openxmlformats.org/officeDocument/2006/relationships/image" Target="../media/image900.png"/><Relationship Id="rId151" Type="http://schemas.openxmlformats.org/officeDocument/2006/relationships/customXml" Target="../ink/ink1048.xml"/><Relationship Id="rId172" Type="http://schemas.openxmlformats.org/officeDocument/2006/relationships/image" Target="../media/image920.png"/><Relationship Id="rId13" Type="http://schemas.openxmlformats.org/officeDocument/2006/relationships/image" Target="../media/image843.png"/><Relationship Id="rId18" Type="http://schemas.openxmlformats.org/officeDocument/2006/relationships/customXml" Target="../ink/ink981.xml"/><Relationship Id="rId39" Type="http://schemas.openxmlformats.org/officeDocument/2006/relationships/image" Target="../media/image856.png"/><Relationship Id="rId109" Type="http://schemas.openxmlformats.org/officeDocument/2006/relationships/customXml" Target="../ink/ink1027.xml"/><Relationship Id="rId34" Type="http://schemas.openxmlformats.org/officeDocument/2006/relationships/customXml" Target="../ink/ink989.xml"/><Relationship Id="rId50" Type="http://schemas.openxmlformats.org/officeDocument/2006/relationships/customXml" Target="../ink/ink997.xml"/><Relationship Id="rId55" Type="http://schemas.openxmlformats.org/officeDocument/2006/relationships/image" Target="../media/image864.png"/><Relationship Id="rId76" Type="http://schemas.openxmlformats.org/officeDocument/2006/relationships/image" Target="../media/image875.png"/><Relationship Id="rId97" Type="http://schemas.openxmlformats.org/officeDocument/2006/relationships/customXml" Target="../ink/ink1021.xml"/><Relationship Id="rId104" Type="http://schemas.openxmlformats.org/officeDocument/2006/relationships/image" Target="../media/image887.png"/><Relationship Id="rId120" Type="http://schemas.openxmlformats.org/officeDocument/2006/relationships/image" Target="../media/image895.png"/><Relationship Id="rId125" Type="http://schemas.openxmlformats.org/officeDocument/2006/relationships/customXml" Target="../ink/ink1035.xml"/><Relationship Id="rId141" Type="http://schemas.openxmlformats.org/officeDocument/2006/relationships/customXml" Target="../ink/ink1043.xml"/><Relationship Id="rId146" Type="http://schemas.openxmlformats.org/officeDocument/2006/relationships/image" Target="../media/image907.png"/><Relationship Id="rId167" Type="http://schemas.openxmlformats.org/officeDocument/2006/relationships/customXml" Target="../ink/ink1056.xml"/><Relationship Id="rId188" Type="http://schemas.openxmlformats.org/officeDocument/2006/relationships/image" Target="../media/image928.png"/><Relationship Id="rId7" Type="http://schemas.openxmlformats.org/officeDocument/2006/relationships/image" Target="../media/image840.png"/><Relationship Id="rId71" Type="http://schemas.openxmlformats.org/officeDocument/2006/relationships/customXml" Target="../ink/ink1007.xml"/><Relationship Id="rId92" Type="http://schemas.openxmlformats.org/officeDocument/2006/relationships/image" Target="../media/image881.png"/><Relationship Id="rId162" Type="http://schemas.openxmlformats.org/officeDocument/2006/relationships/image" Target="../media/image915.png"/><Relationship Id="rId183" Type="http://schemas.openxmlformats.org/officeDocument/2006/relationships/customXml" Target="../ink/ink1064.xml"/><Relationship Id="rId2" Type="http://schemas.openxmlformats.org/officeDocument/2006/relationships/customXml" Target="../ink/ink973.xml"/><Relationship Id="rId29" Type="http://schemas.openxmlformats.org/officeDocument/2006/relationships/image" Target="../media/image851.png"/><Relationship Id="rId24" Type="http://schemas.openxmlformats.org/officeDocument/2006/relationships/customXml" Target="../ink/ink984.xml"/><Relationship Id="rId40" Type="http://schemas.openxmlformats.org/officeDocument/2006/relationships/customXml" Target="../ink/ink992.xml"/><Relationship Id="rId45" Type="http://schemas.openxmlformats.org/officeDocument/2006/relationships/image" Target="../media/image859.png"/><Relationship Id="rId66" Type="http://schemas.openxmlformats.org/officeDocument/2006/relationships/image" Target="../media/image870.png"/><Relationship Id="rId87" Type="http://schemas.openxmlformats.org/officeDocument/2006/relationships/customXml" Target="../ink/ink1015.xml"/><Relationship Id="rId110" Type="http://schemas.openxmlformats.org/officeDocument/2006/relationships/image" Target="../media/image890.png"/><Relationship Id="rId115" Type="http://schemas.openxmlformats.org/officeDocument/2006/relationships/customXml" Target="../ink/ink1030.xml"/><Relationship Id="rId131" Type="http://schemas.openxmlformats.org/officeDocument/2006/relationships/customXml" Target="../ink/ink1038.xml"/><Relationship Id="rId136" Type="http://schemas.openxmlformats.org/officeDocument/2006/relationships/image" Target="../media/image902.png"/><Relationship Id="rId157" Type="http://schemas.openxmlformats.org/officeDocument/2006/relationships/customXml" Target="../ink/ink1051.xml"/><Relationship Id="rId178" Type="http://schemas.openxmlformats.org/officeDocument/2006/relationships/image" Target="../media/image923.png"/><Relationship Id="rId61" Type="http://schemas.openxmlformats.org/officeDocument/2006/relationships/customXml" Target="../ink/ink1002.xml"/><Relationship Id="rId82" Type="http://schemas.openxmlformats.org/officeDocument/2006/relationships/image" Target="../media/image877.png"/><Relationship Id="rId152" Type="http://schemas.openxmlformats.org/officeDocument/2006/relationships/image" Target="../media/image910.png"/><Relationship Id="rId173" Type="http://schemas.openxmlformats.org/officeDocument/2006/relationships/customXml" Target="../ink/ink1059.xml"/><Relationship Id="rId19" Type="http://schemas.openxmlformats.org/officeDocument/2006/relationships/image" Target="../media/image846.png"/><Relationship Id="rId14" Type="http://schemas.openxmlformats.org/officeDocument/2006/relationships/customXml" Target="../ink/ink979.xml"/><Relationship Id="rId30" Type="http://schemas.openxmlformats.org/officeDocument/2006/relationships/customXml" Target="../ink/ink987.xml"/><Relationship Id="rId35" Type="http://schemas.openxmlformats.org/officeDocument/2006/relationships/image" Target="../media/image854.png"/><Relationship Id="rId56" Type="http://schemas.openxmlformats.org/officeDocument/2006/relationships/image" Target="../media/image415.png"/><Relationship Id="rId77" Type="http://schemas.openxmlformats.org/officeDocument/2006/relationships/customXml" Target="../ink/ink1010.xml"/><Relationship Id="rId100" Type="http://schemas.openxmlformats.org/officeDocument/2006/relationships/image" Target="../media/image885.png"/><Relationship Id="rId105" Type="http://schemas.openxmlformats.org/officeDocument/2006/relationships/customXml" Target="../ink/ink1025.xml"/><Relationship Id="rId126" Type="http://schemas.openxmlformats.org/officeDocument/2006/relationships/image" Target="../media/image898.png"/><Relationship Id="rId147" Type="http://schemas.openxmlformats.org/officeDocument/2006/relationships/customXml" Target="../ink/ink1046.xml"/><Relationship Id="rId168" Type="http://schemas.openxmlformats.org/officeDocument/2006/relationships/image" Target="../media/image918.png"/><Relationship Id="rId8" Type="http://schemas.openxmlformats.org/officeDocument/2006/relationships/customXml" Target="../ink/ink976.xml"/><Relationship Id="rId51" Type="http://schemas.openxmlformats.org/officeDocument/2006/relationships/image" Target="../media/image862.png"/><Relationship Id="rId72" Type="http://schemas.openxmlformats.org/officeDocument/2006/relationships/image" Target="../media/image873.png"/><Relationship Id="rId93" Type="http://schemas.openxmlformats.org/officeDocument/2006/relationships/customXml" Target="../ink/ink1019.xml"/><Relationship Id="rId98" Type="http://schemas.openxmlformats.org/officeDocument/2006/relationships/image" Target="../media/image884.png"/><Relationship Id="rId121" Type="http://schemas.openxmlformats.org/officeDocument/2006/relationships/customXml" Target="../ink/ink1033.xml"/><Relationship Id="rId142" Type="http://schemas.openxmlformats.org/officeDocument/2006/relationships/image" Target="../media/image905.png"/><Relationship Id="rId163" Type="http://schemas.openxmlformats.org/officeDocument/2006/relationships/customXml" Target="../ink/ink1054.xml"/><Relationship Id="rId184" Type="http://schemas.openxmlformats.org/officeDocument/2006/relationships/image" Target="../media/image926.png"/><Relationship Id="rId189" Type="http://schemas.openxmlformats.org/officeDocument/2006/relationships/customXml" Target="../ink/ink1067.xml"/><Relationship Id="rId3" Type="http://schemas.openxmlformats.org/officeDocument/2006/relationships/image" Target="../media/image838.png"/><Relationship Id="rId25" Type="http://schemas.openxmlformats.org/officeDocument/2006/relationships/image" Target="../media/image849.png"/><Relationship Id="rId46" Type="http://schemas.openxmlformats.org/officeDocument/2006/relationships/customXml" Target="../ink/ink995.xml"/><Relationship Id="rId67" Type="http://schemas.openxmlformats.org/officeDocument/2006/relationships/customXml" Target="../ink/ink1005.xml"/><Relationship Id="rId116" Type="http://schemas.openxmlformats.org/officeDocument/2006/relationships/image" Target="../media/image893.png"/><Relationship Id="rId137" Type="http://schemas.openxmlformats.org/officeDocument/2006/relationships/customXml" Target="../ink/ink1041.xml"/><Relationship Id="rId158" Type="http://schemas.openxmlformats.org/officeDocument/2006/relationships/image" Target="../media/image913.png"/><Relationship Id="rId20" Type="http://schemas.openxmlformats.org/officeDocument/2006/relationships/customXml" Target="../ink/ink982.xml"/><Relationship Id="rId41" Type="http://schemas.openxmlformats.org/officeDocument/2006/relationships/image" Target="../media/image857.png"/><Relationship Id="rId62" Type="http://schemas.openxmlformats.org/officeDocument/2006/relationships/image" Target="../media/image868.png"/><Relationship Id="rId83" Type="http://schemas.openxmlformats.org/officeDocument/2006/relationships/customXml" Target="../ink/ink1013.xml"/><Relationship Id="rId88" Type="http://schemas.openxmlformats.org/officeDocument/2006/relationships/customXml" Target="../ink/ink1016.xml"/><Relationship Id="rId111" Type="http://schemas.openxmlformats.org/officeDocument/2006/relationships/customXml" Target="../ink/ink1028.xml"/><Relationship Id="rId132" Type="http://schemas.openxmlformats.org/officeDocument/2006/relationships/image" Target="../media/image639.png"/><Relationship Id="rId153" Type="http://schemas.openxmlformats.org/officeDocument/2006/relationships/customXml" Target="../ink/ink1049.xml"/><Relationship Id="rId174" Type="http://schemas.openxmlformats.org/officeDocument/2006/relationships/image" Target="../media/image921.png"/><Relationship Id="rId179" Type="http://schemas.openxmlformats.org/officeDocument/2006/relationships/customXml" Target="../ink/ink1062.xml"/><Relationship Id="rId190" Type="http://schemas.openxmlformats.org/officeDocument/2006/relationships/image" Target="../media/image929.png"/><Relationship Id="rId15" Type="http://schemas.openxmlformats.org/officeDocument/2006/relationships/image" Target="../media/image844.png"/><Relationship Id="rId36" Type="http://schemas.openxmlformats.org/officeDocument/2006/relationships/customXml" Target="../ink/ink990.xml"/><Relationship Id="rId57" Type="http://schemas.openxmlformats.org/officeDocument/2006/relationships/customXml" Target="../ink/ink1000.xml"/><Relationship Id="rId106" Type="http://schemas.openxmlformats.org/officeDocument/2006/relationships/image" Target="../media/image888.png"/><Relationship Id="rId127" Type="http://schemas.openxmlformats.org/officeDocument/2006/relationships/customXml" Target="../ink/ink1036.xml"/><Relationship Id="rId10" Type="http://schemas.openxmlformats.org/officeDocument/2006/relationships/customXml" Target="../ink/ink977.xml"/><Relationship Id="rId31" Type="http://schemas.openxmlformats.org/officeDocument/2006/relationships/image" Target="../media/image852.png"/><Relationship Id="rId52" Type="http://schemas.openxmlformats.org/officeDocument/2006/relationships/customXml" Target="../ink/ink998.xml"/><Relationship Id="rId73" Type="http://schemas.openxmlformats.org/officeDocument/2006/relationships/customXml" Target="../ink/ink1008.xml"/><Relationship Id="rId78" Type="http://schemas.openxmlformats.org/officeDocument/2006/relationships/image" Target="../media/image876.png"/><Relationship Id="rId94" Type="http://schemas.openxmlformats.org/officeDocument/2006/relationships/image" Target="../media/image882.png"/><Relationship Id="rId99" Type="http://schemas.openxmlformats.org/officeDocument/2006/relationships/customXml" Target="../ink/ink1022.xml"/><Relationship Id="rId101" Type="http://schemas.openxmlformats.org/officeDocument/2006/relationships/customXml" Target="../ink/ink1023.xml"/><Relationship Id="rId122" Type="http://schemas.openxmlformats.org/officeDocument/2006/relationships/image" Target="../media/image896.png"/><Relationship Id="rId143" Type="http://schemas.openxmlformats.org/officeDocument/2006/relationships/customXml" Target="../ink/ink1044.xml"/><Relationship Id="rId148" Type="http://schemas.openxmlformats.org/officeDocument/2006/relationships/image" Target="../media/image908.png"/><Relationship Id="rId164" Type="http://schemas.openxmlformats.org/officeDocument/2006/relationships/image" Target="../media/image916.png"/><Relationship Id="rId169" Type="http://schemas.openxmlformats.org/officeDocument/2006/relationships/customXml" Target="../ink/ink1057.xml"/><Relationship Id="rId185" Type="http://schemas.openxmlformats.org/officeDocument/2006/relationships/customXml" Target="../ink/ink1065.xml"/><Relationship Id="rId4" Type="http://schemas.openxmlformats.org/officeDocument/2006/relationships/customXml" Target="../ink/ink974.xml"/><Relationship Id="rId9" Type="http://schemas.openxmlformats.org/officeDocument/2006/relationships/image" Target="../media/image841.png"/><Relationship Id="rId180" Type="http://schemas.openxmlformats.org/officeDocument/2006/relationships/image" Target="../media/image924.png"/><Relationship Id="rId26" Type="http://schemas.openxmlformats.org/officeDocument/2006/relationships/customXml" Target="../ink/ink985.xml"/><Relationship Id="rId47" Type="http://schemas.openxmlformats.org/officeDocument/2006/relationships/image" Target="../media/image860.png"/><Relationship Id="rId68" Type="http://schemas.openxmlformats.org/officeDocument/2006/relationships/image" Target="../media/image871.png"/><Relationship Id="rId89" Type="http://schemas.openxmlformats.org/officeDocument/2006/relationships/image" Target="../media/image880.png"/><Relationship Id="rId112" Type="http://schemas.openxmlformats.org/officeDocument/2006/relationships/image" Target="../media/image891.png"/><Relationship Id="rId133" Type="http://schemas.openxmlformats.org/officeDocument/2006/relationships/customXml" Target="../ink/ink1039.xml"/><Relationship Id="rId154" Type="http://schemas.openxmlformats.org/officeDocument/2006/relationships/image" Target="../media/image911.png"/><Relationship Id="rId175" Type="http://schemas.openxmlformats.org/officeDocument/2006/relationships/customXml" Target="../ink/ink1060.xml"/><Relationship Id="rId16" Type="http://schemas.openxmlformats.org/officeDocument/2006/relationships/customXml" Target="../ink/ink980.xml"/><Relationship Id="rId37" Type="http://schemas.openxmlformats.org/officeDocument/2006/relationships/image" Target="../media/image855.png"/><Relationship Id="rId58" Type="http://schemas.openxmlformats.org/officeDocument/2006/relationships/image" Target="../media/image866.png"/><Relationship Id="rId79" Type="http://schemas.openxmlformats.org/officeDocument/2006/relationships/customXml" Target="../ink/ink1011.xml"/><Relationship Id="rId102" Type="http://schemas.openxmlformats.org/officeDocument/2006/relationships/image" Target="../media/image886.png"/><Relationship Id="rId123" Type="http://schemas.openxmlformats.org/officeDocument/2006/relationships/customXml" Target="../ink/ink1034.xml"/><Relationship Id="rId144" Type="http://schemas.openxmlformats.org/officeDocument/2006/relationships/image" Target="../media/image906.png"/><Relationship Id="rId90" Type="http://schemas.openxmlformats.org/officeDocument/2006/relationships/customXml" Target="../ink/ink1017.xml"/><Relationship Id="rId165" Type="http://schemas.openxmlformats.org/officeDocument/2006/relationships/customXml" Target="../ink/ink1055.xml"/><Relationship Id="rId186" Type="http://schemas.openxmlformats.org/officeDocument/2006/relationships/image" Target="../media/image927.png"/><Relationship Id="rId27" Type="http://schemas.openxmlformats.org/officeDocument/2006/relationships/image" Target="../media/image850.png"/><Relationship Id="rId48" Type="http://schemas.openxmlformats.org/officeDocument/2006/relationships/customXml" Target="../ink/ink996.xml"/><Relationship Id="rId69" Type="http://schemas.openxmlformats.org/officeDocument/2006/relationships/customXml" Target="../ink/ink1006.xml"/><Relationship Id="rId113" Type="http://schemas.openxmlformats.org/officeDocument/2006/relationships/customXml" Target="../ink/ink1029.xml"/><Relationship Id="rId134" Type="http://schemas.openxmlformats.org/officeDocument/2006/relationships/image" Target="../media/image901.png"/><Relationship Id="rId80" Type="http://schemas.openxmlformats.org/officeDocument/2006/relationships/image" Target="../media/image442.png"/><Relationship Id="rId155" Type="http://schemas.openxmlformats.org/officeDocument/2006/relationships/customXml" Target="../ink/ink1050.xml"/><Relationship Id="rId176" Type="http://schemas.openxmlformats.org/officeDocument/2006/relationships/image" Target="../media/image922.png"/><Relationship Id="rId17" Type="http://schemas.openxmlformats.org/officeDocument/2006/relationships/image" Target="../media/image845.png"/><Relationship Id="rId38" Type="http://schemas.openxmlformats.org/officeDocument/2006/relationships/customXml" Target="../ink/ink991.xml"/><Relationship Id="rId59" Type="http://schemas.openxmlformats.org/officeDocument/2006/relationships/customXml" Target="../ink/ink1001.xml"/><Relationship Id="rId103" Type="http://schemas.openxmlformats.org/officeDocument/2006/relationships/customXml" Target="../ink/ink1024.xml"/><Relationship Id="rId124" Type="http://schemas.openxmlformats.org/officeDocument/2006/relationships/image" Target="../media/image897.png"/><Relationship Id="rId70" Type="http://schemas.openxmlformats.org/officeDocument/2006/relationships/image" Target="../media/image872.png"/><Relationship Id="rId91" Type="http://schemas.openxmlformats.org/officeDocument/2006/relationships/customXml" Target="../ink/ink1018.xml"/><Relationship Id="rId145" Type="http://schemas.openxmlformats.org/officeDocument/2006/relationships/customXml" Target="../ink/ink1045.xml"/><Relationship Id="rId166" Type="http://schemas.openxmlformats.org/officeDocument/2006/relationships/image" Target="../media/image917.png"/><Relationship Id="rId187" Type="http://schemas.openxmlformats.org/officeDocument/2006/relationships/customXml" Target="../ink/ink1066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986.xml"/><Relationship Id="rId49" Type="http://schemas.openxmlformats.org/officeDocument/2006/relationships/image" Target="../media/image861.png"/><Relationship Id="rId114" Type="http://schemas.openxmlformats.org/officeDocument/2006/relationships/image" Target="../media/image892.png"/><Relationship Id="rId60" Type="http://schemas.openxmlformats.org/officeDocument/2006/relationships/image" Target="../media/image867.png"/><Relationship Id="rId81" Type="http://schemas.openxmlformats.org/officeDocument/2006/relationships/customXml" Target="../ink/ink1012.xml"/><Relationship Id="rId135" Type="http://schemas.openxmlformats.org/officeDocument/2006/relationships/customXml" Target="../ink/ink1040.xml"/><Relationship Id="rId156" Type="http://schemas.openxmlformats.org/officeDocument/2006/relationships/image" Target="../media/image912.png"/><Relationship Id="rId177" Type="http://schemas.openxmlformats.org/officeDocument/2006/relationships/customXml" Target="../ink/ink106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6.xml"/><Relationship Id="rId21" Type="http://schemas.openxmlformats.org/officeDocument/2006/relationships/image" Target="../media/image940.png"/><Relationship Id="rId42" Type="http://schemas.openxmlformats.org/officeDocument/2006/relationships/customXml" Target="../ink/ink1089.xml"/><Relationship Id="rId63" Type="http://schemas.openxmlformats.org/officeDocument/2006/relationships/image" Target="../media/image961.png"/><Relationship Id="rId84" Type="http://schemas.openxmlformats.org/officeDocument/2006/relationships/customXml" Target="../ink/ink1110.xml"/><Relationship Id="rId138" Type="http://schemas.openxmlformats.org/officeDocument/2006/relationships/image" Target="../media/image999.png"/><Relationship Id="rId159" Type="http://schemas.openxmlformats.org/officeDocument/2006/relationships/customXml" Target="../ink/ink1147.xml"/><Relationship Id="rId107" Type="http://schemas.openxmlformats.org/officeDocument/2006/relationships/customXml" Target="../ink/ink1121.xml"/><Relationship Id="rId11" Type="http://schemas.openxmlformats.org/officeDocument/2006/relationships/image" Target="../media/image935.png"/><Relationship Id="rId32" Type="http://schemas.openxmlformats.org/officeDocument/2006/relationships/customXml" Target="../ink/ink1084.xml"/><Relationship Id="rId53" Type="http://schemas.openxmlformats.org/officeDocument/2006/relationships/image" Target="../media/image956.png"/><Relationship Id="rId74" Type="http://schemas.openxmlformats.org/officeDocument/2006/relationships/customXml" Target="../ink/ink1105.xml"/><Relationship Id="rId128" Type="http://schemas.openxmlformats.org/officeDocument/2006/relationships/image" Target="../media/image994.png"/><Relationship Id="rId149" Type="http://schemas.openxmlformats.org/officeDocument/2006/relationships/customXml" Target="../ink/ink1142.xml"/><Relationship Id="rId5" Type="http://schemas.openxmlformats.org/officeDocument/2006/relationships/image" Target="../media/image932.png"/><Relationship Id="rId95" Type="http://schemas.openxmlformats.org/officeDocument/2006/relationships/image" Target="../media/image977.png"/><Relationship Id="rId160" Type="http://schemas.openxmlformats.org/officeDocument/2006/relationships/image" Target="../media/image708.png"/><Relationship Id="rId22" Type="http://schemas.openxmlformats.org/officeDocument/2006/relationships/customXml" Target="../ink/ink1079.xml"/><Relationship Id="rId43" Type="http://schemas.openxmlformats.org/officeDocument/2006/relationships/image" Target="../media/image951.png"/><Relationship Id="rId64" Type="http://schemas.openxmlformats.org/officeDocument/2006/relationships/customXml" Target="../ink/ink1100.xml"/><Relationship Id="rId118" Type="http://schemas.openxmlformats.org/officeDocument/2006/relationships/image" Target="../media/image989.png"/><Relationship Id="rId139" Type="http://schemas.openxmlformats.org/officeDocument/2006/relationships/customXml" Target="../ink/ink1137.xml"/><Relationship Id="rId85" Type="http://schemas.openxmlformats.org/officeDocument/2006/relationships/image" Target="../media/image972.png"/><Relationship Id="rId150" Type="http://schemas.openxmlformats.org/officeDocument/2006/relationships/image" Target="../media/image470.png"/><Relationship Id="rId12" Type="http://schemas.openxmlformats.org/officeDocument/2006/relationships/customXml" Target="../ink/ink1074.xml"/><Relationship Id="rId17" Type="http://schemas.openxmlformats.org/officeDocument/2006/relationships/image" Target="../media/image938.png"/><Relationship Id="rId33" Type="http://schemas.openxmlformats.org/officeDocument/2006/relationships/image" Target="../media/image946.png"/><Relationship Id="rId38" Type="http://schemas.openxmlformats.org/officeDocument/2006/relationships/customXml" Target="../ink/ink1087.xml"/><Relationship Id="rId59" Type="http://schemas.openxmlformats.org/officeDocument/2006/relationships/image" Target="../media/image959.png"/><Relationship Id="rId103" Type="http://schemas.openxmlformats.org/officeDocument/2006/relationships/customXml" Target="../ink/ink1119.xml"/><Relationship Id="rId108" Type="http://schemas.openxmlformats.org/officeDocument/2006/relationships/image" Target="../media/image984.png"/><Relationship Id="rId124" Type="http://schemas.openxmlformats.org/officeDocument/2006/relationships/image" Target="../media/image992.png"/><Relationship Id="rId129" Type="http://schemas.openxmlformats.org/officeDocument/2006/relationships/customXml" Target="../ink/ink1132.xml"/><Relationship Id="rId54" Type="http://schemas.openxmlformats.org/officeDocument/2006/relationships/customXml" Target="../ink/ink1095.xml"/><Relationship Id="rId70" Type="http://schemas.openxmlformats.org/officeDocument/2006/relationships/customXml" Target="../ink/ink1103.xml"/><Relationship Id="rId75" Type="http://schemas.openxmlformats.org/officeDocument/2006/relationships/image" Target="../media/image967.png"/><Relationship Id="rId91" Type="http://schemas.openxmlformats.org/officeDocument/2006/relationships/image" Target="../media/image975.png"/><Relationship Id="rId96" Type="http://schemas.openxmlformats.org/officeDocument/2006/relationships/customXml" Target="../ink/ink1116.xml"/><Relationship Id="rId140" Type="http://schemas.openxmlformats.org/officeDocument/2006/relationships/image" Target="../media/image1000.png"/><Relationship Id="rId145" Type="http://schemas.openxmlformats.org/officeDocument/2006/relationships/customXml" Target="../ink/ink1140.xml"/><Relationship Id="rId161" Type="http://schemas.openxmlformats.org/officeDocument/2006/relationships/customXml" Target="../ink/ink1148.xml"/><Relationship Id="rId166" Type="http://schemas.openxmlformats.org/officeDocument/2006/relationships/image" Target="../media/image7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1.xml"/><Relationship Id="rId23" Type="http://schemas.openxmlformats.org/officeDocument/2006/relationships/image" Target="../media/image941.png"/><Relationship Id="rId28" Type="http://schemas.openxmlformats.org/officeDocument/2006/relationships/customXml" Target="../ink/ink1082.xml"/><Relationship Id="rId49" Type="http://schemas.openxmlformats.org/officeDocument/2006/relationships/image" Target="../media/image954.png"/><Relationship Id="rId114" Type="http://schemas.openxmlformats.org/officeDocument/2006/relationships/image" Target="../media/image987.png"/><Relationship Id="rId119" Type="http://schemas.openxmlformats.org/officeDocument/2006/relationships/customXml" Target="../ink/ink1127.xml"/><Relationship Id="rId44" Type="http://schemas.openxmlformats.org/officeDocument/2006/relationships/customXml" Target="../ink/ink1090.xml"/><Relationship Id="rId60" Type="http://schemas.openxmlformats.org/officeDocument/2006/relationships/customXml" Target="../ink/ink1098.xml"/><Relationship Id="rId65" Type="http://schemas.openxmlformats.org/officeDocument/2006/relationships/image" Target="../media/image962.png"/><Relationship Id="rId81" Type="http://schemas.openxmlformats.org/officeDocument/2006/relationships/image" Target="../media/image970.png"/><Relationship Id="rId86" Type="http://schemas.openxmlformats.org/officeDocument/2006/relationships/customXml" Target="../ink/ink1111.xml"/><Relationship Id="rId130" Type="http://schemas.openxmlformats.org/officeDocument/2006/relationships/image" Target="../media/image995.png"/><Relationship Id="rId135" Type="http://schemas.openxmlformats.org/officeDocument/2006/relationships/customXml" Target="../ink/ink1135.xml"/><Relationship Id="rId151" Type="http://schemas.openxmlformats.org/officeDocument/2006/relationships/customXml" Target="../ink/ink1143.xml"/><Relationship Id="rId156" Type="http://schemas.openxmlformats.org/officeDocument/2006/relationships/image" Target="../media/image706.png"/><Relationship Id="rId13" Type="http://schemas.openxmlformats.org/officeDocument/2006/relationships/image" Target="../media/image936.png"/><Relationship Id="rId18" Type="http://schemas.openxmlformats.org/officeDocument/2006/relationships/customXml" Target="../ink/ink1077.xml"/><Relationship Id="rId39" Type="http://schemas.openxmlformats.org/officeDocument/2006/relationships/image" Target="../media/image949.png"/><Relationship Id="rId109" Type="http://schemas.openxmlformats.org/officeDocument/2006/relationships/customXml" Target="../ink/ink1122.xml"/><Relationship Id="rId34" Type="http://schemas.openxmlformats.org/officeDocument/2006/relationships/customXml" Target="../ink/ink1085.xml"/><Relationship Id="rId50" Type="http://schemas.openxmlformats.org/officeDocument/2006/relationships/customXml" Target="../ink/ink1093.xml"/><Relationship Id="rId55" Type="http://schemas.openxmlformats.org/officeDocument/2006/relationships/image" Target="../media/image957.png"/><Relationship Id="rId76" Type="http://schemas.openxmlformats.org/officeDocument/2006/relationships/customXml" Target="../ink/ink1106.xml"/><Relationship Id="rId97" Type="http://schemas.openxmlformats.org/officeDocument/2006/relationships/image" Target="../media/image978.png"/><Relationship Id="rId104" Type="http://schemas.openxmlformats.org/officeDocument/2006/relationships/image" Target="../media/image982.png"/><Relationship Id="rId120" Type="http://schemas.openxmlformats.org/officeDocument/2006/relationships/image" Target="../media/image990.png"/><Relationship Id="rId125" Type="http://schemas.openxmlformats.org/officeDocument/2006/relationships/customXml" Target="../ink/ink1130.xml"/><Relationship Id="rId141" Type="http://schemas.openxmlformats.org/officeDocument/2006/relationships/customXml" Target="../ink/ink1138.xml"/><Relationship Id="rId146" Type="http://schemas.openxmlformats.org/officeDocument/2006/relationships/image" Target="../media/image1003.png"/><Relationship Id="rId167" Type="http://schemas.openxmlformats.org/officeDocument/2006/relationships/customXml" Target="../ink/ink1151.xml"/><Relationship Id="rId7" Type="http://schemas.openxmlformats.org/officeDocument/2006/relationships/image" Target="../media/image933.png"/><Relationship Id="rId71" Type="http://schemas.openxmlformats.org/officeDocument/2006/relationships/image" Target="../media/image965.png"/><Relationship Id="rId92" Type="http://schemas.openxmlformats.org/officeDocument/2006/relationships/customXml" Target="../ink/ink1114.xml"/><Relationship Id="rId162" Type="http://schemas.openxmlformats.org/officeDocument/2006/relationships/image" Target="../media/image719.png"/><Relationship Id="rId2" Type="http://schemas.openxmlformats.org/officeDocument/2006/relationships/customXml" Target="../ink/ink1069.xml"/><Relationship Id="rId29" Type="http://schemas.openxmlformats.org/officeDocument/2006/relationships/image" Target="../media/image944.png"/><Relationship Id="rId24" Type="http://schemas.openxmlformats.org/officeDocument/2006/relationships/customXml" Target="../ink/ink1080.xml"/><Relationship Id="rId40" Type="http://schemas.openxmlformats.org/officeDocument/2006/relationships/customXml" Target="../ink/ink1088.xml"/><Relationship Id="rId45" Type="http://schemas.openxmlformats.org/officeDocument/2006/relationships/image" Target="../media/image952.png"/><Relationship Id="rId66" Type="http://schemas.openxmlformats.org/officeDocument/2006/relationships/customXml" Target="../ink/ink1101.xml"/><Relationship Id="rId87" Type="http://schemas.openxmlformats.org/officeDocument/2006/relationships/image" Target="../media/image973.png"/><Relationship Id="rId110" Type="http://schemas.openxmlformats.org/officeDocument/2006/relationships/image" Target="../media/image985.png"/><Relationship Id="rId115" Type="http://schemas.openxmlformats.org/officeDocument/2006/relationships/customXml" Target="../ink/ink1125.xml"/><Relationship Id="rId131" Type="http://schemas.openxmlformats.org/officeDocument/2006/relationships/customXml" Target="../ink/ink1133.xml"/><Relationship Id="rId136" Type="http://schemas.openxmlformats.org/officeDocument/2006/relationships/image" Target="../media/image998.png"/><Relationship Id="rId157" Type="http://schemas.openxmlformats.org/officeDocument/2006/relationships/customXml" Target="../ink/ink1146.xml"/><Relationship Id="rId61" Type="http://schemas.openxmlformats.org/officeDocument/2006/relationships/image" Target="../media/image960.png"/><Relationship Id="rId82" Type="http://schemas.openxmlformats.org/officeDocument/2006/relationships/customXml" Target="../ink/ink1109.xml"/><Relationship Id="rId152" Type="http://schemas.openxmlformats.org/officeDocument/2006/relationships/image" Target="../media/image483.png"/><Relationship Id="rId19" Type="http://schemas.openxmlformats.org/officeDocument/2006/relationships/image" Target="../media/image939.png"/><Relationship Id="rId14" Type="http://schemas.openxmlformats.org/officeDocument/2006/relationships/customXml" Target="../ink/ink1075.xml"/><Relationship Id="rId30" Type="http://schemas.openxmlformats.org/officeDocument/2006/relationships/customXml" Target="../ink/ink1083.xml"/><Relationship Id="rId35" Type="http://schemas.openxmlformats.org/officeDocument/2006/relationships/image" Target="../media/image947.png"/><Relationship Id="rId56" Type="http://schemas.openxmlformats.org/officeDocument/2006/relationships/customXml" Target="../ink/ink1096.xml"/><Relationship Id="rId77" Type="http://schemas.openxmlformats.org/officeDocument/2006/relationships/image" Target="../media/image968.png"/><Relationship Id="rId100" Type="http://schemas.openxmlformats.org/officeDocument/2006/relationships/image" Target="../media/image980.png"/><Relationship Id="rId105" Type="http://schemas.openxmlformats.org/officeDocument/2006/relationships/customXml" Target="../ink/ink1120.xml"/><Relationship Id="rId126" Type="http://schemas.openxmlformats.org/officeDocument/2006/relationships/image" Target="../media/image993.png"/><Relationship Id="rId147" Type="http://schemas.openxmlformats.org/officeDocument/2006/relationships/customXml" Target="../ink/ink1141.xml"/><Relationship Id="rId168" Type="http://schemas.openxmlformats.org/officeDocument/2006/relationships/image" Target="../media/image805.png"/><Relationship Id="rId8" Type="http://schemas.openxmlformats.org/officeDocument/2006/relationships/customXml" Target="../ink/ink1072.xml"/><Relationship Id="rId51" Type="http://schemas.openxmlformats.org/officeDocument/2006/relationships/image" Target="../media/image955.png"/><Relationship Id="rId72" Type="http://schemas.openxmlformats.org/officeDocument/2006/relationships/customXml" Target="../ink/ink1104.xml"/><Relationship Id="rId93" Type="http://schemas.openxmlformats.org/officeDocument/2006/relationships/image" Target="../media/image976.png"/><Relationship Id="rId98" Type="http://schemas.openxmlformats.org/officeDocument/2006/relationships/image" Target="../media/image416.jpeg"/><Relationship Id="rId121" Type="http://schemas.openxmlformats.org/officeDocument/2006/relationships/customXml" Target="../ink/ink1128.xml"/><Relationship Id="rId142" Type="http://schemas.openxmlformats.org/officeDocument/2006/relationships/image" Target="../media/image1001.png"/><Relationship Id="rId163" Type="http://schemas.openxmlformats.org/officeDocument/2006/relationships/customXml" Target="../ink/ink1149.xml"/><Relationship Id="rId3" Type="http://schemas.openxmlformats.org/officeDocument/2006/relationships/image" Target="../media/image931.png"/><Relationship Id="rId25" Type="http://schemas.openxmlformats.org/officeDocument/2006/relationships/image" Target="../media/image942.png"/><Relationship Id="rId46" Type="http://schemas.openxmlformats.org/officeDocument/2006/relationships/customXml" Target="../ink/ink1091.xml"/><Relationship Id="rId67" Type="http://schemas.openxmlformats.org/officeDocument/2006/relationships/image" Target="../media/image963.png"/><Relationship Id="rId116" Type="http://schemas.openxmlformats.org/officeDocument/2006/relationships/image" Target="../media/image988.png"/><Relationship Id="rId137" Type="http://schemas.openxmlformats.org/officeDocument/2006/relationships/customXml" Target="../ink/ink1136.xml"/><Relationship Id="rId158" Type="http://schemas.openxmlformats.org/officeDocument/2006/relationships/image" Target="../media/image707.png"/><Relationship Id="rId20" Type="http://schemas.openxmlformats.org/officeDocument/2006/relationships/customXml" Target="../ink/ink1078.xml"/><Relationship Id="rId41" Type="http://schemas.openxmlformats.org/officeDocument/2006/relationships/image" Target="../media/image950.png"/><Relationship Id="rId62" Type="http://schemas.openxmlformats.org/officeDocument/2006/relationships/customXml" Target="../ink/ink1099.xml"/><Relationship Id="rId83" Type="http://schemas.openxmlformats.org/officeDocument/2006/relationships/image" Target="../media/image971.png"/><Relationship Id="rId88" Type="http://schemas.openxmlformats.org/officeDocument/2006/relationships/customXml" Target="../ink/ink1112.xml"/><Relationship Id="rId111" Type="http://schemas.openxmlformats.org/officeDocument/2006/relationships/customXml" Target="../ink/ink1123.xml"/><Relationship Id="rId132" Type="http://schemas.openxmlformats.org/officeDocument/2006/relationships/image" Target="../media/image996.png"/><Relationship Id="rId153" Type="http://schemas.openxmlformats.org/officeDocument/2006/relationships/customXml" Target="../ink/ink1144.xml"/><Relationship Id="rId15" Type="http://schemas.openxmlformats.org/officeDocument/2006/relationships/image" Target="../media/image937.png"/><Relationship Id="rId36" Type="http://schemas.openxmlformats.org/officeDocument/2006/relationships/customXml" Target="../ink/ink1086.xml"/><Relationship Id="rId57" Type="http://schemas.openxmlformats.org/officeDocument/2006/relationships/image" Target="../media/image958.png"/><Relationship Id="rId106" Type="http://schemas.openxmlformats.org/officeDocument/2006/relationships/image" Target="../media/image983.png"/><Relationship Id="rId127" Type="http://schemas.openxmlformats.org/officeDocument/2006/relationships/customXml" Target="../ink/ink1131.xml"/><Relationship Id="rId10" Type="http://schemas.openxmlformats.org/officeDocument/2006/relationships/customXml" Target="../ink/ink1073.xml"/><Relationship Id="rId31" Type="http://schemas.openxmlformats.org/officeDocument/2006/relationships/image" Target="../media/image945.png"/><Relationship Id="rId52" Type="http://schemas.openxmlformats.org/officeDocument/2006/relationships/customXml" Target="../ink/ink1094.xml"/><Relationship Id="rId73" Type="http://schemas.openxmlformats.org/officeDocument/2006/relationships/image" Target="../media/image966.png"/><Relationship Id="rId78" Type="http://schemas.openxmlformats.org/officeDocument/2006/relationships/customXml" Target="../ink/ink1107.xml"/><Relationship Id="rId94" Type="http://schemas.openxmlformats.org/officeDocument/2006/relationships/customXml" Target="../ink/ink1115.xml"/><Relationship Id="rId99" Type="http://schemas.openxmlformats.org/officeDocument/2006/relationships/customXml" Target="../ink/ink1117.xml"/><Relationship Id="rId101" Type="http://schemas.openxmlformats.org/officeDocument/2006/relationships/customXml" Target="../ink/ink1118.xml"/><Relationship Id="rId122" Type="http://schemas.openxmlformats.org/officeDocument/2006/relationships/image" Target="../media/image991.png"/><Relationship Id="rId143" Type="http://schemas.openxmlformats.org/officeDocument/2006/relationships/customXml" Target="../ink/ink1139.xml"/><Relationship Id="rId148" Type="http://schemas.openxmlformats.org/officeDocument/2006/relationships/image" Target="../media/image1004.png"/><Relationship Id="rId164" Type="http://schemas.openxmlformats.org/officeDocument/2006/relationships/image" Target="../media/image764.png"/><Relationship Id="rId4" Type="http://schemas.openxmlformats.org/officeDocument/2006/relationships/customXml" Target="../ink/ink1070.xml"/><Relationship Id="rId9" Type="http://schemas.openxmlformats.org/officeDocument/2006/relationships/image" Target="../media/image934.png"/><Relationship Id="rId26" Type="http://schemas.openxmlformats.org/officeDocument/2006/relationships/customXml" Target="../ink/ink1081.xml"/><Relationship Id="rId47" Type="http://schemas.openxmlformats.org/officeDocument/2006/relationships/image" Target="../media/image953.png"/><Relationship Id="rId68" Type="http://schemas.openxmlformats.org/officeDocument/2006/relationships/customXml" Target="../ink/ink1102.xml"/><Relationship Id="rId89" Type="http://schemas.openxmlformats.org/officeDocument/2006/relationships/image" Target="../media/image974.png"/><Relationship Id="rId112" Type="http://schemas.openxmlformats.org/officeDocument/2006/relationships/image" Target="../media/image986.png"/><Relationship Id="rId133" Type="http://schemas.openxmlformats.org/officeDocument/2006/relationships/customXml" Target="../ink/ink1134.xml"/><Relationship Id="rId154" Type="http://schemas.openxmlformats.org/officeDocument/2006/relationships/image" Target="../media/image562.png"/><Relationship Id="rId16" Type="http://schemas.openxmlformats.org/officeDocument/2006/relationships/customXml" Target="../ink/ink1076.xml"/><Relationship Id="rId37" Type="http://schemas.openxmlformats.org/officeDocument/2006/relationships/image" Target="../media/image948.png"/><Relationship Id="rId58" Type="http://schemas.openxmlformats.org/officeDocument/2006/relationships/customXml" Target="../ink/ink1097.xml"/><Relationship Id="rId79" Type="http://schemas.openxmlformats.org/officeDocument/2006/relationships/image" Target="../media/image969.png"/><Relationship Id="rId102" Type="http://schemas.openxmlformats.org/officeDocument/2006/relationships/image" Target="../media/image981.png"/><Relationship Id="rId123" Type="http://schemas.openxmlformats.org/officeDocument/2006/relationships/customXml" Target="../ink/ink1129.xml"/><Relationship Id="rId144" Type="http://schemas.openxmlformats.org/officeDocument/2006/relationships/image" Target="../media/image1002.png"/><Relationship Id="rId90" Type="http://schemas.openxmlformats.org/officeDocument/2006/relationships/customXml" Target="../ink/ink1113.xml"/><Relationship Id="rId165" Type="http://schemas.openxmlformats.org/officeDocument/2006/relationships/customXml" Target="../ink/ink1150.xml"/><Relationship Id="rId27" Type="http://schemas.openxmlformats.org/officeDocument/2006/relationships/image" Target="../media/image943.png"/><Relationship Id="rId48" Type="http://schemas.openxmlformats.org/officeDocument/2006/relationships/customXml" Target="../ink/ink1092.xml"/><Relationship Id="rId69" Type="http://schemas.openxmlformats.org/officeDocument/2006/relationships/image" Target="../media/image964.png"/><Relationship Id="rId113" Type="http://schemas.openxmlformats.org/officeDocument/2006/relationships/customXml" Target="../ink/ink1124.xml"/><Relationship Id="rId134" Type="http://schemas.openxmlformats.org/officeDocument/2006/relationships/image" Target="../media/image997.png"/><Relationship Id="rId80" Type="http://schemas.openxmlformats.org/officeDocument/2006/relationships/customXml" Target="../ink/ink1108.xml"/><Relationship Id="rId155" Type="http://schemas.openxmlformats.org/officeDocument/2006/relationships/customXml" Target="../ink/ink1145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8.jpeg"/><Relationship Id="rId21" Type="http://schemas.openxmlformats.org/officeDocument/2006/relationships/image" Target="../media/image1014.png"/><Relationship Id="rId42" Type="http://schemas.openxmlformats.org/officeDocument/2006/relationships/image" Target="../media/image1027.png"/><Relationship Id="rId47" Type="http://schemas.openxmlformats.org/officeDocument/2006/relationships/customXml" Target="../ink/ink1172.xml"/><Relationship Id="rId63" Type="http://schemas.openxmlformats.org/officeDocument/2006/relationships/customXml" Target="../ink/ink1180.xml"/><Relationship Id="rId68" Type="http://schemas.openxmlformats.org/officeDocument/2006/relationships/customXml" Target="../ink/ink1183.xml"/><Relationship Id="rId84" Type="http://schemas.openxmlformats.org/officeDocument/2006/relationships/image" Target="../media/image1016.png"/><Relationship Id="rId16" Type="http://schemas.openxmlformats.org/officeDocument/2006/relationships/customXml" Target="../ink/ink1159.xml"/><Relationship Id="rId11" Type="http://schemas.openxmlformats.org/officeDocument/2006/relationships/image" Target="../media/image1009.png"/><Relationship Id="rId32" Type="http://schemas.openxmlformats.org/officeDocument/2006/relationships/image" Target="../media/image1022.png"/><Relationship Id="rId37" Type="http://schemas.openxmlformats.org/officeDocument/2006/relationships/customXml" Target="../ink/ink1167.xml"/><Relationship Id="rId53" Type="http://schemas.openxmlformats.org/officeDocument/2006/relationships/customXml" Target="../ink/ink1175.xml"/><Relationship Id="rId58" Type="http://schemas.openxmlformats.org/officeDocument/2006/relationships/image" Target="../media/image1035.png"/><Relationship Id="rId74" Type="http://schemas.openxmlformats.org/officeDocument/2006/relationships/image" Target="../media/image1042.png"/><Relationship Id="rId79" Type="http://schemas.openxmlformats.org/officeDocument/2006/relationships/customXml" Target="../ink/ink1188.xml"/><Relationship Id="rId5" Type="http://schemas.openxmlformats.org/officeDocument/2006/relationships/image" Target="../media/image1006.png"/><Relationship Id="rId19" Type="http://schemas.openxmlformats.org/officeDocument/2006/relationships/image" Target="../media/image1013.png"/><Relationship Id="rId14" Type="http://schemas.openxmlformats.org/officeDocument/2006/relationships/customXml" Target="../ink/ink1158.xml"/><Relationship Id="rId22" Type="http://schemas.openxmlformats.org/officeDocument/2006/relationships/customXml" Target="../ink/ink1162.xml"/><Relationship Id="rId27" Type="http://schemas.openxmlformats.org/officeDocument/2006/relationships/image" Target="../media/image865.png"/><Relationship Id="rId30" Type="http://schemas.openxmlformats.org/officeDocument/2006/relationships/image" Target="../media/image1021.png"/><Relationship Id="rId35" Type="http://schemas.openxmlformats.org/officeDocument/2006/relationships/customXml" Target="../ink/ink1166.xml"/><Relationship Id="rId43" Type="http://schemas.openxmlformats.org/officeDocument/2006/relationships/customXml" Target="../ink/ink1170.xml"/><Relationship Id="rId48" Type="http://schemas.openxmlformats.org/officeDocument/2006/relationships/image" Target="../media/image1030.png"/><Relationship Id="rId56" Type="http://schemas.openxmlformats.org/officeDocument/2006/relationships/image" Target="../media/image1034.png"/><Relationship Id="rId64" Type="http://schemas.openxmlformats.org/officeDocument/2006/relationships/image" Target="../media/image1037.png"/><Relationship Id="rId69" Type="http://schemas.openxmlformats.org/officeDocument/2006/relationships/image" Target="../media/image1039.png"/><Relationship Id="rId77" Type="http://schemas.openxmlformats.org/officeDocument/2006/relationships/customXml" Target="../ink/ink1187.xml"/><Relationship Id="rId8" Type="http://schemas.openxmlformats.org/officeDocument/2006/relationships/customXml" Target="../ink/ink1155.xml"/><Relationship Id="rId51" Type="http://schemas.openxmlformats.org/officeDocument/2006/relationships/customXml" Target="../ink/ink1174.xml"/><Relationship Id="rId72" Type="http://schemas.openxmlformats.org/officeDocument/2006/relationships/image" Target="../media/image1041.png"/><Relationship Id="rId80" Type="http://schemas.openxmlformats.org/officeDocument/2006/relationships/image" Target="../media/image1045.png"/><Relationship Id="rId85" Type="http://schemas.openxmlformats.org/officeDocument/2006/relationships/customXml" Target="../ink/ink1191.xml"/><Relationship Id="rId3" Type="http://schemas.openxmlformats.org/officeDocument/2006/relationships/image" Target="../media/image1005.png"/><Relationship Id="rId12" Type="http://schemas.openxmlformats.org/officeDocument/2006/relationships/customXml" Target="../ink/ink1157.xml"/><Relationship Id="rId17" Type="http://schemas.openxmlformats.org/officeDocument/2006/relationships/image" Target="../media/image1012.png"/><Relationship Id="rId25" Type="http://schemas.openxmlformats.org/officeDocument/2006/relationships/image" Target="../media/image807.jpeg"/><Relationship Id="rId33" Type="http://schemas.openxmlformats.org/officeDocument/2006/relationships/customXml" Target="../ink/ink1165.xml"/><Relationship Id="rId38" Type="http://schemas.openxmlformats.org/officeDocument/2006/relationships/image" Target="../media/image1025.png"/><Relationship Id="rId46" Type="http://schemas.openxmlformats.org/officeDocument/2006/relationships/image" Target="../media/image1029.png"/><Relationship Id="rId59" Type="http://schemas.openxmlformats.org/officeDocument/2006/relationships/customXml" Target="../ink/ink1178.xml"/><Relationship Id="rId67" Type="http://schemas.openxmlformats.org/officeDocument/2006/relationships/image" Target="../media/image1038.png"/><Relationship Id="rId20" Type="http://schemas.openxmlformats.org/officeDocument/2006/relationships/customXml" Target="../ink/ink1161.xml"/><Relationship Id="rId41" Type="http://schemas.openxmlformats.org/officeDocument/2006/relationships/customXml" Target="../ink/ink1169.xml"/><Relationship Id="rId54" Type="http://schemas.openxmlformats.org/officeDocument/2006/relationships/image" Target="../media/image1033.png"/><Relationship Id="rId62" Type="http://schemas.openxmlformats.org/officeDocument/2006/relationships/image" Target="../media/image1036.png"/><Relationship Id="rId70" Type="http://schemas.openxmlformats.org/officeDocument/2006/relationships/image" Target="../media/image867.jpeg"/><Relationship Id="rId75" Type="http://schemas.openxmlformats.org/officeDocument/2006/relationships/customXml" Target="../ink/ink1186.xml"/><Relationship Id="rId83" Type="http://schemas.openxmlformats.org/officeDocument/2006/relationships/customXml" Target="../ink/ink1190.xml"/><Relationship Id="rId88" Type="http://schemas.openxmlformats.org/officeDocument/2006/relationships/image" Target="../media/image10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54.xml"/><Relationship Id="rId15" Type="http://schemas.openxmlformats.org/officeDocument/2006/relationships/image" Target="../media/image1011.png"/><Relationship Id="rId23" Type="http://schemas.openxmlformats.org/officeDocument/2006/relationships/image" Target="../media/image1015.png"/><Relationship Id="rId28" Type="http://schemas.openxmlformats.org/officeDocument/2006/relationships/image" Target="../media/image866.jpeg"/><Relationship Id="rId36" Type="http://schemas.openxmlformats.org/officeDocument/2006/relationships/image" Target="../media/image1024.png"/><Relationship Id="rId49" Type="http://schemas.openxmlformats.org/officeDocument/2006/relationships/customXml" Target="../ink/ink1173.xml"/><Relationship Id="rId57" Type="http://schemas.openxmlformats.org/officeDocument/2006/relationships/customXml" Target="../ink/ink1177.xml"/><Relationship Id="rId10" Type="http://schemas.openxmlformats.org/officeDocument/2006/relationships/customXml" Target="../ink/ink1156.xml"/><Relationship Id="rId31" Type="http://schemas.openxmlformats.org/officeDocument/2006/relationships/customXml" Target="../ink/ink1164.xml"/><Relationship Id="rId44" Type="http://schemas.openxmlformats.org/officeDocument/2006/relationships/image" Target="../media/image1028.png"/><Relationship Id="rId52" Type="http://schemas.openxmlformats.org/officeDocument/2006/relationships/image" Target="../media/image1032.png"/><Relationship Id="rId60" Type="http://schemas.openxmlformats.org/officeDocument/2006/relationships/image" Target="../media/image271.png"/><Relationship Id="rId65" Type="http://schemas.openxmlformats.org/officeDocument/2006/relationships/customXml" Target="../ink/ink1181.xml"/><Relationship Id="rId73" Type="http://schemas.openxmlformats.org/officeDocument/2006/relationships/customXml" Target="../ink/ink1185.xml"/><Relationship Id="rId78" Type="http://schemas.openxmlformats.org/officeDocument/2006/relationships/image" Target="../media/image1044.png"/><Relationship Id="rId81" Type="http://schemas.openxmlformats.org/officeDocument/2006/relationships/customXml" Target="../ink/ink1189.xml"/><Relationship Id="rId86" Type="http://schemas.openxmlformats.org/officeDocument/2006/relationships/image" Target="../media/image1017.png"/><Relationship Id="rId4" Type="http://schemas.openxmlformats.org/officeDocument/2006/relationships/customXml" Target="../ink/ink1153.xml"/><Relationship Id="rId9" Type="http://schemas.openxmlformats.org/officeDocument/2006/relationships/image" Target="../media/image1008.png"/><Relationship Id="rId13" Type="http://schemas.openxmlformats.org/officeDocument/2006/relationships/image" Target="../media/image1010.png"/><Relationship Id="rId18" Type="http://schemas.openxmlformats.org/officeDocument/2006/relationships/customXml" Target="../ink/ink1160.xml"/><Relationship Id="rId39" Type="http://schemas.openxmlformats.org/officeDocument/2006/relationships/customXml" Target="../ink/ink1168.xml"/><Relationship Id="rId34" Type="http://schemas.openxmlformats.org/officeDocument/2006/relationships/image" Target="../media/image1023.png"/><Relationship Id="rId50" Type="http://schemas.openxmlformats.org/officeDocument/2006/relationships/image" Target="../media/image1031.png"/><Relationship Id="rId55" Type="http://schemas.openxmlformats.org/officeDocument/2006/relationships/customXml" Target="../ink/ink1176.xml"/><Relationship Id="rId76" Type="http://schemas.openxmlformats.org/officeDocument/2006/relationships/image" Target="../media/image1043.png"/><Relationship Id="rId7" Type="http://schemas.openxmlformats.org/officeDocument/2006/relationships/image" Target="../media/image1007.png"/><Relationship Id="rId71" Type="http://schemas.openxmlformats.org/officeDocument/2006/relationships/customXml" Target="../ink/ink1184.xml"/><Relationship Id="rId2" Type="http://schemas.openxmlformats.org/officeDocument/2006/relationships/customXml" Target="../ink/ink1152.xml"/><Relationship Id="rId29" Type="http://schemas.openxmlformats.org/officeDocument/2006/relationships/customXml" Target="../ink/ink1163.xml"/><Relationship Id="rId24" Type="http://schemas.openxmlformats.org/officeDocument/2006/relationships/image" Target="../media/image806.jpeg"/><Relationship Id="rId40" Type="http://schemas.openxmlformats.org/officeDocument/2006/relationships/image" Target="../media/image1026.png"/><Relationship Id="rId45" Type="http://schemas.openxmlformats.org/officeDocument/2006/relationships/customXml" Target="../ink/ink1171.xml"/><Relationship Id="rId66" Type="http://schemas.openxmlformats.org/officeDocument/2006/relationships/customXml" Target="../ink/ink1182.xml"/><Relationship Id="rId87" Type="http://schemas.openxmlformats.org/officeDocument/2006/relationships/customXml" Target="../ink/ink1192.xml"/><Relationship Id="rId61" Type="http://schemas.openxmlformats.org/officeDocument/2006/relationships/customXml" Target="../ink/ink1179.xml"/><Relationship Id="rId82" Type="http://schemas.openxmlformats.org/officeDocument/2006/relationships/image" Target="../media/image97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98.xml"/><Relationship Id="rId18" Type="http://schemas.openxmlformats.org/officeDocument/2006/relationships/image" Target="../media/image1054.png"/><Relationship Id="rId26" Type="http://schemas.openxmlformats.org/officeDocument/2006/relationships/image" Target="../media/image1058.png"/><Relationship Id="rId39" Type="http://schemas.openxmlformats.org/officeDocument/2006/relationships/image" Target="../media/image1063.png"/><Relationship Id="rId21" Type="http://schemas.openxmlformats.org/officeDocument/2006/relationships/customXml" Target="../ink/ink1202.xml"/><Relationship Id="rId34" Type="http://schemas.openxmlformats.org/officeDocument/2006/relationships/image" Target="../media/image1061.png"/><Relationship Id="rId42" Type="http://schemas.openxmlformats.org/officeDocument/2006/relationships/customXml" Target="../ink/ink1213.xml"/><Relationship Id="rId47" Type="http://schemas.openxmlformats.org/officeDocument/2006/relationships/image" Target="../media/image1067.png"/><Relationship Id="rId50" Type="http://schemas.openxmlformats.org/officeDocument/2006/relationships/customXml" Target="../ink/ink1217.xml"/><Relationship Id="rId55" Type="http://schemas.openxmlformats.org/officeDocument/2006/relationships/image" Target="../media/image1071.png"/><Relationship Id="rId7" Type="http://schemas.openxmlformats.org/officeDocument/2006/relationships/customXml" Target="../ink/ink1195.xml"/><Relationship Id="rId2" Type="http://schemas.openxmlformats.org/officeDocument/2006/relationships/image" Target="../media/image1019.jpeg"/><Relationship Id="rId16" Type="http://schemas.openxmlformats.org/officeDocument/2006/relationships/image" Target="../media/image1053.png"/><Relationship Id="rId29" Type="http://schemas.openxmlformats.org/officeDocument/2006/relationships/customXml" Target="../ink/ink1206.xml"/><Relationship Id="rId11" Type="http://schemas.openxmlformats.org/officeDocument/2006/relationships/customXml" Target="../ink/ink1197.xml"/><Relationship Id="rId24" Type="http://schemas.openxmlformats.org/officeDocument/2006/relationships/image" Target="../media/image1057.png"/><Relationship Id="rId32" Type="http://schemas.openxmlformats.org/officeDocument/2006/relationships/image" Target="../media/image271.png"/><Relationship Id="rId37" Type="http://schemas.openxmlformats.org/officeDocument/2006/relationships/image" Target="../media/image1062.png"/><Relationship Id="rId40" Type="http://schemas.openxmlformats.org/officeDocument/2006/relationships/customXml" Target="../ink/ink1212.xml"/><Relationship Id="rId45" Type="http://schemas.openxmlformats.org/officeDocument/2006/relationships/image" Target="../media/image1066.png"/><Relationship Id="rId53" Type="http://schemas.openxmlformats.org/officeDocument/2006/relationships/image" Target="../media/image1070.png"/><Relationship Id="rId5" Type="http://schemas.openxmlformats.org/officeDocument/2006/relationships/customXml" Target="../ink/ink1194.xml"/><Relationship Id="rId10" Type="http://schemas.openxmlformats.org/officeDocument/2006/relationships/image" Target="../media/image1050.png"/><Relationship Id="rId19" Type="http://schemas.openxmlformats.org/officeDocument/2006/relationships/customXml" Target="../ink/ink1201.xml"/><Relationship Id="rId31" Type="http://schemas.openxmlformats.org/officeDocument/2006/relationships/customXml" Target="../ink/ink1207.xml"/><Relationship Id="rId44" Type="http://schemas.openxmlformats.org/officeDocument/2006/relationships/customXml" Target="../ink/ink1214.xml"/><Relationship Id="rId52" Type="http://schemas.openxmlformats.org/officeDocument/2006/relationships/customXml" Target="../ink/ink1218.xml"/><Relationship Id="rId4" Type="http://schemas.openxmlformats.org/officeDocument/2006/relationships/image" Target="../media/image1047.png"/><Relationship Id="rId9" Type="http://schemas.openxmlformats.org/officeDocument/2006/relationships/customXml" Target="../ink/ink1196.xml"/><Relationship Id="rId14" Type="http://schemas.openxmlformats.org/officeDocument/2006/relationships/image" Target="../media/image1052.png"/><Relationship Id="rId22" Type="http://schemas.openxmlformats.org/officeDocument/2006/relationships/image" Target="../media/image1056.png"/><Relationship Id="rId27" Type="http://schemas.openxmlformats.org/officeDocument/2006/relationships/customXml" Target="../ink/ink1205.xml"/><Relationship Id="rId30" Type="http://schemas.openxmlformats.org/officeDocument/2006/relationships/image" Target="../media/image1060.png"/><Relationship Id="rId35" Type="http://schemas.openxmlformats.org/officeDocument/2006/relationships/customXml" Target="../ink/ink1209.xml"/><Relationship Id="rId43" Type="http://schemas.openxmlformats.org/officeDocument/2006/relationships/image" Target="../media/image1065.png"/><Relationship Id="rId48" Type="http://schemas.openxmlformats.org/officeDocument/2006/relationships/customXml" Target="../ink/ink1216.xml"/><Relationship Id="rId8" Type="http://schemas.openxmlformats.org/officeDocument/2006/relationships/image" Target="../media/image1049.png"/><Relationship Id="rId51" Type="http://schemas.openxmlformats.org/officeDocument/2006/relationships/image" Target="../media/image1069.png"/><Relationship Id="rId3" Type="http://schemas.openxmlformats.org/officeDocument/2006/relationships/customXml" Target="../ink/ink1193.xml"/><Relationship Id="rId12" Type="http://schemas.openxmlformats.org/officeDocument/2006/relationships/image" Target="../media/image1051.png"/><Relationship Id="rId17" Type="http://schemas.openxmlformats.org/officeDocument/2006/relationships/customXml" Target="../ink/ink1200.xml"/><Relationship Id="rId25" Type="http://schemas.openxmlformats.org/officeDocument/2006/relationships/customXml" Target="../ink/ink1204.xml"/><Relationship Id="rId33" Type="http://schemas.openxmlformats.org/officeDocument/2006/relationships/customXml" Target="../ink/ink1208.xml"/><Relationship Id="rId38" Type="http://schemas.openxmlformats.org/officeDocument/2006/relationships/customXml" Target="../ink/ink1211.xml"/><Relationship Id="rId46" Type="http://schemas.openxmlformats.org/officeDocument/2006/relationships/customXml" Target="../ink/ink1215.xml"/><Relationship Id="rId20" Type="http://schemas.openxmlformats.org/officeDocument/2006/relationships/image" Target="../media/image1055.png"/><Relationship Id="rId41" Type="http://schemas.openxmlformats.org/officeDocument/2006/relationships/image" Target="../media/image1064.png"/><Relationship Id="rId54" Type="http://schemas.openxmlformats.org/officeDocument/2006/relationships/customXml" Target="../ink/ink12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8.png"/><Relationship Id="rId15" Type="http://schemas.openxmlformats.org/officeDocument/2006/relationships/customXml" Target="../ink/ink1199.xml"/><Relationship Id="rId23" Type="http://schemas.openxmlformats.org/officeDocument/2006/relationships/customXml" Target="../ink/ink1203.xml"/><Relationship Id="rId28" Type="http://schemas.openxmlformats.org/officeDocument/2006/relationships/image" Target="../media/image1059.png"/><Relationship Id="rId36" Type="http://schemas.openxmlformats.org/officeDocument/2006/relationships/customXml" Target="../ink/ink1210.xml"/><Relationship Id="rId49" Type="http://schemas.openxmlformats.org/officeDocument/2006/relationships/image" Target="../media/image1068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4.png"/><Relationship Id="rId21" Type="http://schemas.openxmlformats.org/officeDocument/2006/relationships/customXml" Target="../ink/ink1229.xml"/><Relationship Id="rId42" Type="http://schemas.openxmlformats.org/officeDocument/2006/relationships/image" Target="../media/image1092.png"/><Relationship Id="rId47" Type="http://schemas.openxmlformats.org/officeDocument/2006/relationships/customXml" Target="../ink/ink1242.xml"/><Relationship Id="rId63" Type="http://schemas.openxmlformats.org/officeDocument/2006/relationships/customXml" Target="../ink/ink1250.xml"/><Relationship Id="rId68" Type="http://schemas.openxmlformats.org/officeDocument/2006/relationships/image" Target="../media/image1104.png"/><Relationship Id="rId84" Type="http://schemas.openxmlformats.org/officeDocument/2006/relationships/image" Target="../media/image1112.png"/><Relationship Id="rId89" Type="http://schemas.openxmlformats.org/officeDocument/2006/relationships/customXml" Target="../ink/ink1263.xml"/><Relationship Id="rId112" Type="http://schemas.openxmlformats.org/officeDocument/2006/relationships/customXml" Target="../ink/ink1275.xml"/><Relationship Id="rId16" Type="http://schemas.openxmlformats.org/officeDocument/2006/relationships/image" Target="../media/image1079.png"/><Relationship Id="rId107" Type="http://schemas.openxmlformats.org/officeDocument/2006/relationships/image" Target="../media/image1123.png"/><Relationship Id="rId11" Type="http://schemas.openxmlformats.org/officeDocument/2006/relationships/customXml" Target="../ink/ink1224.xml"/><Relationship Id="rId32" Type="http://schemas.openxmlformats.org/officeDocument/2006/relationships/image" Target="../media/image1087.png"/><Relationship Id="rId37" Type="http://schemas.openxmlformats.org/officeDocument/2006/relationships/customXml" Target="../ink/ink1237.xml"/><Relationship Id="rId53" Type="http://schemas.openxmlformats.org/officeDocument/2006/relationships/customXml" Target="../ink/ink1245.xml"/><Relationship Id="rId58" Type="http://schemas.openxmlformats.org/officeDocument/2006/relationships/image" Target="../media/image1100.png"/><Relationship Id="rId74" Type="http://schemas.openxmlformats.org/officeDocument/2006/relationships/image" Target="../media/image1107.png"/><Relationship Id="rId79" Type="http://schemas.openxmlformats.org/officeDocument/2006/relationships/customXml" Target="../ink/ink1258.xml"/><Relationship Id="rId102" Type="http://schemas.openxmlformats.org/officeDocument/2006/relationships/customXml" Target="../ink/ink1270.xml"/><Relationship Id="rId5" Type="http://schemas.openxmlformats.org/officeDocument/2006/relationships/customXml" Target="../ink/ink1221.xml"/><Relationship Id="rId90" Type="http://schemas.openxmlformats.org/officeDocument/2006/relationships/image" Target="../media/image1115.png"/><Relationship Id="rId95" Type="http://schemas.openxmlformats.org/officeDocument/2006/relationships/customXml" Target="../ink/ink1266.xml"/><Relationship Id="rId22" Type="http://schemas.openxmlformats.org/officeDocument/2006/relationships/image" Target="../media/image1082.png"/><Relationship Id="rId27" Type="http://schemas.openxmlformats.org/officeDocument/2006/relationships/customXml" Target="../ink/ink1232.xml"/><Relationship Id="rId43" Type="http://schemas.openxmlformats.org/officeDocument/2006/relationships/customXml" Target="../ink/ink1240.xml"/><Relationship Id="rId48" Type="http://schemas.openxmlformats.org/officeDocument/2006/relationships/image" Target="../media/image1095.png"/><Relationship Id="rId64" Type="http://schemas.openxmlformats.org/officeDocument/2006/relationships/image" Target="../media/image1103.png"/><Relationship Id="rId69" Type="http://schemas.openxmlformats.org/officeDocument/2006/relationships/customXml" Target="../ink/ink1253.xml"/><Relationship Id="rId113" Type="http://schemas.openxmlformats.org/officeDocument/2006/relationships/image" Target="../media/image1126.png"/><Relationship Id="rId80" Type="http://schemas.openxmlformats.org/officeDocument/2006/relationships/image" Target="../media/image1110.png"/><Relationship Id="rId85" Type="http://schemas.openxmlformats.org/officeDocument/2006/relationships/customXml" Target="../ink/ink1261.xml"/><Relationship Id="rId12" Type="http://schemas.openxmlformats.org/officeDocument/2006/relationships/image" Target="../media/image1077.png"/><Relationship Id="rId17" Type="http://schemas.openxmlformats.org/officeDocument/2006/relationships/customXml" Target="../ink/ink1227.xml"/><Relationship Id="rId33" Type="http://schemas.openxmlformats.org/officeDocument/2006/relationships/customXml" Target="../ink/ink1235.xml"/><Relationship Id="rId38" Type="http://schemas.openxmlformats.org/officeDocument/2006/relationships/image" Target="../media/image1090.png"/><Relationship Id="rId59" Type="http://schemas.openxmlformats.org/officeDocument/2006/relationships/customXml" Target="../ink/ink1248.xml"/><Relationship Id="rId103" Type="http://schemas.openxmlformats.org/officeDocument/2006/relationships/image" Target="../media/image1121.png"/><Relationship Id="rId108" Type="http://schemas.openxmlformats.org/officeDocument/2006/relationships/customXml" Target="../ink/ink1273.xml"/><Relationship Id="rId54" Type="http://schemas.openxmlformats.org/officeDocument/2006/relationships/image" Target="../media/image1098.png"/><Relationship Id="rId70" Type="http://schemas.openxmlformats.org/officeDocument/2006/relationships/image" Target="../media/image1105.png"/><Relationship Id="rId75" Type="http://schemas.openxmlformats.org/officeDocument/2006/relationships/customXml" Target="../ink/ink1256.xml"/><Relationship Id="rId91" Type="http://schemas.openxmlformats.org/officeDocument/2006/relationships/customXml" Target="../ink/ink1264.xml"/><Relationship Id="rId96" Type="http://schemas.openxmlformats.org/officeDocument/2006/relationships/image" Target="../media/image1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4.png"/><Relationship Id="rId15" Type="http://schemas.openxmlformats.org/officeDocument/2006/relationships/customXml" Target="../ink/ink1226.xml"/><Relationship Id="rId23" Type="http://schemas.openxmlformats.org/officeDocument/2006/relationships/customXml" Target="../ink/ink1230.xml"/><Relationship Id="rId28" Type="http://schemas.openxmlformats.org/officeDocument/2006/relationships/image" Target="../media/image1085.png"/><Relationship Id="rId36" Type="http://schemas.openxmlformats.org/officeDocument/2006/relationships/image" Target="../media/image1089.png"/><Relationship Id="rId49" Type="http://schemas.openxmlformats.org/officeDocument/2006/relationships/customXml" Target="../ink/ink1243.xml"/><Relationship Id="rId57" Type="http://schemas.openxmlformats.org/officeDocument/2006/relationships/customXml" Target="../ink/ink1247.xml"/><Relationship Id="rId106" Type="http://schemas.openxmlformats.org/officeDocument/2006/relationships/customXml" Target="../ink/ink1272.xml"/><Relationship Id="rId114" Type="http://schemas.openxmlformats.org/officeDocument/2006/relationships/customXml" Target="../ink/ink1276.xml"/><Relationship Id="rId10" Type="http://schemas.openxmlformats.org/officeDocument/2006/relationships/image" Target="../media/image1076.png"/><Relationship Id="rId31" Type="http://schemas.openxmlformats.org/officeDocument/2006/relationships/customXml" Target="../ink/ink1234.xml"/><Relationship Id="rId44" Type="http://schemas.openxmlformats.org/officeDocument/2006/relationships/image" Target="../media/image1093.png"/><Relationship Id="rId52" Type="http://schemas.openxmlformats.org/officeDocument/2006/relationships/image" Target="../media/image1097.png"/><Relationship Id="rId60" Type="http://schemas.openxmlformats.org/officeDocument/2006/relationships/image" Target="../media/image1101.png"/><Relationship Id="rId65" Type="http://schemas.openxmlformats.org/officeDocument/2006/relationships/customXml" Target="../ink/ink1251.xml"/><Relationship Id="rId73" Type="http://schemas.openxmlformats.org/officeDocument/2006/relationships/customXml" Target="../ink/ink1255.xml"/><Relationship Id="rId78" Type="http://schemas.openxmlformats.org/officeDocument/2006/relationships/image" Target="../media/image1109.png"/><Relationship Id="rId81" Type="http://schemas.openxmlformats.org/officeDocument/2006/relationships/customXml" Target="../ink/ink1259.xml"/><Relationship Id="rId86" Type="http://schemas.openxmlformats.org/officeDocument/2006/relationships/image" Target="../media/image1113.png"/><Relationship Id="rId94" Type="http://schemas.openxmlformats.org/officeDocument/2006/relationships/image" Target="../media/image1117.png"/><Relationship Id="rId99" Type="http://schemas.openxmlformats.org/officeDocument/2006/relationships/customXml" Target="../ink/ink1268.xml"/><Relationship Id="rId101" Type="http://schemas.openxmlformats.org/officeDocument/2006/relationships/image" Target="../media/image1120.png"/><Relationship Id="rId4" Type="http://schemas.openxmlformats.org/officeDocument/2006/relationships/image" Target="../media/image1073.png"/><Relationship Id="rId9" Type="http://schemas.openxmlformats.org/officeDocument/2006/relationships/customXml" Target="../ink/ink1223.xml"/><Relationship Id="rId13" Type="http://schemas.openxmlformats.org/officeDocument/2006/relationships/customXml" Target="../ink/ink1225.xml"/><Relationship Id="rId18" Type="http://schemas.openxmlformats.org/officeDocument/2006/relationships/image" Target="../media/image1080.png"/><Relationship Id="rId39" Type="http://schemas.openxmlformats.org/officeDocument/2006/relationships/customXml" Target="../ink/ink1238.xml"/><Relationship Id="rId109" Type="http://schemas.openxmlformats.org/officeDocument/2006/relationships/image" Target="../media/image1124.png"/><Relationship Id="rId34" Type="http://schemas.openxmlformats.org/officeDocument/2006/relationships/image" Target="../media/image1088.png"/><Relationship Id="rId50" Type="http://schemas.openxmlformats.org/officeDocument/2006/relationships/image" Target="../media/image1096.png"/><Relationship Id="rId55" Type="http://schemas.openxmlformats.org/officeDocument/2006/relationships/customXml" Target="../ink/ink1246.xml"/><Relationship Id="rId76" Type="http://schemas.openxmlformats.org/officeDocument/2006/relationships/image" Target="../media/image1108.png"/><Relationship Id="rId97" Type="http://schemas.openxmlformats.org/officeDocument/2006/relationships/customXml" Target="../ink/ink1267.xml"/><Relationship Id="rId104" Type="http://schemas.openxmlformats.org/officeDocument/2006/relationships/customXml" Target="../ink/ink1271.xml"/><Relationship Id="rId7" Type="http://schemas.openxmlformats.org/officeDocument/2006/relationships/customXml" Target="../ink/ink1222.xml"/><Relationship Id="rId71" Type="http://schemas.openxmlformats.org/officeDocument/2006/relationships/customXml" Target="../ink/ink1254.xml"/><Relationship Id="rId92" Type="http://schemas.openxmlformats.org/officeDocument/2006/relationships/image" Target="../media/image1116.png"/><Relationship Id="rId2" Type="http://schemas.openxmlformats.org/officeDocument/2006/relationships/image" Target="../media/image1020.jpeg"/><Relationship Id="rId29" Type="http://schemas.openxmlformats.org/officeDocument/2006/relationships/customXml" Target="../ink/ink1233.xml"/><Relationship Id="rId24" Type="http://schemas.openxmlformats.org/officeDocument/2006/relationships/image" Target="../media/image1083.png"/><Relationship Id="rId40" Type="http://schemas.openxmlformats.org/officeDocument/2006/relationships/image" Target="../media/image1091.png"/><Relationship Id="rId45" Type="http://schemas.openxmlformats.org/officeDocument/2006/relationships/customXml" Target="../ink/ink1241.xml"/><Relationship Id="rId66" Type="http://schemas.openxmlformats.org/officeDocument/2006/relationships/image" Target="../media/image271.png"/><Relationship Id="rId87" Type="http://schemas.openxmlformats.org/officeDocument/2006/relationships/customXml" Target="../ink/ink1262.xml"/><Relationship Id="rId110" Type="http://schemas.openxmlformats.org/officeDocument/2006/relationships/customXml" Target="../ink/ink1274.xml"/><Relationship Id="rId115" Type="http://schemas.openxmlformats.org/officeDocument/2006/relationships/image" Target="../media/image1127.png"/><Relationship Id="rId61" Type="http://schemas.openxmlformats.org/officeDocument/2006/relationships/customXml" Target="../ink/ink1249.xml"/><Relationship Id="rId82" Type="http://schemas.openxmlformats.org/officeDocument/2006/relationships/image" Target="../media/image1111.png"/><Relationship Id="rId19" Type="http://schemas.openxmlformats.org/officeDocument/2006/relationships/customXml" Target="../ink/ink1228.xml"/><Relationship Id="rId14" Type="http://schemas.openxmlformats.org/officeDocument/2006/relationships/image" Target="../media/image1078.png"/><Relationship Id="rId30" Type="http://schemas.openxmlformats.org/officeDocument/2006/relationships/image" Target="../media/image1086.png"/><Relationship Id="rId35" Type="http://schemas.openxmlformats.org/officeDocument/2006/relationships/customXml" Target="../ink/ink1236.xml"/><Relationship Id="rId56" Type="http://schemas.openxmlformats.org/officeDocument/2006/relationships/image" Target="../media/image1099.png"/><Relationship Id="rId77" Type="http://schemas.openxmlformats.org/officeDocument/2006/relationships/customXml" Target="../ink/ink1257.xml"/><Relationship Id="rId100" Type="http://schemas.openxmlformats.org/officeDocument/2006/relationships/customXml" Target="../ink/ink1269.xml"/><Relationship Id="rId105" Type="http://schemas.openxmlformats.org/officeDocument/2006/relationships/image" Target="../media/image1122.png"/><Relationship Id="rId8" Type="http://schemas.openxmlformats.org/officeDocument/2006/relationships/image" Target="../media/image1075.png"/><Relationship Id="rId51" Type="http://schemas.openxmlformats.org/officeDocument/2006/relationships/customXml" Target="../ink/ink1244.xml"/><Relationship Id="rId72" Type="http://schemas.openxmlformats.org/officeDocument/2006/relationships/image" Target="../media/image1106.png"/><Relationship Id="rId93" Type="http://schemas.openxmlformats.org/officeDocument/2006/relationships/customXml" Target="../ink/ink1265.xml"/><Relationship Id="rId98" Type="http://schemas.openxmlformats.org/officeDocument/2006/relationships/image" Target="../media/image1119.png"/><Relationship Id="rId3" Type="http://schemas.openxmlformats.org/officeDocument/2006/relationships/customXml" Target="../ink/ink1220.xml"/><Relationship Id="rId25" Type="http://schemas.openxmlformats.org/officeDocument/2006/relationships/customXml" Target="../ink/ink1231.xml"/><Relationship Id="rId46" Type="http://schemas.openxmlformats.org/officeDocument/2006/relationships/image" Target="../media/image1094.png"/><Relationship Id="rId67" Type="http://schemas.openxmlformats.org/officeDocument/2006/relationships/customXml" Target="../ink/ink1252.xml"/><Relationship Id="rId20" Type="http://schemas.openxmlformats.org/officeDocument/2006/relationships/image" Target="../media/image1081.png"/><Relationship Id="rId41" Type="http://schemas.openxmlformats.org/officeDocument/2006/relationships/customXml" Target="../ink/ink1239.xml"/><Relationship Id="rId62" Type="http://schemas.openxmlformats.org/officeDocument/2006/relationships/image" Target="../media/image1102.png"/><Relationship Id="rId83" Type="http://schemas.openxmlformats.org/officeDocument/2006/relationships/customXml" Target="../ink/ink1260.xml"/><Relationship Id="rId88" Type="http://schemas.openxmlformats.org/officeDocument/2006/relationships/image" Target="../media/image1114.png"/><Relationship Id="rId111" Type="http://schemas.openxmlformats.org/officeDocument/2006/relationships/image" Target="../media/image1125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0.png"/><Relationship Id="rId21" Type="http://schemas.openxmlformats.org/officeDocument/2006/relationships/customXml" Target="../ink/ink1286.xml"/><Relationship Id="rId42" Type="http://schemas.openxmlformats.org/officeDocument/2006/relationships/image" Target="../media/image1148.png"/><Relationship Id="rId47" Type="http://schemas.openxmlformats.org/officeDocument/2006/relationships/customXml" Target="../ink/ink1299.xml"/><Relationship Id="rId63" Type="http://schemas.openxmlformats.org/officeDocument/2006/relationships/customXml" Target="../ink/ink1307.xml"/><Relationship Id="rId68" Type="http://schemas.openxmlformats.org/officeDocument/2006/relationships/image" Target="../media/image1161.png"/><Relationship Id="rId7" Type="http://schemas.openxmlformats.org/officeDocument/2006/relationships/customXml" Target="../ink/ink1279.xml"/><Relationship Id="rId71" Type="http://schemas.openxmlformats.org/officeDocument/2006/relationships/customXml" Target="../ink/ink1311.xml"/><Relationship Id="rId2" Type="http://schemas.openxmlformats.org/officeDocument/2006/relationships/image" Target="../media/image1021.jpeg"/><Relationship Id="rId16" Type="http://schemas.openxmlformats.org/officeDocument/2006/relationships/image" Target="../media/image1135.png"/><Relationship Id="rId29" Type="http://schemas.openxmlformats.org/officeDocument/2006/relationships/customXml" Target="../ink/ink1290.xml"/><Relationship Id="rId11" Type="http://schemas.openxmlformats.org/officeDocument/2006/relationships/customXml" Target="../ink/ink1281.xml"/><Relationship Id="rId24" Type="http://schemas.openxmlformats.org/officeDocument/2006/relationships/image" Target="../media/image1139.png"/><Relationship Id="rId32" Type="http://schemas.openxmlformats.org/officeDocument/2006/relationships/image" Target="../media/image1143.png"/><Relationship Id="rId37" Type="http://schemas.openxmlformats.org/officeDocument/2006/relationships/customXml" Target="../ink/ink1294.xml"/><Relationship Id="rId40" Type="http://schemas.openxmlformats.org/officeDocument/2006/relationships/image" Target="../media/image1147.png"/><Relationship Id="rId45" Type="http://schemas.openxmlformats.org/officeDocument/2006/relationships/customXml" Target="../ink/ink1298.xml"/><Relationship Id="rId53" Type="http://schemas.openxmlformats.org/officeDocument/2006/relationships/customXml" Target="../ink/ink1302.xml"/><Relationship Id="rId58" Type="http://schemas.openxmlformats.org/officeDocument/2006/relationships/image" Target="../media/image1156.png"/><Relationship Id="rId66" Type="http://schemas.openxmlformats.org/officeDocument/2006/relationships/image" Target="../media/image1160.png"/><Relationship Id="rId5" Type="http://schemas.openxmlformats.org/officeDocument/2006/relationships/customXml" Target="../ink/ink1278.xml"/><Relationship Id="rId61" Type="http://schemas.openxmlformats.org/officeDocument/2006/relationships/customXml" Target="../ink/ink1306.xml"/><Relationship Id="rId19" Type="http://schemas.openxmlformats.org/officeDocument/2006/relationships/customXml" Target="../ink/ink1285.xml"/><Relationship Id="rId14" Type="http://schemas.openxmlformats.org/officeDocument/2006/relationships/image" Target="../media/image1134.png"/><Relationship Id="rId22" Type="http://schemas.openxmlformats.org/officeDocument/2006/relationships/image" Target="../media/image1138.png"/><Relationship Id="rId27" Type="http://schemas.openxmlformats.org/officeDocument/2006/relationships/customXml" Target="../ink/ink1289.xml"/><Relationship Id="rId30" Type="http://schemas.openxmlformats.org/officeDocument/2006/relationships/image" Target="../media/image1142.png"/><Relationship Id="rId35" Type="http://schemas.openxmlformats.org/officeDocument/2006/relationships/customXml" Target="../ink/ink1293.xml"/><Relationship Id="rId43" Type="http://schemas.openxmlformats.org/officeDocument/2006/relationships/customXml" Target="../ink/ink1297.xml"/><Relationship Id="rId48" Type="http://schemas.openxmlformats.org/officeDocument/2006/relationships/image" Target="../media/image1151.png"/><Relationship Id="rId56" Type="http://schemas.openxmlformats.org/officeDocument/2006/relationships/image" Target="../media/image1155.png"/><Relationship Id="rId64" Type="http://schemas.openxmlformats.org/officeDocument/2006/relationships/image" Target="../media/image1159.png"/><Relationship Id="rId69" Type="http://schemas.openxmlformats.org/officeDocument/2006/relationships/customXml" Target="../ink/ink1310.xml"/><Relationship Id="rId8" Type="http://schemas.openxmlformats.org/officeDocument/2006/relationships/image" Target="../media/image1131.png"/><Relationship Id="rId51" Type="http://schemas.openxmlformats.org/officeDocument/2006/relationships/customXml" Target="../ink/ink1301.xml"/><Relationship Id="rId72" Type="http://schemas.openxmlformats.org/officeDocument/2006/relationships/image" Target="../media/image1163.png"/><Relationship Id="rId3" Type="http://schemas.openxmlformats.org/officeDocument/2006/relationships/customXml" Target="../ink/ink1277.xml"/><Relationship Id="rId12" Type="http://schemas.openxmlformats.org/officeDocument/2006/relationships/image" Target="../media/image1133.png"/><Relationship Id="rId17" Type="http://schemas.openxmlformats.org/officeDocument/2006/relationships/customXml" Target="../ink/ink1284.xml"/><Relationship Id="rId25" Type="http://schemas.openxmlformats.org/officeDocument/2006/relationships/customXml" Target="../ink/ink1288.xml"/><Relationship Id="rId33" Type="http://schemas.openxmlformats.org/officeDocument/2006/relationships/customXml" Target="../ink/ink1292.xml"/><Relationship Id="rId38" Type="http://schemas.openxmlformats.org/officeDocument/2006/relationships/image" Target="../media/image1146.png"/><Relationship Id="rId46" Type="http://schemas.openxmlformats.org/officeDocument/2006/relationships/image" Target="../media/image1150.png"/><Relationship Id="rId59" Type="http://schemas.openxmlformats.org/officeDocument/2006/relationships/customXml" Target="../ink/ink1305.xml"/><Relationship Id="rId67" Type="http://schemas.openxmlformats.org/officeDocument/2006/relationships/customXml" Target="../ink/ink1309.xml"/><Relationship Id="rId20" Type="http://schemas.openxmlformats.org/officeDocument/2006/relationships/image" Target="../media/image1137.png"/><Relationship Id="rId41" Type="http://schemas.openxmlformats.org/officeDocument/2006/relationships/customXml" Target="../ink/ink1296.xml"/><Relationship Id="rId54" Type="http://schemas.openxmlformats.org/officeDocument/2006/relationships/image" Target="../media/image1154.png"/><Relationship Id="rId62" Type="http://schemas.openxmlformats.org/officeDocument/2006/relationships/image" Target="../media/image1158.png"/><Relationship Id="rId70" Type="http://schemas.openxmlformats.org/officeDocument/2006/relationships/image" Target="../media/image1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0.png"/><Relationship Id="rId15" Type="http://schemas.openxmlformats.org/officeDocument/2006/relationships/customXml" Target="../ink/ink1283.xml"/><Relationship Id="rId23" Type="http://schemas.openxmlformats.org/officeDocument/2006/relationships/customXml" Target="../ink/ink1287.xml"/><Relationship Id="rId28" Type="http://schemas.openxmlformats.org/officeDocument/2006/relationships/image" Target="../media/image1141.png"/><Relationship Id="rId36" Type="http://schemas.openxmlformats.org/officeDocument/2006/relationships/image" Target="../media/image1145.png"/><Relationship Id="rId49" Type="http://schemas.openxmlformats.org/officeDocument/2006/relationships/customXml" Target="../ink/ink1300.xml"/><Relationship Id="rId57" Type="http://schemas.openxmlformats.org/officeDocument/2006/relationships/customXml" Target="../ink/ink1304.xml"/><Relationship Id="rId10" Type="http://schemas.openxmlformats.org/officeDocument/2006/relationships/image" Target="../media/image1132.png"/><Relationship Id="rId31" Type="http://schemas.openxmlformats.org/officeDocument/2006/relationships/customXml" Target="../ink/ink1291.xml"/><Relationship Id="rId44" Type="http://schemas.openxmlformats.org/officeDocument/2006/relationships/image" Target="../media/image1149.png"/><Relationship Id="rId52" Type="http://schemas.openxmlformats.org/officeDocument/2006/relationships/image" Target="../media/image1153.png"/><Relationship Id="rId60" Type="http://schemas.openxmlformats.org/officeDocument/2006/relationships/image" Target="../media/image1157.png"/><Relationship Id="rId65" Type="http://schemas.openxmlformats.org/officeDocument/2006/relationships/customXml" Target="../ink/ink1308.xml"/><Relationship Id="rId4" Type="http://schemas.openxmlformats.org/officeDocument/2006/relationships/image" Target="../media/image1129.png"/><Relationship Id="rId9" Type="http://schemas.openxmlformats.org/officeDocument/2006/relationships/customXml" Target="../ink/ink1280.xml"/><Relationship Id="rId13" Type="http://schemas.openxmlformats.org/officeDocument/2006/relationships/customXml" Target="../ink/ink1282.xml"/><Relationship Id="rId18" Type="http://schemas.openxmlformats.org/officeDocument/2006/relationships/image" Target="../media/image1136.png"/><Relationship Id="rId39" Type="http://schemas.openxmlformats.org/officeDocument/2006/relationships/customXml" Target="../ink/ink1295.xml"/><Relationship Id="rId34" Type="http://schemas.openxmlformats.org/officeDocument/2006/relationships/image" Target="../media/image1144.png"/><Relationship Id="rId50" Type="http://schemas.openxmlformats.org/officeDocument/2006/relationships/image" Target="../media/image1152.png"/><Relationship Id="rId55" Type="http://schemas.openxmlformats.org/officeDocument/2006/relationships/customXml" Target="../ink/ink130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7.xml"/><Relationship Id="rId18" Type="http://schemas.openxmlformats.org/officeDocument/2006/relationships/image" Target="../media/image1172.png"/><Relationship Id="rId26" Type="http://schemas.openxmlformats.org/officeDocument/2006/relationships/image" Target="../media/image1176.png"/><Relationship Id="rId39" Type="http://schemas.openxmlformats.org/officeDocument/2006/relationships/customXml" Target="../ink/ink1330.xml"/><Relationship Id="rId21" Type="http://schemas.openxmlformats.org/officeDocument/2006/relationships/customXml" Target="../ink/ink1321.xml"/><Relationship Id="rId34" Type="http://schemas.openxmlformats.org/officeDocument/2006/relationships/image" Target="../media/image1180.png"/><Relationship Id="rId42" Type="http://schemas.openxmlformats.org/officeDocument/2006/relationships/image" Target="../media/image1184.png"/><Relationship Id="rId7" Type="http://schemas.openxmlformats.org/officeDocument/2006/relationships/customXml" Target="../ink/ink1314.xml"/><Relationship Id="rId2" Type="http://schemas.openxmlformats.org/officeDocument/2006/relationships/image" Target="../media/image1022.jpeg"/><Relationship Id="rId16" Type="http://schemas.openxmlformats.org/officeDocument/2006/relationships/image" Target="../media/image1171.png"/><Relationship Id="rId20" Type="http://schemas.openxmlformats.org/officeDocument/2006/relationships/image" Target="../media/image1173.png"/><Relationship Id="rId29" Type="http://schemas.openxmlformats.org/officeDocument/2006/relationships/customXml" Target="../ink/ink1325.xml"/><Relationship Id="rId41" Type="http://schemas.openxmlformats.org/officeDocument/2006/relationships/customXml" Target="../ink/ink13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6.png"/><Relationship Id="rId11" Type="http://schemas.openxmlformats.org/officeDocument/2006/relationships/customXml" Target="../ink/ink1316.xml"/><Relationship Id="rId24" Type="http://schemas.openxmlformats.org/officeDocument/2006/relationships/image" Target="../media/image1175.png"/><Relationship Id="rId32" Type="http://schemas.openxmlformats.org/officeDocument/2006/relationships/image" Target="../media/image1179.png"/><Relationship Id="rId37" Type="http://schemas.openxmlformats.org/officeDocument/2006/relationships/customXml" Target="../ink/ink1329.xml"/><Relationship Id="rId40" Type="http://schemas.openxmlformats.org/officeDocument/2006/relationships/image" Target="../media/image1183.png"/><Relationship Id="rId5" Type="http://schemas.openxmlformats.org/officeDocument/2006/relationships/customXml" Target="../ink/ink1313.xml"/><Relationship Id="rId15" Type="http://schemas.openxmlformats.org/officeDocument/2006/relationships/customXml" Target="../ink/ink1318.xml"/><Relationship Id="rId23" Type="http://schemas.openxmlformats.org/officeDocument/2006/relationships/customXml" Target="../ink/ink1322.xml"/><Relationship Id="rId28" Type="http://schemas.openxmlformats.org/officeDocument/2006/relationships/image" Target="../media/image1177.png"/><Relationship Id="rId36" Type="http://schemas.openxmlformats.org/officeDocument/2006/relationships/image" Target="../media/image1181.png"/><Relationship Id="rId10" Type="http://schemas.openxmlformats.org/officeDocument/2006/relationships/image" Target="../media/image1168.png"/><Relationship Id="rId19" Type="http://schemas.openxmlformats.org/officeDocument/2006/relationships/customXml" Target="../ink/ink1320.xml"/><Relationship Id="rId31" Type="http://schemas.openxmlformats.org/officeDocument/2006/relationships/customXml" Target="../ink/ink1326.xml"/><Relationship Id="rId44" Type="http://schemas.openxmlformats.org/officeDocument/2006/relationships/image" Target="../media/image1185.png"/><Relationship Id="rId4" Type="http://schemas.openxmlformats.org/officeDocument/2006/relationships/image" Target="../media/image1165.png"/><Relationship Id="rId9" Type="http://schemas.openxmlformats.org/officeDocument/2006/relationships/customXml" Target="../ink/ink1315.xml"/><Relationship Id="rId14" Type="http://schemas.openxmlformats.org/officeDocument/2006/relationships/image" Target="../media/image1170.png"/><Relationship Id="rId22" Type="http://schemas.openxmlformats.org/officeDocument/2006/relationships/image" Target="../media/image1174.png"/><Relationship Id="rId27" Type="http://schemas.openxmlformats.org/officeDocument/2006/relationships/customXml" Target="../ink/ink1324.xml"/><Relationship Id="rId30" Type="http://schemas.openxmlformats.org/officeDocument/2006/relationships/image" Target="../media/image1178.png"/><Relationship Id="rId35" Type="http://schemas.openxmlformats.org/officeDocument/2006/relationships/customXml" Target="../ink/ink1328.xml"/><Relationship Id="rId43" Type="http://schemas.openxmlformats.org/officeDocument/2006/relationships/customXml" Target="../ink/ink1332.xml"/><Relationship Id="rId8" Type="http://schemas.openxmlformats.org/officeDocument/2006/relationships/image" Target="../media/image1167.png"/><Relationship Id="rId3" Type="http://schemas.openxmlformats.org/officeDocument/2006/relationships/customXml" Target="../ink/ink1312.xml"/><Relationship Id="rId12" Type="http://schemas.openxmlformats.org/officeDocument/2006/relationships/image" Target="../media/image1169.png"/><Relationship Id="rId17" Type="http://schemas.openxmlformats.org/officeDocument/2006/relationships/customXml" Target="../ink/ink1319.xml"/><Relationship Id="rId25" Type="http://schemas.openxmlformats.org/officeDocument/2006/relationships/customXml" Target="../ink/ink1323.xml"/><Relationship Id="rId33" Type="http://schemas.openxmlformats.org/officeDocument/2006/relationships/customXml" Target="../ink/ink1327.xml"/><Relationship Id="rId38" Type="http://schemas.openxmlformats.org/officeDocument/2006/relationships/image" Target="../media/image1182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2.png"/><Relationship Id="rId21" Type="http://schemas.openxmlformats.org/officeDocument/2006/relationships/image" Target="../media/image1195.png"/><Relationship Id="rId42" Type="http://schemas.openxmlformats.org/officeDocument/2006/relationships/customXml" Target="../ink/ink1353.xml"/><Relationship Id="rId63" Type="http://schemas.openxmlformats.org/officeDocument/2006/relationships/image" Target="../media/image1216.png"/><Relationship Id="rId84" Type="http://schemas.openxmlformats.org/officeDocument/2006/relationships/customXml" Target="../ink/ink1374.xml"/><Relationship Id="rId138" Type="http://schemas.openxmlformats.org/officeDocument/2006/relationships/customXml" Target="../ink/ink1401.xml"/><Relationship Id="rId107" Type="http://schemas.openxmlformats.org/officeDocument/2006/relationships/image" Target="../media/image1238.png"/><Relationship Id="rId11" Type="http://schemas.openxmlformats.org/officeDocument/2006/relationships/image" Target="../media/image1190.png"/><Relationship Id="rId32" Type="http://schemas.openxmlformats.org/officeDocument/2006/relationships/customXml" Target="../ink/ink1348.xml"/><Relationship Id="rId53" Type="http://schemas.openxmlformats.org/officeDocument/2006/relationships/image" Target="../media/image1211.png"/><Relationship Id="rId74" Type="http://schemas.openxmlformats.org/officeDocument/2006/relationships/customXml" Target="../ink/ink1369.xml"/><Relationship Id="rId128" Type="http://schemas.openxmlformats.org/officeDocument/2006/relationships/customXml" Target="../ink/ink1396.xml"/><Relationship Id="rId149" Type="http://schemas.openxmlformats.org/officeDocument/2006/relationships/image" Target="../media/image1258.png"/><Relationship Id="rId5" Type="http://schemas.openxmlformats.org/officeDocument/2006/relationships/image" Target="../media/image1187.png"/><Relationship Id="rId95" Type="http://schemas.openxmlformats.org/officeDocument/2006/relationships/image" Target="../media/image1232.png"/><Relationship Id="rId22" Type="http://schemas.openxmlformats.org/officeDocument/2006/relationships/customXml" Target="../ink/ink1343.xml"/><Relationship Id="rId27" Type="http://schemas.openxmlformats.org/officeDocument/2006/relationships/image" Target="../media/image1198.png"/><Relationship Id="rId43" Type="http://schemas.openxmlformats.org/officeDocument/2006/relationships/image" Target="../media/image1206.png"/><Relationship Id="rId48" Type="http://schemas.openxmlformats.org/officeDocument/2006/relationships/customXml" Target="../ink/ink1356.xml"/><Relationship Id="rId64" Type="http://schemas.openxmlformats.org/officeDocument/2006/relationships/customXml" Target="../ink/ink1364.xml"/><Relationship Id="rId69" Type="http://schemas.openxmlformats.org/officeDocument/2006/relationships/image" Target="../media/image1219.png"/><Relationship Id="rId113" Type="http://schemas.openxmlformats.org/officeDocument/2006/relationships/image" Target="../media/image442.png"/><Relationship Id="rId118" Type="http://schemas.openxmlformats.org/officeDocument/2006/relationships/customXml" Target="../ink/ink1391.xml"/><Relationship Id="rId134" Type="http://schemas.openxmlformats.org/officeDocument/2006/relationships/customXml" Target="../ink/ink1399.xml"/><Relationship Id="rId139" Type="http://schemas.openxmlformats.org/officeDocument/2006/relationships/image" Target="../media/image1253.png"/><Relationship Id="rId80" Type="http://schemas.openxmlformats.org/officeDocument/2006/relationships/customXml" Target="../ink/ink1372.xml"/><Relationship Id="rId85" Type="http://schemas.openxmlformats.org/officeDocument/2006/relationships/image" Target="../media/image1227.png"/><Relationship Id="rId12" Type="http://schemas.openxmlformats.org/officeDocument/2006/relationships/customXml" Target="../ink/ink1338.xml"/><Relationship Id="rId17" Type="http://schemas.openxmlformats.org/officeDocument/2006/relationships/image" Target="../media/image1193.png"/><Relationship Id="rId33" Type="http://schemas.openxmlformats.org/officeDocument/2006/relationships/image" Target="../media/image1201.png"/><Relationship Id="rId38" Type="http://schemas.openxmlformats.org/officeDocument/2006/relationships/customXml" Target="../ink/ink1351.xml"/><Relationship Id="rId59" Type="http://schemas.openxmlformats.org/officeDocument/2006/relationships/image" Target="../media/image1214.png"/><Relationship Id="rId103" Type="http://schemas.openxmlformats.org/officeDocument/2006/relationships/image" Target="../media/image1236.png"/><Relationship Id="rId108" Type="http://schemas.openxmlformats.org/officeDocument/2006/relationships/customXml" Target="../ink/ink1386.xml"/><Relationship Id="rId124" Type="http://schemas.openxmlformats.org/officeDocument/2006/relationships/customXml" Target="../ink/ink1394.xml"/><Relationship Id="rId129" Type="http://schemas.openxmlformats.org/officeDocument/2006/relationships/image" Target="../media/image1248.png"/><Relationship Id="rId54" Type="http://schemas.openxmlformats.org/officeDocument/2006/relationships/customXml" Target="../ink/ink1359.xml"/><Relationship Id="rId70" Type="http://schemas.openxmlformats.org/officeDocument/2006/relationships/customXml" Target="../ink/ink1367.xml"/><Relationship Id="rId75" Type="http://schemas.openxmlformats.org/officeDocument/2006/relationships/image" Target="../media/image1222.png"/><Relationship Id="rId91" Type="http://schemas.openxmlformats.org/officeDocument/2006/relationships/image" Target="../media/image1230.png"/><Relationship Id="rId96" Type="http://schemas.openxmlformats.org/officeDocument/2006/relationships/customXml" Target="../ink/ink1380.xml"/><Relationship Id="rId140" Type="http://schemas.openxmlformats.org/officeDocument/2006/relationships/customXml" Target="../ink/ink1402.xml"/><Relationship Id="rId145" Type="http://schemas.openxmlformats.org/officeDocument/2006/relationships/image" Target="../media/image12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35.xml"/><Relationship Id="rId23" Type="http://schemas.openxmlformats.org/officeDocument/2006/relationships/image" Target="../media/image1196.png"/><Relationship Id="rId28" Type="http://schemas.openxmlformats.org/officeDocument/2006/relationships/customXml" Target="../ink/ink1346.xml"/><Relationship Id="rId49" Type="http://schemas.openxmlformats.org/officeDocument/2006/relationships/image" Target="../media/image1209.png"/><Relationship Id="rId114" Type="http://schemas.openxmlformats.org/officeDocument/2006/relationships/customXml" Target="../ink/ink1389.xml"/><Relationship Id="rId119" Type="http://schemas.openxmlformats.org/officeDocument/2006/relationships/image" Target="../media/image1243.png"/><Relationship Id="rId44" Type="http://schemas.openxmlformats.org/officeDocument/2006/relationships/customXml" Target="../ink/ink1354.xml"/><Relationship Id="rId60" Type="http://schemas.openxmlformats.org/officeDocument/2006/relationships/customXml" Target="../ink/ink1362.xml"/><Relationship Id="rId65" Type="http://schemas.openxmlformats.org/officeDocument/2006/relationships/image" Target="../media/image1217.png"/><Relationship Id="rId81" Type="http://schemas.openxmlformats.org/officeDocument/2006/relationships/image" Target="../media/image1225.png"/><Relationship Id="rId86" Type="http://schemas.openxmlformats.org/officeDocument/2006/relationships/customXml" Target="../ink/ink1375.xml"/><Relationship Id="rId130" Type="http://schemas.openxmlformats.org/officeDocument/2006/relationships/customXml" Target="../ink/ink1397.xml"/><Relationship Id="rId135" Type="http://schemas.openxmlformats.org/officeDocument/2006/relationships/image" Target="../media/image1251.png"/><Relationship Id="rId13" Type="http://schemas.openxmlformats.org/officeDocument/2006/relationships/image" Target="../media/image1191.png"/><Relationship Id="rId18" Type="http://schemas.openxmlformats.org/officeDocument/2006/relationships/customXml" Target="../ink/ink1341.xml"/><Relationship Id="rId39" Type="http://schemas.openxmlformats.org/officeDocument/2006/relationships/image" Target="../media/image1204.png"/><Relationship Id="rId109" Type="http://schemas.openxmlformats.org/officeDocument/2006/relationships/image" Target="../media/image1239.png"/><Relationship Id="rId34" Type="http://schemas.openxmlformats.org/officeDocument/2006/relationships/customXml" Target="../ink/ink1349.xml"/><Relationship Id="rId50" Type="http://schemas.openxmlformats.org/officeDocument/2006/relationships/customXml" Target="../ink/ink1357.xml"/><Relationship Id="rId55" Type="http://schemas.openxmlformats.org/officeDocument/2006/relationships/image" Target="../media/image1212.png"/><Relationship Id="rId76" Type="http://schemas.openxmlformats.org/officeDocument/2006/relationships/customXml" Target="../ink/ink1370.xml"/><Relationship Id="rId97" Type="http://schemas.openxmlformats.org/officeDocument/2006/relationships/image" Target="../media/image1233.png"/><Relationship Id="rId104" Type="http://schemas.openxmlformats.org/officeDocument/2006/relationships/customXml" Target="../ink/ink1384.xml"/><Relationship Id="rId120" Type="http://schemas.openxmlformats.org/officeDocument/2006/relationships/customXml" Target="../ink/ink1392.xml"/><Relationship Id="rId125" Type="http://schemas.openxmlformats.org/officeDocument/2006/relationships/image" Target="../media/image1246.png"/><Relationship Id="rId141" Type="http://schemas.openxmlformats.org/officeDocument/2006/relationships/image" Target="../media/image1254.png"/><Relationship Id="rId146" Type="http://schemas.openxmlformats.org/officeDocument/2006/relationships/customXml" Target="../ink/ink1405.xml"/><Relationship Id="rId7" Type="http://schemas.openxmlformats.org/officeDocument/2006/relationships/image" Target="../media/image1188.png"/><Relationship Id="rId71" Type="http://schemas.openxmlformats.org/officeDocument/2006/relationships/image" Target="../media/image1220.png"/><Relationship Id="rId92" Type="http://schemas.openxmlformats.org/officeDocument/2006/relationships/customXml" Target="../ink/ink1378.xml"/><Relationship Id="rId2" Type="http://schemas.openxmlformats.org/officeDocument/2006/relationships/customXml" Target="../ink/ink1333.xml"/><Relationship Id="rId29" Type="http://schemas.openxmlformats.org/officeDocument/2006/relationships/image" Target="../media/image1199.png"/><Relationship Id="rId24" Type="http://schemas.openxmlformats.org/officeDocument/2006/relationships/customXml" Target="../ink/ink1344.xml"/><Relationship Id="rId40" Type="http://schemas.openxmlformats.org/officeDocument/2006/relationships/customXml" Target="../ink/ink1352.xml"/><Relationship Id="rId45" Type="http://schemas.openxmlformats.org/officeDocument/2006/relationships/image" Target="../media/image1207.png"/><Relationship Id="rId66" Type="http://schemas.openxmlformats.org/officeDocument/2006/relationships/customXml" Target="../ink/ink1365.xml"/><Relationship Id="rId87" Type="http://schemas.openxmlformats.org/officeDocument/2006/relationships/image" Target="../media/image1228.png"/><Relationship Id="rId110" Type="http://schemas.openxmlformats.org/officeDocument/2006/relationships/customXml" Target="../ink/ink1387.xml"/><Relationship Id="rId115" Type="http://schemas.openxmlformats.org/officeDocument/2006/relationships/image" Target="../media/image1241.png"/><Relationship Id="rId131" Type="http://schemas.openxmlformats.org/officeDocument/2006/relationships/image" Target="../media/image1249.png"/><Relationship Id="rId136" Type="http://schemas.openxmlformats.org/officeDocument/2006/relationships/customXml" Target="../ink/ink1400.xml"/><Relationship Id="rId61" Type="http://schemas.openxmlformats.org/officeDocument/2006/relationships/image" Target="../media/image1215.png"/><Relationship Id="rId82" Type="http://schemas.openxmlformats.org/officeDocument/2006/relationships/customXml" Target="../ink/ink1373.xml"/><Relationship Id="rId19" Type="http://schemas.openxmlformats.org/officeDocument/2006/relationships/image" Target="../media/image1194.png"/><Relationship Id="rId14" Type="http://schemas.openxmlformats.org/officeDocument/2006/relationships/customXml" Target="../ink/ink1339.xml"/><Relationship Id="rId30" Type="http://schemas.openxmlformats.org/officeDocument/2006/relationships/customXml" Target="../ink/ink1347.xml"/><Relationship Id="rId35" Type="http://schemas.openxmlformats.org/officeDocument/2006/relationships/image" Target="../media/image1202.png"/><Relationship Id="rId56" Type="http://schemas.openxmlformats.org/officeDocument/2006/relationships/customXml" Target="../ink/ink1360.xml"/><Relationship Id="rId77" Type="http://schemas.openxmlformats.org/officeDocument/2006/relationships/image" Target="../media/image1223.png"/><Relationship Id="rId100" Type="http://schemas.openxmlformats.org/officeDocument/2006/relationships/customXml" Target="../ink/ink1382.xml"/><Relationship Id="rId105" Type="http://schemas.openxmlformats.org/officeDocument/2006/relationships/image" Target="../media/image1237.png"/><Relationship Id="rId126" Type="http://schemas.openxmlformats.org/officeDocument/2006/relationships/customXml" Target="../ink/ink1395.xml"/><Relationship Id="rId147" Type="http://schemas.openxmlformats.org/officeDocument/2006/relationships/image" Target="../media/image1257.png"/><Relationship Id="rId8" Type="http://schemas.openxmlformats.org/officeDocument/2006/relationships/customXml" Target="../ink/ink1336.xml"/><Relationship Id="rId51" Type="http://schemas.openxmlformats.org/officeDocument/2006/relationships/image" Target="../media/image1210.png"/><Relationship Id="rId72" Type="http://schemas.openxmlformats.org/officeDocument/2006/relationships/customXml" Target="../ink/ink1368.xml"/><Relationship Id="rId93" Type="http://schemas.openxmlformats.org/officeDocument/2006/relationships/image" Target="../media/image1231.png"/><Relationship Id="rId98" Type="http://schemas.openxmlformats.org/officeDocument/2006/relationships/customXml" Target="../ink/ink1381.xml"/><Relationship Id="rId121" Type="http://schemas.openxmlformats.org/officeDocument/2006/relationships/image" Target="../media/image1244.png"/><Relationship Id="rId142" Type="http://schemas.openxmlformats.org/officeDocument/2006/relationships/customXml" Target="../ink/ink1403.xml"/><Relationship Id="rId3" Type="http://schemas.openxmlformats.org/officeDocument/2006/relationships/image" Target="../media/image1186.png"/><Relationship Id="rId25" Type="http://schemas.openxmlformats.org/officeDocument/2006/relationships/image" Target="../media/image1197.png"/><Relationship Id="rId46" Type="http://schemas.openxmlformats.org/officeDocument/2006/relationships/customXml" Target="../ink/ink1355.xml"/><Relationship Id="rId67" Type="http://schemas.openxmlformats.org/officeDocument/2006/relationships/image" Target="../media/image1218.png"/><Relationship Id="rId116" Type="http://schemas.openxmlformats.org/officeDocument/2006/relationships/customXml" Target="../ink/ink1390.xml"/><Relationship Id="rId137" Type="http://schemas.openxmlformats.org/officeDocument/2006/relationships/image" Target="../media/image1252.png"/><Relationship Id="rId20" Type="http://schemas.openxmlformats.org/officeDocument/2006/relationships/customXml" Target="../ink/ink1342.xml"/><Relationship Id="rId41" Type="http://schemas.openxmlformats.org/officeDocument/2006/relationships/image" Target="../media/image1205.png"/><Relationship Id="rId62" Type="http://schemas.openxmlformats.org/officeDocument/2006/relationships/customXml" Target="../ink/ink1363.xml"/><Relationship Id="rId83" Type="http://schemas.openxmlformats.org/officeDocument/2006/relationships/image" Target="../media/image1226.png"/><Relationship Id="rId88" Type="http://schemas.openxmlformats.org/officeDocument/2006/relationships/customXml" Target="../ink/ink1376.xml"/><Relationship Id="rId111" Type="http://schemas.openxmlformats.org/officeDocument/2006/relationships/image" Target="../media/image1240.png"/><Relationship Id="rId132" Type="http://schemas.openxmlformats.org/officeDocument/2006/relationships/customXml" Target="../ink/ink1398.xml"/><Relationship Id="rId15" Type="http://schemas.openxmlformats.org/officeDocument/2006/relationships/image" Target="../media/image1192.png"/><Relationship Id="rId36" Type="http://schemas.openxmlformats.org/officeDocument/2006/relationships/customXml" Target="../ink/ink1350.xml"/><Relationship Id="rId57" Type="http://schemas.openxmlformats.org/officeDocument/2006/relationships/image" Target="../media/image1213.png"/><Relationship Id="rId106" Type="http://schemas.openxmlformats.org/officeDocument/2006/relationships/customXml" Target="../ink/ink1385.xml"/><Relationship Id="rId127" Type="http://schemas.openxmlformats.org/officeDocument/2006/relationships/image" Target="../media/image1247.png"/><Relationship Id="rId10" Type="http://schemas.openxmlformats.org/officeDocument/2006/relationships/customXml" Target="../ink/ink1337.xml"/><Relationship Id="rId31" Type="http://schemas.openxmlformats.org/officeDocument/2006/relationships/image" Target="../media/image1200.png"/><Relationship Id="rId52" Type="http://schemas.openxmlformats.org/officeDocument/2006/relationships/customXml" Target="../ink/ink1358.xml"/><Relationship Id="rId73" Type="http://schemas.openxmlformats.org/officeDocument/2006/relationships/image" Target="../media/image1221.png"/><Relationship Id="rId78" Type="http://schemas.openxmlformats.org/officeDocument/2006/relationships/customXml" Target="../ink/ink1371.xml"/><Relationship Id="rId94" Type="http://schemas.openxmlformats.org/officeDocument/2006/relationships/customXml" Target="../ink/ink1379.xml"/><Relationship Id="rId99" Type="http://schemas.openxmlformats.org/officeDocument/2006/relationships/image" Target="../media/image1234.png"/><Relationship Id="rId101" Type="http://schemas.openxmlformats.org/officeDocument/2006/relationships/image" Target="../media/image1235.png"/><Relationship Id="rId122" Type="http://schemas.openxmlformats.org/officeDocument/2006/relationships/customXml" Target="../ink/ink1393.xml"/><Relationship Id="rId143" Type="http://schemas.openxmlformats.org/officeDocument/2006/relationships/image" Target="../media/image1255.png"/><Relationship Id="rId148" Type="http://schemas.openxmlformats.org/officeDocument/2006/relationships/customXml" Target="../ink/ink1406.xml"/><Relationship Id="rId4" Type="http://schemas.openxmlformats.org/officeDocument/2006/relationships/customXml" Target="../ink/ink1334.xml"/><Relationship Id="rId9" Type="http://schemas.openxmlformats.org/officeDocument/2006/relationships/image" Target="../media/image1189.png"/><Relationship Id="rId26" Type="http://schemas.openxmlformats.org/officeDocument/2006/relationships/customXml" Target="../ink/ink1345.xml"/><Relationship Id="rId47" Type="http://schemas.openxmlformats.org/officeDocument/2006/relationships/image" Target="../media/image1208.png"/><Relationship Id="rId68" Type="http://schemas.openxmlformats.org/officeDocument/2006/relationships/customXml" Target="../ink/ink1366.xml"/><Relationship Id="rId89" Type="http://schemas.openxmlformats.org/officeDocument/2006/relationships/image" Target="../media/image1229.png"/><Relationship Id="rId112" Type="http://schemas.openxmlformats.org/officeDocument/2006/relationships/customXml" Target="../ink/ink1388.xml"/><Relationship Id="rId133" Type="http://schemas.openxmlformats.org/officeDocument/2006/relationships/image" Target="../media/image1250.png"/><Relationship Id="rId16" Type="http://schemas.openxmlformats.org/officeDocument/2006/relationships/customXml" Target="../ink/ink1340.xml"/><Relationship Id="rId37" Type="http://schemas.openxmlformats.org/officeDocument/2006/relationships/image" Target="../media/image1203.png"/><Relationship Id="rId58" Type="http://schemas.openxmlformats.org/officeDocument/2006/relationships/customXml" Target="../ink/ink1361.xml"/><Relationship Id="rId79" Type="http://schemas.openxmlformats.org/officeDocument/2006/relationships/image" Target="../media/image1224.png"/><Relationship Id="rId102" Type="http://schemas.openxmlformats.org/officeDocument/2006/relationships/customXml" Target="../ink/ink1383.xml"/><Relationship Id="rId123" Type="http://schemas.openxmlformats.org/officeDocument/2006/relationships/image" Target="../media/image1245.png"/><Relationship Id="rId144" Type="http://schemas.openxmlformats.org/officeDocument/2006/relationships/customXml" Target="../ink/ink1404.xml"/><Relationship Id="rId90" Type="http://schemas.openxmlformats.org/officeDocument/2006/relationships/customXml" Target="../ink/ink137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90.png"/><Relationship Id="rId13" Type="http://schemas.openxmlformats.org/officeDocument/2006/relationships/customXml" Target="../ink/ink1412.xml"/><Relationship Id="rId18" Type="http://schemas.openxmlformats.org/officeDocument/2006/relationships/image" Target="../media/image5240.png"/><Relationship Id="rId3" Type="http://schemas.openxmlformats.org/officeDocument/2006/relationships/customXml" Target="../ink/ink1407.xml"/><Relationship Id="rId21" Type="http://schemas.openxmlformats.org/officeDocument/2006/relationships/customXml" Target="../ink/ink1416.xml"/><Relationship Id="rId7" Type="http://schemas.openxmlformats.org/officeDocument/2006/relationships/customXml" Target="../ink/ink1409.xml"/><Relationship Id="rId12" Type="http://schemas.openxmlformats.org/officeDocument/2006/relationships/image" Target="../media/image5210.png"/><Relationship Id="rId17" Type="http://schemas.openxmlformats.org/officeDocument/2006/relationships/customXml" Target="../ink/ink1414.xml"/><Relationship Id="rId2" Type="http://schemas.openxmlformats.org/officeDocument/2006/relationships/image" Target="../media/image1023.jpeg"/><Relationship Id="rId16" Type="http://schemas.openxmlformats.org/officeDocument/2006/relationships/image" Target="../media/image5230.png"/><Relationship Id="rId20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0.png"/><Relationship Id="rId11" Type="http://schemas.openxmlformats.org/officeDocument/2006/relationships/customXml" Target="../ink/ink1411.xml"/><Relationship Id="rId24" Type="http://schemas.openxmlformats.org/officeDocument/2006/relationships/image" Target="../media/image1262.png"/><Relationship Id="rId5" Type="http://schemas.openxmlformats.org/officeDocument/2006/relationships/customXml" Target="../ink/ink1408.xml"/><Relationship Id="rId15" Type="http://schemas.openxmlformats.org/officeDocument/2006/relationships/customXml" Target="../ink/ink1413.xml"/><Relationship Id="rId23" Type="http://schemas.openxmlformats.org/officeDocument/2006/relationships/customXml" Target="../ink/ink1417.xml"/><Relationship Id="rId10" Type="http://schemas.openxmlformats.org/officeDocument/2006/relationships/image" Target="../media/image5200.png"/><Relationship Id="rId19" Type="http://schemas.openxmlformats.org/officeDocument/2006/relationships/customXml" Target="../ink/ink1415.xml"/><Relationship Id="rId4" Type="http://schemas.openxmlformats.org/officeDocument/2006/relationships/image" Target="../media/image5170.png"/><Relationship Id="rId9" Type="http://schemas.openxmlformats.org/officeDocument/2006/relationships/customXml" Target="../ink/ink1410.xml"/><Relationship Id="rId14" Type="http://schemas.openxmlformats.org/officeDocument/2006/relationships/image" Target="../media/image5220.png"/><Relationship Id="rId22" Type="http://schemas.openxmlformats.org/officeDocument/2006/relationships/image" Target="../media/image12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6.png"/><Relationship Id="rId13" Type="http://schemas.openxmlformats.org/officeDocument/2006/relationships/customXml" Target="../ink/ink1423.xml"/><Relationship Id="rId3" Type="http://schemas.openxmlformats.org/officeDocument/2006/relationships/customXml" Target="../ink/ink1418.xml"/><Relationship Id="rId7" Type="http://schemas.openxmlformats.org/officeDocument/2006/relationships/customXml" Target="../ink/ink1420.xml"/><Relationship Id="rId12" Type="http://schemas.openxmlformats.org/officeDocument/2006/relationships/image" Target="../media/image1268.png"/><Relationship Id="rId2" Type="http://schemas.openxmlformats.org/officeDocument/2006/relationships/image" Target="../media/image1024.jpeg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5.png"/><Relationship Id="rId11" Type="http://schemas.openxmlformats.org/officeDocument/2006/relationships/customXml" Target="../ink/ink1422.xml"/><Relationship Id="rId5" Type="http://schemas.openxmlformats.org/officeDocument/2006/relationships/customXml" Target="../ink/ink1419.xml"/><Relationship Id="rId15" Type="http://schemas.openxmlformats.org/officeDocument/2006/relationships/customXml" Target="../ink/ink1424.xml"/><Relationship Id="rId10" Type="http://schemas.openxmlformats.org/officeDocument/2006/relationships/image" Target="../media/image1267.png"/><Relationship Id="rId4" Type="http://schemas.openxmlformats.org/officeDocument/2006/relationships/image" Target="../media/image1264.png"/><Relationship Id="rId9" Type="http://schemas.openxmlformats.org/officeDocument/2006/relationships/customXml" Target="../ink/ink1421.xml"/><Relationship Id="rId14" Type="http://schemas.openxmlformats.org/officeDocument/2006/relationships/image" Target="../media/image126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.png"/><Relationship Id="rId21" Type="http://schemas.openxmlformats.org/officeDocument/2006/relationships/image" Target="../media/image87.png"/><Relationship Id="rId63" Type="http://schemas.openxmlformats.org/officeDocument/2006/relationships/image" Target="../media/image108.png"/><Relationship Id="rId84" Type="http://schemas.openxmlformats.org/officeDocument/2006/relationships/customXml" Target="../ink/ink110.xml"/><Relationship Id="rId138" Type="http://schemas.openxmlformats.org/officeDocument/2006/relationships/customXml" Target="../ink/ink136.xml"/><Relationship Id="rId159" Type="http://schemas.openxmlformats.org/officeDocument/2006/relationships/image" Target="../media/image157.png"/><Relationship Id="rId170" Type="http://schemas.openxmlformats.org/officeDocument/2006/relationships/image" Target="../media/image95.png"/><Relationship Id="rId107" Type="http://schemas.openxmlformats.org/officeDocument/2006/relationships/image" Target="../media/image131.png"/><Relationship Id="rId11" Type="http://schemas.openxmlformats.org/officeDocument/2006/relationships/image" Target="../media/image82.png"/><Relationship Id="rId32" Type="http://schemas.openxmlformats.org/officeDocument/2006/relationships/customXml" Target="../ink/ink92.xml"/><Relationship Id="rId53" Type="http://schemas.openxmlformats.org/officeDocument/2006/relationships/image" Target="../media/image103.png"/><Relationship Id="rId74" Type="http://schemas.openxmlformats.org/officeDocument/2006/relationships/customXml" Target="../ink/ink105.xml"/><Relationship Id="rId128" Type="http://schemas.openxmlformats.org/officeDocument/2006/relationships/customXml" Target="../ink/ink131.xml"/><Relationship Id="rId149" Type="http://schemas.openxmlformats.org/officeDocument/2006/relationships/image" Target="../media/image152.png"/><Relationship Id="rId5" Type="http://schemas.openxmlformats.org/officeDocument/2006/relationships/image" Target="../media/image79.png"/><Relationship Id="rId95" Type="http://schemas.openxmlformats.org/officeDocument/2006/relationships/image" Target="../media/image124.png"/><Relationship Id="rId160" Type="http://schemas.openxmlformats.org/officeDocument/2006/relationships/customXml" Target="../ink/ink147.xml"/><Relationship Id="rId22" Type="http://schemas.openxmlformats.org/officeDocument/2006/relationships/customXml" Target="../ink/ink87.xml"/><Relationship Id="rId27" Type="http://schemas.openxmlformats.org/officeDocument/2006/relationships/image" Target="../media/image90.png"/><Relationship Id="rId64" Type="http://schemas.openxmlformats.org/officeDocument/2006/relationships/customXml" Target="../ink/ink100.xml"/><Relationship Id="rId69" Type="http://schemas.openxmlformats.org/officeDocument/2006/relationships/image" Target="../media/image111.png"/><Relationship Id="rId113" Type="http://schemas.openxmlformats.org/officeDocument/2006/relationships/image" Target="../media/image134.png"/><Relationship Id="rId118" Type="http://schemas.openxmlformats.org/officeDocument/2006/relationships/customXml" Target="../ink/ink126.xml"/><Relationship Id="rId134" Type="http://schemas.openxmlformats.org/officeDocument/2006/relationships/customXml" Target="../ink/ink134.xml"/><Relationship Id="rId139" Type="http://schemas.openxmlformats.org/officeDocument/2006/relationships/image" Target="../media/image147.png"/><Relationship Id="rId80" Type="http://schemas.openxmlformats.org/officeDocument/2006/relationships/customXml" Target="../ink/ink108.xml"/><Relationship Id="rId85" Type="http://schemas.openxmlformats.org/officeDocument/2006/relationships/image" Target="../media/image119.png"/><Relationship Id="rId150" Type="http://schemas.openxmlformats.org/officeDocument/2006/relationships/customXml" Target="../ink/ink142.xml"/><Relationship Id="rId155" Type="http://schemas.openxmlformats.org/officeDocument/2006/relationships/image" Target="../media/image155.png"/><Relationship Id="rId12" Type="http://schemas.openxmlformats.org/officeDocument/2006/relationships/customXml" Target="../ink/ink82.xml"/><Relationship Id="rId17" Type="http://schemas.openxmlformats.org/officeDocument/2006/relationships/image" Target="../media/image85.png"/><Relationship Id="rId59" Type="http://schemas.openxmlformats.org/officeDocument/2006/relationships/image" Target="../media/image106.png"/><Relationship Id="rId103" Type="http://schemas.openxmlformats.org/officeDocument/2006/relationships/image" Target="../media/image129.png"/><Relationship Id="rId108" Type="http://schemas.openxmlformats.org/officeDocument/2006/relationships/customXml" Target="../ink/ink121.xml"/><Relationship Id="rId124" Type="http://schemas.openxmlformats.org/officeDocument/2006/relationships/customXml" Target="../ink/ink129.xml"/><Relationship Id="rId129" Type="http://schemas.openxmlformats.org/officeDocument/2006/relationships/image" Target="../media/image142.png"/><Relationship Id="rId54" Type="http://schemas.openxmlformats.org/officeDocument/2006/relationships/customXml" Target="../ink/ink95.xml"/><Relationship Id="rId70" Type="http://schemas.openxmlformats.org/officeDocument/2006/relationships/customXml" Target="../ink/ink103.xml"/><Relationship Id="rId75" Type="http://schemas.openxmlformats.org/officeDocument/2006/relationships/image" Target="../media/image114.png"/><Relationship Id="rId91" Type="http://schemas.openxmlformats.org/officeDocument/2006/relationships/image" Target="../media/image122.png"/><Relationship Id="rId96" Type="http://schemas.openxmlformats.org/officeDocument/2006/relationships/image" Target="../media/image3.jpeg"/><Relationship Id="rId140" Type="http://schemas.openxmlformats.org/officeDocument/2006/relationships/customXml" Target="../ink/ink137.xml"/><Relationship Id="rId145" Type="http://schemas.openxmlformats.org/officeDocument/2006/relationships/image" Target="../media/image150.png"/><Relationship Id="rId161" Type="http://schemas.openxmlformats.org/officeDocument/2006/relationships/image" Target="../media/image158.png"/><Relationship Id="rId16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23" Type="http://schemas.openxmlformats.org/officeDocument/2006/relationships/image" Target="../media/image88.png"/><Relationship Id="rId28" Type="http://schemas.openxmlformats.org/officeDocument/2006/relationships/customXml" Target="../ink/ink90.xml"/><Relationship Id="rId49" Type="http://schemas.openxmlformats.org/officeDocument/2006/relationships/image" Target="../media/image101.png"/><Relationship Id="rId114" Type="http://schemas.openxmlformats.org/officeDocument/2006/relationships/customXml" Target="../ink/ink124.xml"/><Relationship Id="rId119" Type="http://schemas.openxmlformats.org/officeDocument/2006/relationships/image" Target="../media/image137.png"/><Relationship Id="rId60" Type="http://schemas.openxmlformats.org/officeDocument/2006/relationships/customXml" Target="../ink/ink98.xml"/><Relationship Id="rId65" Type="http://schemas.openxmlformats.org/officeDocument/2006/relationships/image" Target="../media/image109.png"/><Relationship Id="rId81" Type="http://schemas.openxmlformats.org/officeDocument/2006/relationships/image" Target="../media/image117.png"/><Relationship Id="rId86" Type="http://schemas.openxmlformats.org/officeDocument/2006/relationships/customXml" Target="../ink/ink111.xml"/><Relationship Id="rId130" Type="http://schemas.openxmlformats.org/officeDocument/2006/relationships/customXml" Target="../ink/ink132.xml"/><Relationship Id="rId135" Type="http://schemas.openxmlformats.org/officeDocument/2006/relationships/image" Target="../media/image145.png"/><Relationship Id="rId151" Type="http://schemas.openxmlformats.org/officeDocument/2006/relationships/image" Target="../media/image153.png"/><Relationship Id="rId156" Type="http://schemas.openxmlformats.org/officeDocument/2006/relationships/customXml" Target="../ink/ink145.xml"/><Relationship Id="rId13" Type="http://schemas.openxmlformats.org/officeDocument/2006/relationships/image" Target="../media/image83.png"/><Relationship Id="rId18" Type="http://schemas.openxmlformats.org/officeDocument/2006/relationships/customXml" Target="../ink/ink85.xml"/><Relationship Id="rId109" Type="http://schemas.openxmlformats.org/officeDocument/2006/relationships/image" Target="../media/image132.png"/><Relationship Id="rId50" Type="http://schemas.openxmlformats.org/officeDocument/2006/relationships/customXml" Target="../ink/ink93.xml"/><Relationship Id="rId55" Type="http://schemas.openxmlformats.org/officeDocument/2006/relationships/image" Target="../media/image104.png"/><Relationship Id="rId76" Type="http://schemas.openxmlformats.org/officeDocument/2006/relationships/customXml" Target="../ink/ink106.xml"/><Relationship Id="rId97" Type="http://schemas.openxmlformats.org/officeDocument/2006/relationships/image" Target="../media/image4.jpeg"/><Relationship Id="rId104" Type="http://schemas.openxmlformats.org/officeDocument/2006/relationships/customXml" Target="../ink/ink119.xml"/><Relationship Id="rId120" Type="http://schemas.openxmlformats.org/officeDocument/2006/relationships/customXml" Target="../ink/ink127.xml"/><Relationship Id="rId125" Type="http://schemas.openxmlformats.org/officeDocument/2006/relationships/image" Target="../media/image140.png"/><Relationship Id="rId141" Type="http://schemas.openxmlformats.org/officeDocument/2006/relationships/image" Target="../media/image148.png"/><Relationship Id="rId146" Type="http://schemas.openxmlformats.org/officeDocument/2006/relationships/customXml" Target="../ink/ink140.xml"/><Relationship Id="rId167" Type="http://schemas.openxmlformats.org/officeDocument/2006/relationships/customXml" Target="../ink/ink151.xml"/><Relationship Id="rId7" Type="http://schemas.openxmlformats.org/officeDocument/2006/relationships/image" Target="../media/image80.png"/><Relationship Id="rId71" Type="http://schemas.openxmlformats.org/officeDocument/2006/relationships/image" Target="../media/image112.png"/><Relationship Id="rId92" Type="http://schemas.openxmlformats.org/officeDocument/2006/relationships/customXml" Target="../ink/ink114.xml"/><Relationship Id="rId162" Type="http://schemas.openxmlformats.org/officeDocument/2006/relationships/customXml" Target="../ink/ink148.xml"/><Relationship Id="rId2" Type="http://schemas.openxmlformats.org/officeDocument/2006/relationships/customXml" Target="../ink/ink77.xml"/><Relationship Id="rId29" Type="http://schemas.openxmlformats.org/officeDocument/2006/relationships/image" Target="../media/image91.png"/><Relationship Id="rId24" Type="http://schemas.openxmlformats.org/officeDocument/2006/relationships/customXml" Target="../ink/ink88.xml"/><Relationship Id="rId66" Type="http://schemas.openxmlformats.org/officeDocument/2006/relationships/customXml" Target="../ink/ink101.xml"/><Relationship Id="rId87" Type="http://schemas.openxmlformats.org/officeDocument/2006/relationships/image" Target="../media/image120.png"/><Relationship Id="rId110" Type="http://schemas.openxmlformats.org/officeDocument/2006/relationships/customXml" Target="../ink/ink122.xml"/><Relationship Id="rId115" Type="http://schemas.openxmlformats.org/officeDocument/2006/relationships/image" Target="../media/image135.png"/><Relationship Id="rId131" Type="http://schemas.openxmlformats.org/officeDocument/2006/relationships/image" Target="../media/image143.png"/><Relationship Id="rId136" Type="http://schemas.openxmlformats.org/officeDocument/2006/relationships/customXml" Target="../ink/ink135.xml"/><Relationship Id="rId157" Type="http://schemas.openxmlformats.org/officeDocument/2006/relationships/image" Target="../media/image156.png"/><Relationship Id="rId61" Type="http://schemas.openxmlformats.org/officeDocument/2006/relationships/image" Target="../media/image107.png"/><Relationship Id="rId82" Type="http://schemas.openxmlformats.org/officeDocument/2006/relationships/customXml" Target="../ink/ink109.xml"/><Relationship Id="rId152" Type="http://schemas.openxmlformats.org/officeDocument/2006/relationships/customXml" Target="../ink/ink143.xml"/><Relationship Id="rId19" Type="http://schemas.openxmlformats.org/officeDocument/2006/relationships/image" Target="../media/image86.png"/><Relationship Id="rId14" Type="http://schemas.openxmlformats.org/officeDocument/2006/relationships/customXml" Target="../ink/ink83.xml"/><Relationship Id="rId30" Type="http://schemas.openxmlformats.org/officeDocument/2006/relationships/customXml" Target="../ink/ink91.xml"/><Relationship Id="rId56" Type="http://schemas.openxmlformats.org/officeDocument/2006/relationships/customXml" Target="../ink/ink96.xml"/><Relationship Id="rId77" Type="http://schemas.openxmlformats.org/officeDocument/2006/relationships/image" Target="../media/image115.png"/><Relationship Id="rId100" Type="http://schemas.openxmlformats.org/officeDocument/2006/relationships/customXml" Target="../ink/ink117.xml"/><Relationship Id="rId105" Type="http://schemas.openxmlformats.org/officeDocument/2006/relationships/image" Target="../media/image130.png"/><Relationship Id="rId126" Type="http://schemas.openxmlformats.org/officeDocument/2006/relationships/customXml" Target="../ink/ink130.xml"/><Relationship Id="rId147" Type="http://schemas.openxmlformats.org/officeDocument/2006/relationships/image" Target="../media/image151.png"/><Relationship Id="rId168" Type="http://schemas.openxmlformats.org/officeDocument/2006/relationships/image" Target="../media/image94.png"/><Relationship Id="rId8" Type="http://schemas.openxmlformats.org/officeDocument/2006/relationships/customXml" Target="../ink/ink80.xml"/><Relationship Id="rId51" Type="http://schemas.openxmlformats.org/officeDocument/2006/relationships/image" Target="../media/image102.png"/><Relationship Id="rId72" Type="http://schemas.openxmlformats.org/officeDocument/2006/relationships/customXml" Target="../ink/ink104.xml"/><Relationship Id="rId93" Type="http://schemas.openxmlformats.org/officeDocument/2006/relationships/image" Target="../media/image123.png"/><Relationship Id="rId98" Type="http://schemas.openxmlformats.org/officeDocument/2006/relationships/customXml" Target="../ink/ink116.xml"/><Relationship Id="rId121" Type="http://schemas.openxmlformats.org/officeDocument/2006/relationships/image" Target="../media/image138.png"/><Relationship Id="rId142" Type="http://schemas.openxmlformats.org/officeDocument/2006/relationships/customXml" Target="../ink/ink138.xml"/><Relationship Id="rId163" Type="http://schemas.openxmlformats.org/officeDocument/2006/relationships/image" Target="../media/image159.png"/><Relationship Id="rId3" Type="http://schemas.openxmlformats.org/officeDocument/2006/relationships/image" Target="../media/image7810.png"/><Relationship Id="rId25" Type="http://schemas.openxmlformats.org/officeDocument/2006/relationships/image" Target="../media/image89.png"/><Relationship Id="rId67" Type="http://schemas.openxmlformats.org/officeDocument/2006/relationships/image" Target="../media/image110.png"/><Relationship Id="rId116" Type="http://schemas.openxmlformats.org/officeDocument/2006/relationships/customXml" Target="../ink/ink125.xml"/><Relationship Id="rId137" Type="http://schemas.openxmlformats.org/officeDocument/2006/relationships/image" Target="../media/image146.png"/><Relationship Id="rId158" Type="http://schemas.openxmlformats.org/officeDocument/2006/relationships/customXml" Target="../ink/ink146.xml"/><Relationship Id="rId20" Type="http://schemas.openxmlformats.org/officeDocument/2006/relationships/customXml" Target="../ink/ink86.xml"/><Relationship Id="rId62" Type="http://schemas.openxmlformats.org/officeDocument/2006/relationships/customXml" Target="../ink/ink99.xml"/><Relationship Id="rId83" Type="http://schemas.openxmlformats.org/officeDocument/2006/relationships/image" Target="../media/image118.png"/><Relationship Id="rId88" Type="http://schemas.openxmlformats.org/officeDocument/2006/relationships/customXml" Target="../ink/ink112.xml"/><Relationship Id="rId111" Type="http://schemas.openxmlformats.org/officeDocument/2006/relationships/image" Target="../media/image133.png"/><Relationship Id="rId132" Type="http://schemas.openxmlformats.org/officeDocument/2006/relationships/customXml" Target="../ink/ink133.xml"/><Relationship Id="rId153" Type="http://schemas.openxmlformats.org/officeDocument/2006/relationships/image" Target="../media/image154.png"/><Relationship Id="rId15" Type="http://schemas.openxmlformats.org/officeDocument/2006/relationships/image" Target="../media/image84.png"/><Relationship Id="rId57" Type="http://schemas.openxmlformats.org/officeDocument/2006/relationships/image" Target="../media/image105.png"/><Relationship Id="rId106" Type="http://schemas.openxmlformats.org/officeDocument/2006/relationships/customXml" Target="../ink/ink120.xml"/><Relationship Id="rId127" Type="http://schemas.openxmlformats.org/officeDocument/2006/relationships/image" Target="../media/image141.png"/><Relationship Id="rId10" Type="http://schemas.openxmlformats.org/officeDocument/2006/relationships/customXml" Target="../ink/ink81.xml"/><Relationship Id="rId31" Type="http://schemas.openxmlformats.org/officeDocument/2006/relationships/image" Target="../media/image92.png"/><Relationship Id="rId52" Type="http://schemas.openxmlformats.org/officeDocument/2006/relationships/customXml" Target="../ink/ink94.xml"/><Relationship Id="rId73" Type="http://schemas.openxmlformats.org/officeDocument/2006/relationships/image" Target="../media/image113.png"/><Relationship Id="rId78" Type="http://schemas.openxmlformats.org/officeDocument/2006/relationships/customXml" Target="../ink/ink107.xml"/><Relationship Id="rId94" Type="http://schemas.openxmlformats.org/officeDocument/2006/relationships/customXml" Target="../ink/ink115.xml"/><Relationship Id="rId99" Type="http://schemas.openxmlformats.org/officeDocument/2006/relationships/image" Target="../media/image127.png"/><Relationship Id="rId101" Type="http://schemas.openxmlformats.org/officeDocument/2006/relationships/image" Target="../media/image128.png"/><Relationship Id="rId122" Type="http://schemas.openxmlformats.org/officeDocument/2006/relationships/customXml" Target="../ink/ink128.xml"/><Relationship Id="rId143" Type="http://schemas.openxmlformats.org/officeDocument/2006/relationships/image" Target="../media/image149.png"/><Relationship Id="rId148" Type="http://schemas.openxmlformats.org/officeDocument/2006/relationships/customXml" Target="../ink/ink141.xml"/><Relationship Id="rId164" Type="http://schemas.openxmlformats.org/officeDocument/2006/relationships/customXml" Target="../ink/ink149.xml"/><Relationship Id="rId169" Type="http://schemas.openxmlformats.org/officeDocument/2006/relationships/customXml" Target="../ink/ink152.xml"/><Relationship Id="rId4" Type="http://schemas.openxmlformats.org/officeDocument/2006/relationships/customXml" Target="../ink/ink78.xml"/><Relationship Id="rId9" Type="http://schemas.openxmlformats.org/officeDocument/2006/relationships/image" Target="../media/image81.png"/><Relationship Id="rId26" Type="http://schemas.openxmlformats.org/officeDocument/2006/relationships/customXml" Target="../ink/ink89.xml"/><Relationship Id="rId68" Type="http://schemas.openxmlformats.org/officeDocument/2006/relationships/customXml" Target="../ink/ink102.xml"/><Relationship Id="rId89" Type="http://schemas.openxmlformats.org/officeDocument/2006/relationships/image" Target="../media/image121.png"/><Relationship Id="rId112" Type="http://schemas.openxmlformats.org/officeDocument/2006/relationships/customXml" Target="../ink/ink123.xml"/><Relationship Id="rId133" Type="http://schemas.openxmlformats.org/officeDocument/2006/relationships/image" Target="../media/image144.png"/><Relationship Id="rId154" Type="http://schemas.openxmlformats.org/officeDocument/2006/relationships/customXml" Target="../ink/ink144.xml"/><Relationship Id="rId16" Type="http://schemas.openxmlformats.org/officeDocument/2006/relationships/customXml" Target="../ink/ink84.xml"/><Relationship Id="rId58" Type="http://schemas.openxmlformats.org/officeDocument/2006/relationships/customXml" Target="../ink/ink97.xml"/><Relationship Id="rId79" Type="http://schemas.openxmlformats.org/officeDocument/2006/relationships/image" Target="../media/image116.png"/><Relationship Id="rId102" Type="http://schemas.openxmlformats.org/officeDocument/2006/relationships/customXml" Target="../ink/ink118.xml"/><Relationship Id="rId123" Type="http://schemas.openxmlformats.org/officeDocument/2006/relationships/image" Target="../media/image139.png"/><Relationship Id="rId144" Type="http://schemas.openxmlformats.org/officeDocument/2006/relationships/customXml" Target="../ink/ink139.xml"/><Relationship Id="rId90" Type="http://schemas.openxmlformats.org/officeDocument/2006/relationships/customXml" Target="../ink/ink113.xml"/><Relationship Id="rId165" Type="http://schemas.openxmlformats.org/officeDocument/2006/relationships/customXml" Target="../ink/ink150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90.png"/><Relationship Id="rId18" Type="http://schemas.openxmlformats.org/officeDocument/2006/relationships/customXml" Target="../ink/ink1433.xml"/><Relationship Id="rId26" Type="http://schemas.openxmlformats.org/officeDocument/2006/relationships/image" Target="../media/image5350.png"/><Relationship Id="rId39" Type="http://schemas.openxmlformats.org/officeDocument/2006/relationships/customXml" Target="../ink/ink1444.xml"/><Relationship Id="rId21" Type="http://schemas.openxmlformats.org/officeDocument/2006/relationships/customXml" Target="../ink/ink1435.xml"/><Relationship Id="rId34" Type="http://schemas.openxmlformats.org/officeDocument/2006/relationships/image" Target="../media/image5390.png"/><Relationship Id="rId42" Type="http://schemas.openxmlformats.org/officeDocument/2006/relationships/image" Target="../media/image5430.png"/><Relationship Id="rId47" Type="http://schemas.openxmlformats.org/officeDocument/2006/relationships/customXml" Target="../ink/ink1448.xml"/><Relationship Id="rId50" Type="http://schemas.openxmlformats.org/officeDocument/2006/relationships/image" Target="../media/image5470.png"/><Relationship Id="rId55" Type="http://schemas.openxmlformats.org/officeDocument/2006/relationships/customXml" Target="../ink/ink1452.xml"/><Relationship Id="rId7" Type="http://schemas.openxmlformats.org/officeDocument/2006/relationships/image" Target="../media/image5260.png"/><Relationship Id="rId2" Type="http://schemas.openxmlformats.org/officeDocument/2006/relationships/image" Target="../media/image1025.jpeg"/><Relationship Id="rId16" Type="http://schemas.openxmlformats.org/officeDocument/2006/relationships/customXml" Target="../ink/ink1432.xml"/><Relationship Id="rId29" Type="http://schemas.openxmlformats.org/officeDocument/2006/relationships/customXml" Target="../ink/ink1439.xml"/><Relationship Id="rId11" Type="http://schemas.openxmlformats.org/officeDocument/2006/relationships/image" Target="../media/image5280.png"/><Relationship Id="rId24" Type="http://schemas.openxmlformats.org/officeDocument/2006/relationships/image" Target="../media/image5340.png"/><Relationship Id="rId32" Type="http://schemas.openxmlformats.org/officeDocument/2006/relationships/image" Target="../media/image5380.png"/><Relationship Id="rId37" Type="http://schemas.openxmlformats.org/officeDocument/2006/relationships/customXml" Target="../ink/ink1443.xml"/><Relationship Id="rId40" Type="http://schemas.openxmlformats.org/officeDocument/2006/relationships/image" Target="../media/image5420.png"/><Relationship Id="rId45" Type="http://schemas.openxmlformats.org/officeDocument/2006/relationships/customXml" Target="../ink/ink1447.xml"/><Relationship Id="rId53" Type="http://schemas.openxmlformats.org/officeDocument/2006/relationships/customXml" Target="../ink/ink1451.xml"/><Relationship Id="rId58" Type="http://schemas.openxmlformats.org/officeDocument/2006/relationships/image" Target="../media/image5510.png"/><Relationship Id="rId5" Type="http://schemas.openxmlformats.org/officeDocument/2006/relationships/customXml" Target="../ink/ink1426.xml"/><Relationship Id="rId61" Type="http://schemas.openxmlformats.org/officeDocument/2006/relationships/image" Target="../media/image5520.png"/><Relationship Id="rId19" Type="http://schemas.openxmlformats.org/officeDocument/2006/relationships/customXml" Target="../ink/ink1434.xml"/><Relationship Id="rId14" Type="http://schemas.openxmlformats.org/officeDocument/2006/relationships/customXml" Target="../ink/ink1431.xml"/><Relationship Id="rId22" Type="http://schemas.openxmlformats.org/officeDocument/2006/relationships/image" Target="../media/image5330.png"/><Relationship Id="rId27" Type="http://schemas.openxmlformats.org/officeDocument/2006/relationships/customXml" Target="../ink/ink1438.xml"/><Relationship Id="rId30" Type="http://schemas.openxmlformats.org/officeDocument/2006/relationships/image" Target="../media/image5370.png"/><Relationship Id="rId35" Type="http://schemas.openxmlformats.org/officeDocument/2006/relationships/customXml" Target="../ink/ink1442.xml"/><Relationship Id="rId43" Type="http://schemas.openxmlformats.org/officeDocument/2006/relationships/customXml" Target="../ink/ink1446.xml"/><Relationship Id="rId48" Type="http://schemas.openxmlformats.org/officeDocument/2006/relationships/image" Target="../media/image5460.png"/><Relationship Id="rId56" Type="http://schemas.openxmlformats.org/officeDocument/2006/relationships/image" Target="../media/image5500.png"/><Relationship Id="rId8" Type="http://schemas.openxmlformats.org/officeDocument/2006/relationships/customXml" Target="../ink/ink1428.xml"/><Relationship Id="rId51" Type="http://schemas.openxmlformats.org/officeDocument/2006/relationships/customXml" Target="../ink/ink1450.xml"/><Relationship Id="rId3" Type="http://schemas.openxmlformats.org/officeDocument/2006/relationships/customXml" Target="../ink/ink1425.xml"/><Relationship Id="rId12" Type="http://schemas.openxmlformats.org/officeDocument/2006/relationships/customXml" Target="../ink/ink1430.xml"/><Relationship Id="rId17" Type="http://schemas.openxmlformats.org/officeDocument/2006/relationships/image" Target="../media/image5310.png"/><Relationship Id="rId25" Type="http://schemas.openxmlformats.org/officeDocument/2006/relationships/customXml" Target="../ink/ink1437.xml"/><Relationship Id="rId33" Type="http://schemas.openxmlformats.org/officeDocument/2006/relationships/customXml" Target="../ink/ink1441.xml"/><Relationship Id="rId38" Type="http://schemas.openxmlformats.org/officeDocument/2006/relationships/image" Target="../media/image5410.png"/><Relationship Id="rId46" Type="http://schemas.openxmlformats.org/officeDocument/2006/relationships/image" Target="../media/image5450.png"/><Relationship Id="rId59" Type="http://schemas.openxmlformats.org/officeDocument/2006/relationships/customXml" Target="../ink/ink1454.xml"/><Relationship Id="rId20" Type="http://schemas.openxmlformats.org/officeDocument/2006/relationships/image" Target="../media/image5320.png"/><Relationship Id="rId41" Type="http://schemas.openxmlformats.org/officeDocument/2006/relationships/customXml" Target="../ink/ink1445.xml"/><Relationship Id="rId54" Type="http://schemas.openxmlformats.org/officeDocument/2006/relationships/image" Target="../media/image54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7.xml"/><Relationship Id="rId15" Type="http://schemas.openxmlformats.org/officeDocument/2006/relationships/image" Target="../media/image5300.png"/><Relationship Id="rId23" Type="http://schemas.openxmlformats.org/officeDocument/2006/relationships/customXml" Target="../ink/ink1436.xml"/><Relationship Id="rId28" Type="http://schemas.openxmlformats.org/officeDocument/2006/relationships/image" Target="../media/image5360.png"/><Relationship Id="rId36" Type="http://schemas.openxmlformats.org/officeDocument/2006/relationships/image" Target="../media/image5400.png"/><Relationship Id="rId49" Type="http://schemas.openxmlformats.org/officeDocument/2006/relationships/customXml" Target="../ink/ink1449.xml"/><Relationship Id="rId57" Type="http://schemas.openxmlformats.org/officeDocument/2006/relationships/customXml" Target="../ink/ink1453.xml"/><Relationship Id="rId10" Type="http://schemas.openxmlformats.org/officeDocument/2006/relationships/customXml" Target="../ink/ink1429.xml"/><Relationship Id="rId31" Type="http://schemas.openxmlformats.org/officeDocument/2006/relationships/customXml" Target="../ink/ink1440.xml"/><Relationship Id="rId44" Type="http://schemas.openxmlformats.org/officeDocument/2006/relationships/image" Target="../media/image5440.png"/><Relationship Id="rId52" Type="http://schemas.openxmlformats.org/officeDocument/2006/relationships/image" Target="../media/image5480.png"/><Relationship Id="rId60" Type="http://schemas.openxmlformats.org/officeDocument/2006/relationships/customXml" Target="../ink/ink1455.xml"/><Relationship Id="rId4" Type="http://schemas.openxmlformats.org/officeDocument/2006/relationships/image" Target="../media/image159.png"/><Relationship Id="rId9" Type="http://schemas.openxmlformats.org/officeDocument/2006/relationships/image" Target="../media/image5270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50.png"/><Relationship Id="rId117" Type="http://schemas.openxmlformats.org/officeDocument/2006/relationships/customXml" Target="../ink/ink1513.xml"/><Relationship Id="rId21" Type="http://schemas.openxmlformats.org/officeDocument/2006/relationships/customXml" Target="../ink/ink1465.xml"/><Relationship Id="rId42" Type="http://schemas.openxmlformats.org/officeDocument/2006/relationships/image" Target="../media/image5730.png"/><Relationship Id="rId47" Type="http://schemas.openxmlformats.org/officeDocument/2006/relationships/customXml" Target="../ink/ink1478.xml"/><Relationship Id="rId63" Type="http://schemas.openxmlformats.org/officeDocument/2006/relationships/customXml" Target="../ink/ink1486.xml"/><Relationship Id="rId68" Type="http://schemas.openxmlformats.org/officeDocument/2006/relationships/image" Target="../media/image5860.png"/><Relationship Id="rId84" Type="http://schemas.openxmlformats.org/officeDocument/2006/relationships/image" Target="../media/image5930.png"/><Relationship Id="rId89" Type="http://schemas.openxmlformats.org/officeDocument/2006/relationships/customXml" Target="../ink/ink1499.xml"/><Relationship Id="rId112" Type="http://schemas.openxmlformats.org/officeDocument/2006/relationships/image" Target="../media/image1274.png"/><Relationship Id="rId16" Type="http://schemas.openxmlformats.org/officeDocument/2006/relationships/image" Target="../media/image5600.png"/><Relationship Id="rId107" Type="http://schemas.openxmlformats.org/officeDocument/2006/relationships/customXml" Target="../ink/ink1508.xml"/><Relationship Id="rId11" Type="http://schemas.openxmlformats.org/officeDocument/2006/relationships/customXml" Target="../ink/ink1460.xml"/><Relationship Id="rId32" Type="http://schemas.openxmlformats.org/officeDocument/2006/relationships/image" Target="../media/image5680.png"/><Relationship Id="rId37" Type="http://schemas.openxmlformats.org/officeDocument/2006/relationships/customXml" Target="../ink/ink1473.xml"/><Relationship Id="rId53" Type="http://schemas.openxmlformats.org/officeDocument/2006/relationships/customXml" Target="../ink/ink1481.xml"/><Relationship Id="rId58" Type="http://schemas.openxmlformats.org/officeDocument/2006/relationships/image" Target="../media/image5810.png"/><Relationship Id="rId74" Type="http://schemas.openxmlformats.org/officeDocument/2006/relationships/image" Target="../media/image159.png"/><Relationship Id="rId79" Type="http://schemas.openxmlformats.org/officeDocument/2006/relationships/customXml" Target="../ink/ink1494.xml"/><Relationship Id="rId102" Type="http://schemas.openxmlformats.org/officeDocument/2006/relationships/image" Target="../media/image6020.png"/><Relationship Id="rId123" Type="http://schemas.openxmlformats.org/officeDocument/2006/relationships/customXml" Target="../ink/ink1516.xml"/><Relationship Id="rId128" Type="http://schemas.openxmlformats.org/officeDocument/2006/relationships/image" Target="../media/image1282.png"/><Relationship Id="rId5" Type="http://schemas.openxmlformats.org/officeDocument/2006/relationships/customXml" Target="../ink/ink1457.xml"/><Relationship Id="rId90" Type="http://schemas.openxmlformats.org/officeDocument/2006/relationships/image" Target="../media/image5960.png"/><Relationship Id="rId95" Type="http://schemas.openxmlformats.org/officeDocument/2006/relationships/customXml" Target="../ink/ink1502.xml"/><Relationship Id="rId22" Type="http://schemas.openxmlformats.org/officeDocument/2006/relationships/image" Target="../media/image5630.png"/><Relationship Id="rId27" Type="http://schemas.openxmlformats.org/officeDocument/2006/relationships/customXml" Target="../ink/ink1468.xml"/><Relationship Id="rId43" Type="http://schemas.openxmlformats.org/officeDocument/2006/relationships/customXml" Target="../ink/ink1476.xml"/><Relationship Id="rId48" Type="http://schemas.openxmlformats.org/officeDocument/2006/relationships/image" Target="../media/image5760.png"/><Relationship Id="rId64" Type="http://schemas.openxmlformats.org/officeDocument/2006/relationships/image" Target="../media/image5840.png"/><Relationship Id="rId69" Type="http://schemas.openxmlformats.org/officeDocument/2006/relationships/customXml" Target="../ink/ink1489.xml"/><Relationship Id="rId113" Type="http://schemas.openxmlformats.org/officeDocument/2006/relationships/customXml" Target="../ink/ink1511.xml"/><Relationship Id="rId118" Type="http://schemas.openxmlformats.org/officeDocument/2006/relationships/image" Target="../media/image1277.png"/><Relationship Id="rId80" Type="http://schemas.openxmlformats.org/officeDocument/2006/relationships/image" Target="../media/image5910.png"/><Relationship Id="rId85" Type="http://schemas.openxmlformats.org/officeDocument/2006/relationships/customXml" Target="../ink/ink1497.xml"/><Relationship Id="rId12" Type="http://schemas.openxmlformats.org/officeDocument/2006/relationships/image" Target="../media/image5580.png"/><Relationship Id="rId17" Type="http://schemas.openxmlformats.org/officeDocument/2006/relationships/customXml" Target="../ink/ink1463.xml"/><Relationship Id="rId33" Type="http://schemas.openxmlformats.org/officeDocument/2006/relationships/customXml" Target="../ink/ink1471.xml"/><Relationship Id="rId38" Type="http://schemas.openxmlformats.org/officeDocument/2006/relationships/image" Target="../media/image5710.png"/><Relationship Id="rId59" Type="http://schemas.openxmlformats.org/officeDocument/2006/relationships/customXml" Target="../ink/ink1484.xml"/><Relationship Id="rId103" Type="http://schemas.openxmlformats.org/officeDocument/2006/relationships/customXml" Target="../ink/ink1506.xml"/><Relationship Id="rId108" Type="http://schemas.openxmlformats.org/officeDocument/2006/relationships/image" Target="../media/image1272.png"/><Relationship Id="rId124" Type="http://schemas.openxmlformats.org/officeDocument/2006/relationships/image" Target="../media/image1280.png"/><Relationship Id="rId54" Type="http://schemas.openxmlformats.org/officeDocument/2006/relationships/image" Target="../media/image5790.png"/><Relationship Id="rId70" Type="http://schemas.openxmlformats.org/officeDocument/2006/relationships/image" Target="../media/image5870.png"/><Relationship Id="rId75" Type="http://schemas.openxmlformats.org/officeDocument/2006/relationships/customXml" Target="../ink/ink1492.xml"/><Relationship Id="rId91" Type="http://schemas.openxmlformats.org/officeDocument/2006/relationships/customXml" Target="../ink/ink1500.xml"/><Relationship Id="rId96" Type="http://schemas.openxmlformats.org/officeDocument/2006/relationships/image" Target="../media/image5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50.png"/><Relationship Id="rId23" Type="http://schemas.openxmlformats.org/officeDocument/2006/relationships/customXml" Target="../ink/ink1466.xml"/><Relationship Id="rId28" Type="http://schemas.openxmlformats.org/officeDocument/2006/relationships/image" Target="../media/image5660.png"/><Relationship Id="rId49" Type="http://schemas.openxmlformats.org/officeDocument/2006/relationships/customXml" Target="../ink/ink1479.xml"/><Relationship Id="rId114" Type="http://schemas.openxmlformats.org/officeDocument/2006/relationships/image" Target="../media/image1275.png"/><Relationship Id="rId119" Type="http://schemas.openxmlformats.org/officeDocument/2006/relationships/customXml" Target="../ink/ink1514.xml"/><Relationship Id="rId44" Type="http://schemas.openxmlformats.org/officeDocument/2006/relationships/image" Target="../media/image5740.png"/><Relationship Id="rId60" Type="http://schemas.openxmlformats.org/officeDocument/2006/relationships/image" Target="../media/image5820.png"/><Relationship Id="rId65" Type="http://schemas.openxmlformats.org/officeDocument/2006/relationships/customXml" Target="../ink/ink1487.xml"/><Relationship Id="rId81" Type="http://schemas.openxmlformats.org/officeDocument/2006/relationships/customXml" Target="../ink/ink1495.xml"/><Relationship Id="rId86" Type="http://schemas.openxmlformats.org/officeDocument/2006/relationships/image" Target="../media/image5940.png"/><Relationship Id="rId13" Type="http://schemas.openxmlformats.org/officeDocument/2006/relationships/customXml" Target="../ink/ink1461.xml"/><Relationship Id="rId18" Type="http://schemas.openxmlformats.org/officeDocument/2006/relationships/image" Target="../media/image5610.png"/><Relationship Id="rId39" Type="http://schemas.openxmlformats.org/officeDocument/2006/relationships/customXml" Target="../ink/ink1474.xml"/><Relationship Id="rId109" Type="http://schemas.openxmlformats.org/officeDocument/2006/relationships/customXml" Target="../ink/ink1509.xml"/><Relationship Id="rId34" Type="http://schemas.openxmlformats.org/officeDocument/2006/relationships/image" Target="../media/image5690.png"/><Relationship Id="rId50" Type="http://schemas.openxmlformats.org/officeDocument/2006/relationships/image" Target="../media/image5770.png"/><Relationship Id="rId55" Type="http://schemas.openxmlformats.org/officeDocument/2006/relationships/customXml" Target="../ink/ink1482.xml"/><Relationship Id="rId76" Type="http://schemas.openxmlformats.org/officeDocument/2006/relationships/image" Target="../media/image5890.png"/><Relationship Id="rId97" Type="http://schemas.openxmlformats.org/officeDocument/2006/relationships/customXml" Target="../ink/ink1503.xml"/><Relationship Id="rId104" Type="http://schemas.openxmlformats.org/officeDocument/2006/relationships/image" Target="../media/image6030.png"/><Relationship Id="rId120" Type="http://schemas.openxmlformats.org/officeDocument/2006/relationships/image" Target="../media/image1278.png"/><Relationship Id="rId125" Type="http://schemas.openxmlformats.org/officeDocument/2006/relationships/customXml" Target="../ink/ink1517.xml"/><Relationship Id="rId7" Type="http://schemas.openxmlformats.org/officeDocument/2006/relationships/customXml" Target="../ink/ink1458.xml"/><Relationship Id="rId71" Type="http://schemas.openxmlformats.org/officeDocument/2006/relationships/customXml" Target="../ink/ink1490.xml"/><Relationship Id="rId92" Type="http://schemas.openxmlformats.org/officeDocument/2006/relationships/image" Target="../media/image5970.png"/><Relationship Id="rId2" Type="http://schemas.openxmlformats.org/officeDocument/2006/relationships/image" Target="../media/image1026.jpeg"/><Relationship Id="rId29" Type="http://schemas.openxmlformats.org/officeDocument/2006/relationships/customXml" Target="../ink/ink1469.xml"/><Relationship Id="rId24" Type="http://schemas.openxmlformats.org/officeDocument/2006/relationships/image" Target="../media/image5640.png"/><Relationship Id="rId40" Type="http://schemas.openxmlformats.org/officeDocument/2006/relationships/image" Target="../media/image5720.png"/><Relationship Id="rId45" Type="http://schemas.openxmlformats.org/officeDocument/2006/relationships/customXml" Target="../ink/ink1477.xml"/><Relationship Id="rId66" Type="http://schemas.openxmlformats.org/officeDocument/2006/relationships/image" Target="../media/image5850.png"/><Relationship Id="rId87" Type="http://schemas.openxmlformats.org/officeDocument/2006/relationships/customXml" Target="../ink/ink1498.xml"/><Relationship Id="rId110" Type="http://schemas.openxmlformats.org/officeDocument/2006/relationships/image" Target="../media/image1273.png"/><Relationship Id="rId115" Type="http://schemas.openxmlformats.org/officeDocument/2006/relationships/customXml" Target="../ink/ink1512.xml"/><Relationship Id="rId61" Type="http://schemas.openxmlformats.org/officeDocument/2006/relationships/customXml" Target="../ink/ink1485.xml"/><Relationship Id="rId82" Type="http://schemas.openxmlformats.org/officeDocument/2006/relationships/image" Target="../media/image5920.png"/><Relationship Id="rId19" Type="http://schemas.openxmlformats.org/officeDocument/2006/relationships/customXml" Target="../ink/ink1464.xml"/><Relationship Id="rId14" Type="http://schemas.openxmlformats.org/officeDocument/2006/relationships/image" Target="../media/image5590.png"/><Relationship Id="rId30" Type="http://schemas.openxmlformats.org/officeDocument/2006/relationships/image" Target="../media/image5670.png"/><Relationship Id="rId35" Type="http://schemas.openxmlformats.org/officeDocument/2006/relationships/customXml" Target="../ink/ink1472.xml"/><Relationship Id="rId56" Type="http://schemas.openxmlformats.org/officeDocument/2006/relationships/image" Target="../media/image5800.png"/><Relationship Id="rId77" Type="http://schemas.openxmlformats.org/officeDocument/2006/relationships/customXml" Target="../ink/ink1493.xml"/><Relationship Id="rId100" Type="http://schemas.openxmlformats.org/officeDocument/2006/relationships/image" Target="../media/image6010.png"/><Relationship Id="rId105" Type="http://schemas.openxmlformats.org/officeDocument/2006/relationships/customXml" Target="../ink/ink1507.xml"/><Relationship Id="rId126" Type="http://schemas.openxmlformats.org/officeDocument/2006/relationships/image" Target="../media/image1281.png"/><Relationship Id="rId8" Type="http://schemas.openxmlformats.org/officeDocument/2006/relationships/image" Target="../media/image5560.png"/><Relationship Id="rId51" Type="http://schemas.openxmlformats.org/officeDocument/2006/relationships/customXml" Target="../ink/ink1480.xml"/><Relationship Id="rId72" Type="http://schemas.openxmlformats.org/officeDocument/2006/relationships/image" Target="../media/image5880.png"/><Relationship Id="rId93" Type="http://schemas.openxmlformats.org/officeDocument/2006/relationships/customXml" Target="../ink/ink1501.xml"/><Relationship Id="rId98" Type="http://schemas.openxmlformats.org/officeDocument/2006/relationships/image" Target="../media/image6000.png"/><Relationship Id="rId121" Type="http://schemas.openxmlformats.org/officeDocument/2006/relationships/customXml" Target="../ink/ink1515.xml"/><Relationship Id="rId3" Type="http://schemas.openxmlformats.org/officeDocument/2006/relationships/customXml" Target="../ink/ink1456.xml"/><Relationship Id="rId25" Type="http://schemas.openxmlformats.org/officeDocument/2006/relationships/customXml" Target="../ink/ink1467.xml"/><Relationship Id="rId46" Type="http://schemas.openxmlformats.org/officeDocument/2006/relationships/image" Target="../media/image5750.png"/><Relationship Id="rId67" Type="http://schemas.openxmlformats.org/officeDocument/2006/relationships/customXml" Target="../ink/ink1488.xml"/><Relationship Id="rId116" Type="http://schemas.openxmlformats.org/officeDocument/2006/relationships/image" Target="../media/image1276.png"/><Relationship Id="rId20" Type="http://schemas.openxmlformats.org/officeDocument/2006/relationships/image" Target="../media/image5620.png"/><Relationship Id="rId41" Type="http://schemas.openxmlformats.org/officeDocument/2006/relationships/customXml" Target="../ink/ink1475.xml"/><Relationship Id="rId62" Type="http://schemas.openxmlformats.org/officeDocument/2006/relationships/image" Target="../media/image5830.png"/><Relationship Id="rId83" Type="http://schemas.openxmlformats.org/officeDocument/2006/relationships/customXml" Target="../ink/ink1496.xml"/><Relationship Id="rId88" Type="http://schemas.openxmlformats.org/officeDocument/2006/relationships/image" Target="../media/image5950.png"/><Relationship Id="rId111" Type="http://schemas.openxmlformats.org/officeDocument/2006/relationships/customXml" Target="../ink/ink1510.xml"/><Relationship Id="rId15" Type="http://schemas.openxmlformats.org/officeDocument/2006/relationships/customXml" Target="../ink/ink1462.xml"/><Relationship Id="rId36" Type="http://schemas.openxmlformats.org/officeDocument/2006/relationships/image" Target="../media/image5700.png"/><Relationship Id="rId57" Type="http://schemas.openxmlformats.org/officeDocument/2006/relationships/customXml" Target="../ink/ink1483.xml"/><Relationship Id="rId106" Type="http://schemas.openxmlformats.org/officeDocument/2006/relationships/image" Target="../media/image6040.png"/><Relationship Id="rId127" Type="http://schemas.openxmlformats.org/officeDocument/2006/relationships/customXml" Target="../ink/ink1518.xml"/><Relationship Id="rId10" Type="http://schemas.openxmlformats.org/officeDocument/2006/relationships/image" Target="../media/image5570.png"/><Relationship Id="rId31" Type="http://schemas.openxmlformats.org/officeDocument/2006/relationships/customXml" Target="../ink/ink1470.xml"/><Relationship Id="rId52" Type="http://schemas.openxmlformats.org/officeDocument/2006/relationships/image" Target="../media/image5780.png"/><Relationship Id="rId73" Type="http://schemas.openxmlformats.org/officeDocument/2006/relationships/customXml" Target="../ink/ink1491.xml"/><Relationship Id="rId78" Type="http://schemas.openxmlformats.org/officeDocument/2006/relationships/image" Target="../media/image5900.png"/><Relationship Id="rId94" Type="http://schemas.openxmlformats.org/officeDocument/2006/relationships/image" Target="../media/image5980.png"/><Relationship Id="rId99" Type="http://schemas.openxmlformats.org/officeDocument/2006/relationships/customXml" Target="../ink/ink1504.xml"/><Relationship Id="rId101" Type="http://schemas.openxmlformats.org/officeDocument/2006/relationships/customXml" Target="../ink/ink1505.xml"/><Relationship Id="rId122" Type="http://schemas.openxmlformats.org/officeDocument/2006/relationships/image" Target="../media/image1279.png"/><Relationship Id="rId4" Type="http://schemas.openxmlformats.org/officeDocument/2006/relationships/image" Target="../media/image5540.png"/><Relationship Id="rId9" Type="http://schemas.openxmlformats.org/officeDocument/2006/relationships/customXml" Target="../ink/ink1459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70.png"/><Relationship Id="rId21" Type="http://schemas.openxmlformats.org/officeDocument/2006/relationships/customXml" Target="../ink/ink1528.xml"/><Relationship Id="rId42" Type="http://schemas.openxmlformats.org/officeDocument/2006/relationships/image" Target="../media/image6250.png"/><Relationship Id="rId47" Type="http://schemas.openxmlformats.org/officeDocument/2006/relationships/customXml" Target="../ink/ink1541.xml"/><Relationship Id="rId63" Type="http://schemas.openxmlformats.org/officeDocument/2006/relationships/customXml" Target="../ink/ink1549.xml"/><Relationship Id="rId68" Type="http://schemas.openxmlformats.org/officeDocument/2006/relationships/image" Target="../media/image1296.png"/><Relationship Id="rId16" Type="http://schemas.openxmlformats.org/officeDocument/2006/relationships/image" Target="../media/image6120.png"/><Relationship Id="rId11" Type="http://schemas.openxmlformats.org/officeDocument/2006/relationships/customXml" Target="../ink/ink1523.xml"/><Relationship Id="rId32" Type="http://schemas.openxmlformats.org/officeDocument/2006/relationships/image" Target="../media/image6200.png"/><Relationship Id="rId37" Type="http://schemas.openxmlformats.org/officeDocument/2006/relationships/customXml" Target="../ink/ink1536.xml"/><Relationship Id="rId53" Type="http://schemas.openxmlformats.org/officeDocument/2006/relationships/customXml" Target="../ink/ink1544.xml"/><Relationship Id="rId58" Type="http://schemas.openxmlformats.org/officeDocument/2006/relationships/image" Target="../media/image1291.png"/><Relationship Id="rId74" Type="http://schemas.openxmlformats.org/officeDocument/2006/relationships/image" Target="../media/image1299.png"/><Relationship Id="rId79" Type="http://schemas.openxmlformats.org/officeDocument/2006/relationships/customXml" Target="../ink/ink1557.xml"/><Relationship Id="rId5" Type="http://schemas.openxmlformats.org/officeDocument/2006/relationships/customXml" Target="../ink/ink1520.xml"/><Relationship Id="rId61" Type="http://schemas.openxmlformats.org/officeDocument/2006/relationships/customXml" Target="../ink/ink1548.xml"/><Relationship Id="rId82" Type="http://schemas.openxmlformats.org/officeDocument/2006/relationships/image" Target="../media/image1303.png"/><Relationship Id="rId19" Type="http://schemas.openxmlformats.org/officeDocument/2006/relationships/customXml" Target="../ink/ink1527.xml"/><Relationship Id="rId14" Type="http://schemas.openxmlformats.org/officeDocument/2006/relationships/image" Target="../media/image6110.png"/><Relationship Id="rId22" Type="http://schemas.openxmlformats.org/officeDocument/2006/relationships/image" Target="../media/image6150.png"/><Relationship Id="rId27" Type="http://schemas.openxmlformats.org/officeDocument/2006/relationships/customXml" Target="../ink/ink1531.xml"/><Relationship Id="rId30" Type="http://schemas.openxmlformats.org/officeDocument/2006/relationships/image" Target="../media/image6190.png"/><Relationship Id="rId35" Type="http://schemas.openxmlformats.org/officeDocument/2006/relationships/customXml" Target="../ink/ink1535.xml"/><Relationship Id="rId43" Type="http://schemas.openxmlformats.org/officeDocument/2006/relationships/customXml" Target="../ink/ink1539.xml"/><Relationship Id="rId48" Type="http://schemas.openxmlformats.org/officeDocument/2006/relationships/image" Target="../media/image1286.png"/><Relationship Id="rId56" Type="http://schemas.openxmlformats.org/officeDocument/2006/relationships/image" Target="../media/image1290.png"/><Relationship Id="rId64" Type="http://schemas.openxmlformats.org/officeDocument/2006/relationships/image" Target="../media/image1294.png"/><Relationship Id="rId69" Type="http://schemas.openxmlformats.org/officeDocument/2006/relationships/customXml" Target="../ink/ink1552.xml"/><Relationship Id="rId77" Type="http://schemas.openxmlformats.org/officeDocument/2006/relationships/customXml" Target="../ink/ink1556.xml"/><Relationship Id="rId8" Type="http://schemas.openxmlformats.org/officeDocument/2006/relationships/image" Target="../media/image6080.png"/><Relationship Id="rId51" Type="http://schemas.openxmlformats.org/officeDocument/2006/relationships/customXml" Target="../ink/ink1543.xml"/><Relationship Id="rId72" Type="http://schemas.openxmlformats.org/officeDocument/2006/relationships/image" Target="../media/image1298.png"/><Relationship Id="rId80" Type="http://schemas.openxmlformats.org/officeDocument/2006/relationships/image" Target="../media/image1302.png"/><Relationship Id="rId3" Type="http://schemas.openxmlformats.org/officeDocument/2006/relationships/customXml" Target="../ink/ink1519.xml"/><Relationship Id="rId12" Type="http://schemas.openxmlformats.org/officeDocument/2006/relationships/image" Target="../media/image6100.png"/><Relationship Id="rId17" Type="http://schemas.openxmlformats.org/officeDocument/2006/relationships/customXml" Target="../ink/ink1526.xml"/><Relationship Id="rId25" Type="http://schemas.openxmlformats.org/officeDocument/2006/relationships/customXml" Target="../ink/ink1530.xml"/><Relationship Id="rId33" Type="http://schemas.openxmlformats.org/officeDocument/2006/relationships/customXml" Target="../ink/ink1534.xml"/><Relationship Id="rId38" Type="http://schemas.openxmlformats.org/officeDocument/2006/relationships/image" Target="../media/image6230.png"/><Relationship Id="rId46" Type="http://schemas.openxmlformats.org/officeDocument/2006/relationships/image" Target="../media/image1285.png"/><Relationship Id="rId59" Type="http://schemas.openxmlformats.org/officeDocument/2006/relationships/customXml" Target="../ink/ink1547.xml"/><Relationship Id="rId67" Type="http://schemas.openxmlformats.org/officeDocument/2006/relationships/customXml" Target="../ink/ink1551.xml"/><Relationship Id="rId20" Type="http://schemas.openxmlformats.org/officeDocument/2006/relationships/image" Target="../media/image6140.png"/><Relationship Id="rId41" Type="http://schemas.openxmlformats.org/officeDocument/2006/relationships/customXml" Target="../ink/ink1538.xml"/><Relationship Id="rId54" Type="http://schemas.openxmlformats.org/officeDocument/2006/relationships/image" Target="../media/image1289.png"/><Relationship Id="rId62" Type="http://schemas.openxmlformats.org/officeDocument/2006/relationships/image" Target="../media/image1293.png"/><Relationship Id="rId70" Type="http://schemas.openxmlformats.org/officeDocument/2006/relationships/image" Target="../media/image1297.png"/><Relationship Id="rId75" Type="http://schemas.openxmlformats.org/officeDocument/2006/relationships/customXml" Target="../ink/ink15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70.png"/><Relationship Id="rId15" Type="http://schemas.openxmlformats.org/officeDocument/2006/relationships/customXml" Target="../ink/ink1525.xml"/><Relationship Id="rId23" Type="http://schemas.openxmlformats.org/officeDocument/2006/relationships/customXml" Target="../ink/ink1529.xml"/><Relationship Id="rId28" Type="http://schemas.openxmlformats.org/officeDocument/2006/relationships/image" Target="../media/image6180.png"/><Relationship Id="rId36" Type="http://schemas.openxmlformats.org/officeDocument/2006/relationships/image" Target="../media/image6220.png"/><Relationship Id="rId49" Type="http://schemas.openxmlformats.org/officeDocument/2006/relationships/customXml" Target="../ink/ink1542.xml"/><Relationship Id="rId57" Type="http://schemas.openxmlformats.org/officeDocument/2006/relationships/customXml" Target="../ink/ink1546.xml"/><Relationship Id="rId10" Type="http://schemas.openxmlformats.org/officeDocument/2006/relationships/image" Target="../media/image6090.png"/><Relationship Id="rId31" Type="http://schemas.openxmlformats.org/officeDocument/2006/relationships/customXml" Target="../ink/ink1533.xml"/><Relationship Id="rId44" Type="http://schemas.openxmlformats.org/officeDocument/2006/relationships/image" Target="../media/image1284.png"/><Relationship Id="rId52" Type="http://schemas.openxmlformats.org/officeDocument/2006/relationships/image" Target="../media/image1288.png"/><Relationship Id="rId60" Type="http://schemas.openxmlformats.org/officeDocument/2006/relationships/image" Target="../media/image1292.png"/><Relationship Id="rId65" Type="http://schemas.openxmlformats.org/officeDocument/2006/relationships/customXml" Target="../ink/ink1550.xml"/><Relationship Id="rId73" Type="http://schemas.openxmlformats.org/officeDocument/2006/relationships/customXml" Target="../ink/ink1554.xml"/><Relationship Id="rId78" Type="http://schemas.openxmlformats.org/officeDocument/2006/relationships/image" Target="../media/image1301.png"/><Relationship Id="rId81" Type="http://schemas.openxmlformats.org/officeDocument/2006/relationships/customXml" Target="../ink/ink1558.xml"/><Relationship Id="rId4" Type="http://schemas.openxmlformats.org/officeDocument/2006/relationships/image" Target="../media/image6060.png"/><Relationship Id="rId9" Type="http://schemas.openxmlformats.org/officeDocument/2006/relationships/customXml" Target="../ink/ink1522.xml"/><Relationship Id="rId13" Type="http://schemas.openxmlformats.org/officeDocument/2006/relationships/customXml" Target="../ink/ink1524.xml"/><Relationship Id="rId18" Type="http://schemas.openxmlformats.org/officeDocument/2006/relationships/image" Target="../media/image6130.png"/><Relationship Id="rId39" Type="http://schemas.openxmlformats.org/officeDocument/2006/relationships/customXml" Target="../ink/ink1537.xml"/><Relationship Id="rId34" Type="http://schemas.openxmlformats.org/officeDocument/2006/relationships/image" Target="../media/image6210.png"/><Relationship Id="rId50" Type="http://schemas.openxmlformats.org/officeDocument/2006/relationships/image" Target="../media/image1287.png"/><Relationship Id="rId55" Type="http://schemas.openxmlformats.org/officeDocument/2006/relationships/customXml" Target="../ink/ink1545.xml"/><Relationship Id="rId76" Type="http://schemas.openxmlformats.org/officeDocument/2006/relationships/image" Target="../media/image1300.png"/><Relationship Id="rId7" Type="http://schemas.openxmlformats.org/officeDocument/2006/relationships/customXml" Target="../ink/ink1521.xml"/><Relationship Id="rId71" Type="http://schemas.openxmlformats.org/officeDocument/2006/relationships/customXml" Target="../ink/ink1553.xml"/><Relationship Id="rId2" Type="http://schemas.openxmlformats.org/officeDocument/2006/relationships/image" Target="../media/image1027.jpeg"/><Relationship Id="rId29" Type="http://schemas.openxmlformats.org/officeDocument/2006/relationships/customXml" Target="../ink/ink1532.xml"/><Relationship Id="rId24" Type="http://schemas.openxmlformats.org/officeDocument/2006/relationships/image" Target="../media/image6160.png"/><Relationship Id="rId40" Type="http://schemas.openxmlformats.org/officeDocument/2006/relationships/image" Target="../media/image6240.png"/><Relationship Id="rId45" Type="http://schemas.openxmlformats.org/officeDocument/2006/relationships/customXml" Target="../ink/ink1540.xml"/><Relationship Id="rId66" Type="http://schemas.openxmlformats.org/officeDocument/2006/relationships/image" Target="../media/image129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64.xml"/><Relationship Id="rId18" Type="http://schemas.openxmlformats.org/officeDocument/2006/relationships/image" Target="../media/image6340.png"/><Relationship Id="rId26" Type="http://schemas.openxmlformats.org/officeDocument/2006/relationships/image" Target="../media/image6370.png"/><Relationship Id="rId39" Type="http://schemas.openxmlformats.org/officeDocument/2006/relationships/customXml" Target="../ink/ink1577.xml"/><Relationship Id="rId21" Type="http://schemas.openxmlformats.org/officeDocument/2006/relationships/customXml" Target="../ink/ink1568.xml"/><Relationship Id="rId34" Type="http://schemas.openxmlformats.org/officeDocument/2006/relationships/image" Target="../media/image6410.png"/><Relationship Id="rId42" Type="http://schemas.openxmlformats.org/officeDocument/2006/relationships/image" Target="../media/image1306.png"/><Relationship Id="rId7" Type="http://schemas.openxmlformats.org/officeDocument/2006/relationships/customXml" Target="../ink/ink1561.xml"/><Relationship Id="rId2" Type="http://schemas.openxmlformats.org/officeDocument/2006/relationships/image" Target="../media/image1028.jpeg"/><Relationship Id="rId16" Type="http://schemas.openxmlformats.org/officeDocument/2006/relationships/image" Target="../media/image6330.png"/><Relationship Id="rId20" Type="http://schemas.openxmlformats.org/officeDocument/2006/relationships/image" Target="../media/image159.png"/><Relationship Id="rId29" Type="http://schemas.openxmlformats.org/officeDocument/2006/relationships/customXml" Target="../ink/ink1572.xml"/><Relationship Id="rId41" Type="http://schemas.openxmlformats.org/officeDocument/2006/relationships/customXml" Target="../ink/ink15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80.png"/><Relationship Id="rId11" Type="http://schemas.openxmlformats.org/officeDocument/2006/relationships/customXml" Target="../ink/ink1563.xml"/><Relationship Id="rId24" Type="http://schemas.openxmlformats.org/officeDocument/2006/relationships/image" Target="../media/image6360.png"/><Relationship Id="rId32" Type="http://schemas.openxmlformats.org/officeDocument/2006/relationships/image" Target="../media/image6400.png"/><Relationship Id="rId37" Type="http://schemas.openxmlformats.org/officeDocument/2006/relationships/customXml" Target="../ink/ink1576.xml"/><Relationship Id="rId40" Type="http://schemas.openxmlformats.org/officeDocument/2006/relationships/image" Target="../media/image1305.png"/><Relationship Id="rId5" Type="http://schemas.openxmlformats.org/officeDocument/2006/relationships/customXml" Target="../ink/ink1560.xml"/><Relationship Id="rId15" Type="http://schemas.openxmlformats.org/officeDocument/2006/relationships/customXml" Target="../ink/ink1565.xml"/><Relationship Id="rId23" Type="http://schemas.openxmlformats.org/officeDocument/2006/relationships/customXml" Target="../ink/ink1569.xml"/><Relationship Id="rId28" Type="http://schemas.openxmlformats.org/officeDocument/2006/relationships/image" Target="../media/image6380.png"/><Relationship Id="rId36" Type="http://schemas.openxmlformats.org/officeDocument/2006/relationships/image" Target="../media/image6420.png"/><Relationship Id="rId10" Type="http://schemas.openxmlformats.org/officeDocument/2006/relationships/image" Target="../media/image6300.png"/><Relationship Id="rId19" Type="http://schemas.openxmlformats.org/officeDocument/2006/relationships/customXml" Target="../ink/ink1567.xml"/><Relationship Id="rId31" Type="http://schemas.openxmlformats.org/officeDocument/2006/relationships/customXml" Target="../ink/ink1573.xml"/><Relationship Id="rId44" Type="http://schemas.openxmlformats.org/officeDocument/2006/relationships/image" Target="../media/image1307.png"/><Relationship Id="rId4" Type="http://schemas.openxmlformats.org/officeDocument/2006/relationships/image" Target="../media/image6270.png"/><Relationship Id="rId9" Type="http://schemas.openxmlformats.org/officeDocument/2006/relationships/customXml" Target="../ink/ink1562.xml"/><Relationship Id="rId14" Type="http://schemas.openxmlformats.org/officeDocument/2006/relationships/image" Target="../media/image6320.png"/><Relationship Id="rId22" Type="http://schemas.openxmlformats.org/officeDocument/2006/relationships/image" Target="../media/image6350.png"/><Relationship Id="rId27" Type="http://schemas.openxmlformats.org/officeDocument/2006/relationships/customXml" Target="../ink/ink1571.xml"/><Relationship Id="rId30" Type="http://schemas.openxmlformats.org/officeDocument/2006/relationships/image" Target="../media/image6390.png"/><Relationship Id="rId35" Type="http://schemas.openxmlformats.org/officeDocument/2006/relationships/customXml" Target="../ink/ink1575.xml"/><Relationship Id="rId43" Type="http://schemas.openxmlformats.org/officeDocument/2006/relationships/customXml" Target="../ink/ink1579.xml"/><Relationship Id="rId8" Type="http://schemas.openxmlformats.org/officeDocument/2006/relationships/image" Target="../media/image6290.png"/><Relationship Id="rId3" Type="http://schemas.openxmlformats.org/officeDocument/2006/relationships/customXml" Target="../ink/ink1559.xml"/><Relationship Id="rId12" Type="http://schemas.openxmlformats.org/officeDocument/2006/relationships/image" Target="../media/image6310.png"/><Relationship Id="rId17" Type="http://schemas.openxmlformats.org/officeDocument/2006/relationships/customXml" Target="../ink/ink1566.xml"/><Relationship Id="rId25" Type="http://schemas.openxmlformats.org/officeDocument/2006/relationships/customXml" Target="../ink/ink1570.xml"/><Relationship Id="rId33" Type="http://schemas.openxmlformats.org/officeDocument/2006/relationships/customXml" Target="../ink/ink1574.xml"/><Relationship Id="rId38" Type="http://schemas.openxmlformats.org/officeDocument/2006/relationships/image" Target="../media/image6430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20.png"/><Relationship Id="rId117" Type="http://schemas.openxmlformats.org/officeDocument/2006/relationships/image" Target="../media/image1326.png"/><Relationship Id="rId21" Type="http://schemas.openxmlformats.org/officeDocument/2006/relationships/customXml" Target="../ink/ink1589.xml"/><Relationship Id="rId42" Type="http://schemas.openxmlformats.org/officeDocument/2006/relationships/customXml" Target="../ink/ink1600.xml"/><Relationship Id="rId47" Type="http://schemas.openxmlformats.org/officeDocument/2006/relationships/image" Target="../media/image7220.png"/><Relationship Id="rId63" Type="http://schemas.openxmlformats.org/officeDocument/2006/relationships/image" Target="../media/image7300.png"/><Relationship Id="rId68" Type="http://schemas.openxmlformats.org/officeDocument/2006/relationships/customXml" Target="../ink/ink1613.xml"/><Relationship Id="rId84" Type="http://schemas.openxmlformats.org/officeDocument/2006/relationships/customXml" Target="../ink/ink1621.xml"/><Relationship Id="rId89" Type="http://schemas.openxmlformats.org/officeDocument/2006/relationships/image" Target="../media/image1312.png"/><Relationship Id="rId112" Type="http://schemas.openxmlformats.org/officeDocument/2006/relationships/customXml" Target="../ink/ink1635.xml"/><Relationship Id="rId16" Type="http://schemas.openxmlformats.org/officeDocument/2006/relationships/image" Target="../media/image7080.png"/><Relationship Id="rId107" Type="http://schemas.openxmlformats.org/officeDocument/2006/relationships/image" Target="../media/image1321.png"/><Relationship Id="rId11" Type="http://schemas.openxmlformats.org/officeDocument/2006/relationships/customXml" Target="../ink/ink1584.xml"/><Relationship Id="rId32" Type="http://schemas.openxmlformats.org/officeDocument/2006/relationships/image" Target="../media/image7150.png"/><Relationship Id="rId37" Type="http://schemas.openxmlformats.org/officeDocument/2006/relationships/customXml" Target="../ink/ink1597.xml"/><Relationship Id="rId53" Type="http://schemas.openxmlformats.org/officeDocument/2006/relationships/image" Target="../media/image7250.png"/><Relationship Id="rId58" Type="http://schemas.openxmlformats.org/officeDocument/2006/relationships/customXml" Target="../ink/ink1608.xml"/><Relationship Id="rId74" Type="http://schemas.openxmlformats.org/officeDocument/2006/relationships/customXml" Target="../ink/ink1616.xml"/><Relationship Id="rId79" Type="http://schemas.openxmlformats.org/officeDocument/2006/relationships/image" Target="../media/image7380.png"/><Relationship Id="rId102" Type="http://schemas.openxmlformats.org/officeDocument/2006/relationships/customXml" Target="../ink/ink1630.xml"/><Relationship Id="rId5" Type="http://schemas.openxmlformats.org/officeDocument/2006/relationships/customXml" Target="../ink/ink1581.xml"/><Relationship Id="rId90" Type="http://schemas.openxmlformats.org/officeDocument/2006/relationships/customXml" Target="../ink/ink1624.xml"/><Relationship Id="rId95" Type="http://schemas.openxmlformats.org/officeDocument/2006/relationships/image" Target="../media/image1315.png"/><Relationship Id="rId22" Type="http://schemas.openxmlformats.org/officeDocument/2006/relationships/image" Target="../media/image159.png"/><Relationship Id="rId27" Type="http://schemas.openxmlformats.org/officeDocument/2006/relationships/customXml" Target="../ink/ink1592.xml"/><Relationship Id="rId43" Type="http://schemas.openxmlformats.org/officeDocument/2006/relationships/image" Target="../media/image7200.png"/><Relationship Id="rId48" Type="http://schemas.openxmlformats.org/officeDocument/2006/relationships/customXml" Target="../ink/ink1603.xml"/><Relationship Id="rId64" Type="http://schemas.openxmlformats.org/officeDocument/2006/relationships/customXml" Target="../ink/ink1611.xml"/><Relationship Id="rId69" Type="http://schemas.openxmlformats.org/officeDocument/2006/relationships/image" Target="../media/image7330.png"/><Relationship Id="rId113" Type="http://schemas.openxmlformats.org/officeDocument/2006/relationships/image" Target="../media/image1324.png"/><Relationship Id="rId118" Type="http://schemas.openxmlformats.org/officeDocument/2006/relationships/customXml" Target="../ink/ink1638.xml"/><Relationship Id="rId80" Type="http://schemas.openxmlformats.org/officeDocument/2006/relationships/customXml" Target="../ink/ink1619.xml"/><Relationship Id="rId85" Type="http://schemas.openxmlformats.org/officeDocument/2006/relationships/image" Target="../media/image1310.png"/><Relationship Id="rId12" Type="http://schemas.openxmlformats.org/officeDocument/2006/relationships/image" Target="../media/image7060.png"/><Relationship Id="rId17" Type="http://schemas.openxmlformats.org/officeDocument/2006/relationships/customXml" Target="../ink/ink1587.xml"/><Relationship Id="rId33" Type="http://schemas.openxmlformats.org/officeDocument/2006/relationships/customXml" Target="../ink/ink1595.xml"/><Relationship Id="rId38" Type="http://schemas.openxmlformats.org/officeDocument/2006/relationships/customXml" Target="../ink/ink1598.xml"/><Relationship Id="rId59" Type="http://schemas.openxmlformats.org/officeDocument/2006/relationships/image" Target="../media/image7280.png"/><Relationship Id="rId103" Type="http://schemas.openxmlformats.org/officeDocument/2006/relationships/image" Target="../media/image1319.png"/><Relationship Id="rId108" Type="http://schemas.openxmlformats.org/officeDocument/2006/relationships/customXml" Target="../ink/ink1633.xml"/><Relationship Id="rId54" Type="http://schemas.openxmlformats.org/officeDocument/2006/relationships/customXml" Target="../ink/ink1606.xml"/><Relationship Id="rId70" Type="http://schemas.openxmlformats.org/officeDocument/2006/relationships/customXml" Target="../ink/ink1614.xml"/><Relationship Id="rId75" Type="http://schemas.openxmlformats.org/officeDocument/2006/relationships/image" Target="../media/image7360.png"/><Relationship Id="rId91" Type="http://schemas.openxmlformats.org/officeDocument/2006/relationships/image" Target="../media/image1313.png"/><Relationship Id="rId96" Type="http://schemas.openxmlformats.org/officeDocument/2006/relationships/customXml" Target="../ink/ink16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30.png"/><Relationship Id="rId23" Type="http://schemas.openxmlformats.org/officeDocument/2006/relationships/customXml" Target="../ink/ink1590.xml"/><Relationship Id="rId28" Type="http://schemas.openxmlformats.org/officeDocument/2006/relationships/image" Target="../media/image7130.png"/><Relationship Id="rId49" Type="http://schemas.openxmlformats.org/officeDocument/2006/relationships/image" Target="../media/image7230.png"/><Relationship Id="rId114" Type="http://schemas.openxmlformats.org/officeDocument/2006/relationships/customXml" Target="../ink/ink1636.xml"/><Relationship Id="rId119" Type="http://schemas.openxmlformats.org/officeDocument/2006/relationships/image" Target="../media/image1327.png"/><Relationship Id="rId10" Type="http://schemas.openxmlformats.org/officeDocument/2006/relationships/image" Target="../media/image7050.png"/><Relationship Id="rId31" Type="http://schemas.openxmlformats.org/officeDocument/2006/relationships/customXml" Target="../ink/ink1594.xml"/><Relationship Id="rId44" Type="http://schemas.openxmlformats.org/officeDocument/2006/relationships/customXml" Target="../ink/ink1601.xml"/><Relationship Id="rId52" Type="http://schemas.openxmlformats.org/officeDocument/2006/relationships/customXml" Target="../ink/ink1605.xml"/><Relationship Id="rId60" Type="http://schemas.openxmlformats.org/officeDocument/2006/relationships/customXml" Target="../ink/ink1609.xml"/><Relationship Id="rId65" Type="http://schemas.openxmlformats.org/officeDocument/2006/relationships/image" Target="../media/image7310.png"/><Relationship Id="rId73" Type="http://schemas.openxmlformats.org/officeDocument/2006/relationships/image" Target="../media/image7350.png"/><Relationship Id="rId78" Type="http://schemas.openxmlformats.org/officeDocument/2006/relationships/customXml" Target="../ink/ink1618.xml"/><Relationship Id="rId81" Type="http://schemas.openxmlformats.org/officeDocument/2006/relationships/image" Target="../media/image7390.png"/><Relationship Id="rId86" Type="http://schemas.openxmlformats.org/officeDocument/2006/relationships/customXml" Target="../ink/ink1622.xml"/><Relationship Id="rId94" Type="http://schemas.openxmlformats.org/officeDocument/2006/relationships/customXml" Target="../ink/ink1626.xml"/><Relationship Id="rId99" Type="http://schemas.openxmlformats.org/officeDocument/2006/relationships/image" Target="../media/image1317.png"/><Relationship Id="rId101" Type="http://schemas.openxmlformats.org/officeDocument/2006/relationships/image" Target="../media/image1318.png"/><Relationship Id="rId4" Type="http://schemas.openxmlformats.org/officeDocument/2006/relationships/image" Target="../media/image7020.png"/><Relationship Id="rId9" Type="http://schemas.openxmlformats.org/officeDocument/2006/relationships/customXml" Target="../ink/ink1583.xml"/><Relationship Id="rId13" Type="http://schemas.openxmlformats.org/officeDocument/2006/relationships/customXml" Target="../ink/ink1585.xml"/><Relationship Id="rId18" Type="http://schemas.openxmlformats.org/officeDocument/2006/relationships/image" Target="../media/image7090.png"/><Relationship Id="rId39" Type="http://schemas.openxmlformats.org/officeDocument/2006/relationships/image" Target="../media/image7180.png"/><Relationship Id="rId109" Type="http://schemas.openxmlformats.org/officeDocument/2006/relationships/image" Target="../media/image1322.png"/><Relationship Id="rId34" Type="http://schemas.openxmlformats.org/officeDocument/2006/relationships/image" Target="../media/image7160.png"/><Relationship Id="rId50" Type="http://schemas.openxmlformats.org/officeDocument/2006/relationships/customXml" Target="../ink/ink1604.xml"/><Relationship Id="rId55" Type="http://schemas.openxmlformats.org/officeDocument/2006/relationships/image" Target="../media/image7260.png"/><Relationship Id="rId76" Type="http://schemas.openxmlformats.org/officeDocument/2006/relationships/customXml" Target="../ink/ink1617.xml"/><Relationship Id="rId97" Type="http://schemas.openxmlformats.org/officeDocument/2006/relationships/image" Target="../media/image1316.png"/><Relationship Id="rId104" Type="http://schemas.openxmlformats.org/officeDocument/2006/relationships/customXml" Target="../ink/ink1631.xml"/><Relationship Id="rId7" Type="http://schemas.openxmlformats.org/officeDocument/2006/relationships/customXml" Target="../ink/ink1582.xml"/><Relationship Id="rId71" Type="http://schemas.openxmlformats.org/officeDocument/2006/relationships/image" Target="../media/image7340.png"/><Relationship Id="rId92" Type="http://schemas.openxmlformats.org/officeDocument/2006/relationships/customXml" Target="../ink/ink1625.xml"/><Relationship Id="rId2" Type="http://schemas.openxmlformats.org/officeDocument/2006/relationships/image" Target="../media/image1040.png"/><Relationship Id="rId29" Type="http://schemas.openxmlformats.org/officeDocument/2006/relationships/customXml" Target="../ink/ink1593.xml"/><Relationship Id="rId24" Type="http://schemas.openxmlformats.org/officeDocument/2006/relationships/image" Target="../media/image7110.png"/><Relationship Id="rId40" Type="http://schemas.openxmlformats.org/officeDocument/2006/relationships/customXml" Target="../ink/ink1599.xml"/><Relationship Id="rId45" Type="http://schemas.openxmlformats.org/officeDocument/2006/relationships/image" Target="../media/image7210.png"/><Relationship Id="rId66" Type="http://schemas.openxmlformats.org/officeDocument/2006/relationships/customXml" Target="../ink/ink1612.xml"/><Relationship Id="rId87" Type="http://schemas.openxmlformats.org/officeDocument/2006/relationships/image" Target="../media/image1311.png"/><Relationship Id="rId110" Type="http://schemas.openxmlformats.org/officeDocument/2006/relationships/customXml" Target="../ink/ink1634.xml"/><Relationship Id="rId115" Type="http://schemas.openxmlformats.org/officeDocument/2006/relationships/image" Target="../media/image1325.png"/><Relationship Id="rId61" Type="http://schemas.openxmlformats.org/officeDocument/2006/relationships/image" Target="../media/image7290.png"/><Relationship Id="rId82" Type="http://schemas.openxmlformats.org/officeDocument/2006/relationships/customXml" Target="../ink/ink1620.xml"/><Relationship Id="rId19" Type="http://schemas.openxmlformats.org/officeDocument/2006/relationships/customXml" Target="../ink/ink1588.xml"/><Relationship Id="rId14" Type="http://schemas.openxmlformats.org/officeDocument/2006/relationships/image" Target="../media/image7070.png"/><Relationship Id="rId30" Type="http://schemas.openxmlformats.org/officeDocument/2006/relationships/image" Target="../media/image7140.png"/><Relationship Id="rId35" Type="http://schemas.openxmlformats.org/officeDocument/2006/relationships/customXml" Target="../ink/ink1596.xml"/><Relationship Id="rId56" Type="http://schemas.openxmlformats.org/officeDocument/2006/relationships/customXml" Target="../ink/ink1607.xml"/><Relationship Id="rId77" Type="http://schemas.openxmlformats.org/officeDocument/2006/relationships/image" Target="../media/image7370.png"/><Relationship Id="rId100" Type="http://schemas.openxmlformats.org/officeDocument/2006/relationships/customXml" Target="../ink/ink1629.xml"/><Relationship Id="rId105" Type="http://schemas.openxmlformats.org/officeDocument/2006/relationships/image" Target="../media/image1320.png"/><Relationship Id="rId8" Type="http://schemas.openxmlformats.org/officeDocument/2006/relationships/image" Target="../media/image7040.png"/><Relationship Id="rId51" Type="http://schemas.openxmlformats.org/officeDocument/2006/relationships/image" Target="../media/image7240.png"/><Relationship Id="rId72" Type="http://schemas.openxmlformats.org/officeDocument/2006/relationships/customXml" Target="../ink/ink1615.xml"/><Relationship Id="rId93" Type="http://schemas.openxmlformats.org/officeDocument/2006/relationships/image" Target="../media/image1314.png"/><Relationship Id="rId98" Type="http://schemas.openxmlformats.org/officeDocument/2006/relationships/customXml" Target="../ink/ink1628.xml"/><Relationship Id="rId3" Type="http://schemas.openxmlformats.org/officeDocument/2006/relationships/customXml" Target="../ink/ink1580.xml"/><Relationship Id="rId25" Type="http://schemas.openxmlformats.org/officeDocument/2006/relationships/customXml" Target="../ink/ink1591.xml"/><Relationship Id="rId46" Type="http://schemas.openxmlformats.org/officeDocument/2006/relationships/customXml" Target="../ink/ink1602.xml"/><Relationship Id="rId67" Type="http://schemas.openxmlformats.org/officeDocument/2006/relationships/image" Target="../media/image7320.png"/><Relationship Id="rId116" Type="http://schemas.openxmlformats.org/officeDocument/2006/relationships/customXml" Target="../ink/ink1637.xml"/><Relationship Id="rId20" Type="http://schemas.openxmlformats.org/officeDocument/2006/relationships/image" Target="../media/image7100.png"/><Relationship Id="rId41" Type="http://schemas.openxmlformats.org/officeDocument/2006/relationships/image" Target="../media/image7190.png"/><Relationship Id="rId62" Type="http://schemas.openxmlformats.org/officeDocument/2006/relationships/customXml" Target="../ink/ink1610.xml"/><Relationship Id="rId83" Type="http://schemas.openxmlformats.org/officeDocument/2006/relationships/image" Target="../media/image1309.png"/><Relationship Id="rId88" Type="http://schemas.openxmlformats.org/officeDocument/2006/relationships/customXml" Target="../ink/ink1623.xml"/><Relationship Id="rId111" Type="http://schemas.openxmlformats.org/officeDocument/2006/relationships/image" Target="../media/image1323.png"/><Relationship Id="rId15" Type="http://schemas.openxmlformats.org/officeDocument/2006/relationships/customXml" Target="../ink/ink1586.xml"/><Relationship Id="rId36" Type="http://schemas.openxmlformats.org/officeDocument/2006/relationships/image" Target="../media/image7170.png"/><Relationship Id="rId57" Type="http://schemas.openxmlformats.org/officeDocument/2006/relationships/image" Target="../media/image7270.png"/><Relationship Id="rId106" Type="http://schemas.openxmlformats.org/officeDocument/2006/relationships/customXml" Target="../ink/ink163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44.xml"/><Relationship Id="rId18" Type="http://schemas.openxmlformats.org/officeDocument/2006/relationships/image" Target="../media/image7490.png"/><Relationship Id="rId26" Type="http://schemas.openxmlformats.org/officeDocument/2006/relationships/image" Target="../media/image7530.png"/><Relationship Id="rId21" Type="http://schemas.openxmlformats.org/officeDocument/2006/relationships/customXml" Target="../ink/ink1648.xml"/><Relationship Id="rId34" Type="http://schemas.openxmlformats.org/officeDocument/2006/relationships/image" Target="../media/image7570.png"/><Relationship Id="rId7" Type="http://schemas.openxmlformats.org/officeDocument/2006/relationships/customXml" Target="../ink/ink1641.xml"/><Relationship Id="rId12" Type="http://schemas.openxmlformats.org/officeDocument/2006/relationships/image" Target="../media/image7460.png"/><Relationship Id="rId17" Type="http://schemas.openxmlformats.org/officeDocument/2006/relationships/customXml" Target="../ink/ink1646.xml"/><Relationship Id="rId25" Type="http://schemas.openxmlformats.org/officeDocument/2006/relationships/customXml" Target="../ink/ink1650.xml"/><Relationship Id="rId33" Type="http://schemas.openxmlformats.org/officeDocument/2006/relationships/customXml" Target="../ink/ink1654.xml"/><Relationship Id="rId38" Type="http://schemas.openxmlformats.org/officeDocument/2006/relationships/image" Target="../media/image113.png"/><Relationship Id="rId2" Type="http://schemas.openxmlformats.org/officeDocument/2006/relationships/image" Target="../media/image1041.jpeg"/><Relationship Id="rId16" Type="http://schemas.openxmlformats.org/officeDocument/2006/relationships/image" Target="../media/image7480.png"/><Relationship Id="rId20" Type="http://schemas.openxmlformats.org/officeDocument/2006/relationships/image" Target="../media/image7500.png"/><Relationship Id="rId29" Type="http://schemas.openxmlformats.org/officeDocument/2006/relationships/customXml" Target="../ink/ink16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30.png"/><Relationship Id="rId11" Type="http://schemas.openxmlformats.org/officeDocument/2006/relationships/customXml" Target="../ink/ink1643.xml"/><Relationship Id="rId24" Type="http://schemas.openxmlformats.org/officeDocument/2006/relationships/image" Target="../media/image7520.png"/><Relationship Id="rId32" Type="http://schemas.openxmlformats.org/officeDocument/2006/relationships/image" Target="../media/image7560.png"/><Relationship Id="rId37" Type="http://schemas.openxmlformats.org/officeDocument/2006/relationships/customXml" Target="../ink/ink1656.xml"/><Relationship Id="rId5" Type="http://schemas.openxmlformats.org/officeDocument/2006/relationships/customXml" Target="../ink/ink1640.xml"/><Relationship Id="rId15" Type="http://schemas.openxmlformats.org/officeDocument/2006/relationships/customXml" Target="../ink/ink1645.xml"/><Relationship Id="rId23" Type="http://schemas.openxmlformats.org/officeDocument/2006/relationships/customXml" Target="../ink/ink1649.xml"/><Relationship Id="rId28" Type="http://schemas.openxmlformats.org/officeDocument/2006/relationships/image" Target="../media/image7540.png"/><Relationship Id="rId36" Type="http://schemas.openxmlformats.org/officeDocument/2006/relationships/image" Target="../media/image7580.png"/><Relationship Id="rId10" Type="http://schemas.openxmlformats.org/officeDocument/2006/relationships/image" Target="../media/image7450.png"/><Relationship Id="rId19" Type="http://schemas.openxmlformats.org/officeDocument/2006/relationships/customXml" Target="../ink/ink1647.xml"/><Relationship Id="rId31" Type="http://schemas.openxmlformats.org/officeDocument/2006/relationships/customXml" Target="../ink/ink1653.xml"/><Relationship Id="rId4" Type="http://schemas.openxmlformats.org/officeDocument/2006/relationships/image" Target="../media/image7420.png"/><Relationship Id="rId9" Type="http://schemas.openxmlformats.org/officeDocument/2006/relationships/customXml" Target="../ink/ink1642.xml"/><Relationship Id="rId14" Type="http://schemas.openxmlformats.org/officeDocument/2006/relationships/image" Target="../media/image7470.png"/><Relationship Id="rId22" Type="http://schemas.openxmlformats.org/officeDocument/2006/relationships/image" Target="../media/image7510.png"/><Relationship Id="rId27" Type="http://schemas.openxmlformats.org/officeDocument/2006/relationships/customXml" Target="../ink/ink1651.xml"/><Relationship Id="rId30" Type="http://schemas.openxmlformats.org/officeDocument/2006/relationships/image" Target="../media/image7550.png"/><Relationship Id="rId35" Type="http://schemas.openxmlformats.org/officeDocument/2006/relationships/customXml" Target="../ink/ink1655.xml"/><Relationship Id="rId8" Type="http://schemas.openxmlformats.org/officeDocument/2006/relationships/image" Target="../media/image7440.png"/><Relationship Id="rId3" Type="http://schemas.openxmlformats.org/officeDocument/2006/relationships/customXml" Target="../ink/ink16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7.xml"/><Relationship Id="rId2" Type="http://schemas.openxmlformats.org/officeDocument/2006/relationships/image" Target="../media/image10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50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63.xml"/><Relationship Id="rId18" Type="http://schemas.openxmlformats.org/officeDocument/2006/relationships/image" Target="../media/image6540.png"/><Relationship Id="rId26" Type="http://schemas.openxmlformats.org/officeDocument/2006/relationships/image" Target="../media/image6570.png"/><Relationship Id="rId39" Type="http://schemas.openxmlformats.org/officeDocument/2006/relationships/customXml" Target="../ink/ink1676.xml"/><Relationship Id="rId21" Type="http://schemas.openxmlformats.org/officeDocument/2006/relationships/customXml" Target="../ink/ink1667.xml"/><Relationship Id="rId34" Type="http://schemas.openxmlformats.org/officeDocument/2006/relationships/image" Target="../media/image6610.png"/><Relationship Id="rId42" Type="http://schemas.openxmlformats.org/officeDocument/2006/relationships/image" Target="../media/image6650.png"/><Relationship Id="rId47" Type="http://schemas.openxmlformats.org/officeDocument/2006/relationships/customXml" Target="../ink/ink1680.xml"/><Relationship Id="rId50" Type="http://schemas.openxmlformats.org/officeDocument/2006/relationships/image" Target="../media/image6690.png"/><Relationship Id="rId55" Type="http://schemas.openxmlformats.org/officeDocument/2006/relationships/customXml" Target="../ink/ink1684.xml"/><Relationship Id="rId7" Type="http://schemas.openxmlformats.org/officeDocument/2006/relationships/customXml" Target="../ink/ink1660.xml"/><Relationship Id="rId2" Type="http://schemas.openxmlformats.org/officeDocument/2006/relationships/image" Target="../media/image1046.png"/><Relationship Id="rId16" Type="http://schemas.openxmlformats.org/officeDocument/2006/relationships/image" Target="../media/image6530.png"/><Relationship Id="rId29" Type="http://schemas.openxmlformats.org/officeDocument/2006/relationships/customXml" Target="../ink/ink1671.xml"/><Relationship Id="rId11" Type="http://schemas.openxmlformats.org/officeDocument/2006/relationships/customXml" Target="../ink/ink1662.xml"/><Relationship Id="rId24" Type="http://schemas.openxmlformats.org/officeDocument/2006/relationships/image" Target="../media/image6560.png"/><Relationship Id="rId32" Type="http://schemas.openxmlformats.org/officeDocument/2006/relationships/image" Target="../media/image6600.png"/><Relationship Id="rId37" Type="http://schemas.openxmlformats.org/officeDocument/2006/relationships/customXml" Target="../ink/ink1675.xml"/><Relationship Id="rId40" Type="http://schemas.openxmlformats.org/officeDocument/2006/relationships/image" Target="../media/image6640.png"/><Relationship Id="rId45" Type="http://schemas.openxmlformats.org/officeDocument/2006/relationships/customXml" Target="../ink/ink1679.xml"/><Relationship Id="rId53" Type="http://schemas.openxmlformats.org/officeDocument/2006/relationships/customXml" Target="../ink/ink1683.xml"/><Relationship Id="rId5" Type="http://schemas.openxmlformats.org/officeDocument/2006/relationships/customXml" Target="../ink/ink1659.xml"/><Relationship Id="rId10" Type="http://schemas.openxmlformats.org/officeDocument/2006/relationships/image" Target="../media/image6500.png"/><Relationship Id="rId19" Type="http://schemas.openxmlformats.org/officeDocument/2006/relationships/customXml" Target="../ink/ink1666.xml"/><Relationship Id="rId31" Type="http://schemas.openxmlformats.org/officeDocument/2006/relationships/customXml" Target="../ink/ink1672.xml"/><Relationship Id="rId44" Type="http://schemas.openxmlformats.org/officeDocument/2006/relationships/image" Target="../media/image6660.png"/><Relationship Id="rId52" Type="http://schemas.openxmlformats.org/officeDocument/2006/relationships/image" Target="../media/image6700.png"/><Relationship Id="rId4" Type="http://schemas.openxmlformats.org/officeDocument/2006/relationships/image" Target="../media/image6470.png"/><Relationship Id="rId9" Type="http://schemas.openxmlformats.org/officeDocument/2006/relationships/customXml" Target="../ink/ink1661.xml"/><Relationship Id="rId14" Type="http://schemas.openxmlformats.org/officeDocument/2006/relationships/image" Target="../media/image6520.png"/><Relationship Id="rId22" Type="http://schemas.openxmlformats.org/officeDocument/2006/relationships/image" Target="../media/image159.png"/><Relationship Id="rId27" Type="http://schemas.openxmlformats.org/officeDocument/2006/relationships/customXml" Target="../ink/ink1670.xml"/><Relationship Id="rId30" Type="http://schemas.openxmlformats.org/officeDocument/2006/relationships/image" Target="../media/image6590.png"/><Relationship Id="rId35" Type="http://schemas.openxmlformats.org/officeDocument/2006/relationships/customXml" Target="../ink/ink1674.xml"/><Relationship Id="rId43" Type="http://schemas.openxmlformats.org/officeDocument/2006/relationships/customXml" Target="../ink/ink1678.xml"/><Relationship Id="rId48" Type="http://schemas.openxmlformats.org/officeDocument/2006/relationships/image" Target="../media/image6680.png"/><Relationship Id="rId56" Type="http://schemas.openxmlformats.org/officeDocument/2006/relationships/image" Target="../media/image6720.png"/><Relationship Id="rId8" Type="http://schemas.openxmlformats.org/officeDocument/2006/relationships/image" Target="../media/image6490.png"/><Relationship Id="rId51" Type="http://schemas.openxmlformats.org/officeDocument/2006/relationships/customXml" Target="../ink/ink1682.xml"/><Relationship Id="rId3" Type="http://schemas.openxmlformats.org/officeDocument/2006/relationships/customXml" Target="../ink/ink1658.xml"/><Relationship Id="rId12" Type="http://schemas.openxmlformats.org/officeDocument/2006/relationships/image" Target="../media/image6510.png"/><Relationship Id="rId17" Type="http://schemas.openxmlformats.org/officeDocument/2006/relationships/customXml" Target="../ink/ink1665.xml"/><Relationship Id="rId25" Type="http://schemas.openxmlformats.org/officeDocument/2006/relationships/customXml" Target="../ink/ink1669.xml"/><Relationship Id="rId33" Type="http://schemas.openxmlformats.org/officeDocument/2006/relationships/customXml" Target="../ink/ink1673.xml"/><Relationship Id="rId38" Type="http://schemas.openxmlformats.org/officeDocument/2006/relationships/image" Target="../media/image6630.png"/><Relationship Id="rId46" Type="http://schemas.openxmlformats.org/officeDocument/2006/relationships/image" Target="../media/image6670.png"/><Relationship Id="rId20" Type="http://schemas.openxmlformats.org/officeDocument/2006/relationships/image" Target="../media/image6550.png"/><Relationship Id="rId41" Type="http://schemas.openxmlformats.org/officeDocument/2006/relationships/customXml" Target="../ink/ink1677.xml"/><Relationship Id="rId54" Type="http://schemas.openxmlformats.org/officeDocument/2006/relationships/image" Target="../media/image6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80.png"/><Relationship Id="rId15" Type="http://schemas.openxmlformats.org/officeDocument/2006/relationships/customXml" Target="../ink/ink1664.xml"/><Relationship Id="rId23" Type="http://schemas.openxmlformats.org/officeDocument/2006/relationships/customXml" Target="../ink/ink1668.xml"/><Relationship Id="rId28" Type="http://schemas.openxmlformats.org/officeDocument/2006/relationships/image" Target="../media/image6580.png"/><Relationship Id="rId36" Type="http://schemas.openxmlformats.org/officeDocument/2006/relationships/image" Target="../media/image6620.png"/><Relationship Id="rId49" Type="http://schemas.openxmlformats.org/officeDocument/2006/relationships/customXml" Target="../ink/ink168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0.xml"/><Relationship Id="rId18" Type="http://schemas.openxmlformats.org/officeDocument/2006/relationships/image" Target="../media/image6810.png"/><Relationship Id="rId26" Type="http://schemas.openxmlformats.org/officeDocument/2006/relationships/image" Target="../media/image6850.png"/><Relationship Id="rId39" Type="http://schemas.openxmlformats.org/officeDocument/2006/relationships/customXml" Target="../ink/ink1703.xml"/><Relationship Id="rId21" Type="http://schemas.openxmlformats.org/officeDocument/2006/relationships/customXml" Target="../ink/ink1694.xml"/><Relationship Id="rId34" Type="http://schemas.openxmlformats.org/officeDocument/2006/relationships/image" Target="../media/image6890.png"/><Relationship Id="rId42" Type="http://schemas.openxmlformats.org/officeDocument/2006/relationships/image" Target="../media/image6930.png"/><Relationship Id="rId47" Type="http://schemas.openxmlformats.org/officeDocument/2006/relationships/customXml" Target="../ink/ink1707.xml"/><Relationship Id="rId50" Type="http://schemas.openxmlformats.org/officeDocument/2006/relationships/image" Target="../media/image6970.png"/><Relationship Id="rId55" Type="http://schemas.openxmlformats.org/officeDocument/2006/relationships/customXml" Target="../ink/ink1711.xml"/><Relationship Id="rId7" Type="http://schemas.openxmlformats.org/officeDocument/2006/relationships/customXml" Target="../ink/ink1687.xml"/><Relationship Id="rId2" Type="http://schemas.openxmlformats.org/officeDocument/2006/relationships/image" Target="../media/image1047.jpeg"/><Relationship Id="rId16" Type="http://schemas.openxmlformats.org/officeDocument/2006/relationships/image" Target="../media/image6800.png"/><Relationship Id="rId29" Type="http://schemas.openxmlformats.org/officeDocument/2006/relationships/customXml" Target="../ink/ink1698.xml"/><Relationship Id="rId11" Type="http://schemas.openxmlformats.org/officeDocument/2006/relationships/customXml" Target="../ink/ink1689.xml"/><Relationship Id="rId24" Type="http://schemas.openxmlformats.org/officeDocument/2006/relationships/image" Target="../media/image6840.png"/><Relationship Id="rId32" Type="http://schemas.openxmlformats.org/officeDocument/2006/relationships/image" Target="../media/image6880.png"/><Relationship Id="rId37" Type="http://schemas.openxmlformats.org/officeDocument/2006/relationships/customXml" Target="../ink/ink1702.xml"/><Relationship Id="rId40" Type="http://schemas.openxmlformats.org/officeDocument/2006/relationships/image" Target="../media/image6920.png"/><Relationship Id="rId45" Type="http://schemas.openxmlformats.org/officeDocument/2006/relationships/customXml" Target="../ink/ink1706.xml"/><Relationship Id="rId53" Type="http://schemas.openxmlformats.org/officeDocument/2006/relationships/customXml" Target="../ink/ink1710.xml"/><Relationship Id="rId5" Type="http://schemas.openxmlformats.org/officeDocument/2006/relationships/customXml" Target="../ink/ink1686.xml"/><Relationship Id="rId10" Type="http://schemas.openxmlformats.org/officeDocument/2006/relationships/image" Target="../media/image6770.png"/><Relationship Id="rId19" Type="http://schemas.openxmlformats.org/officeDocument/2006/relationships/customXml" Target="../ink/ink1693.xml"/><Relationship Id="rId31" Type="http://schemas.openxmlformats.org/officeDocument/2006/relationships/customXml" Target="../ink/ink1699.xml"/><Relationship Id="rId44" Type="http://schemas.openxmlformats.org/officeDocument/2006/relationships/image" Target="../media/image6940.png"/><Relationship Id="rId52" Type="http://schemas.openxmlformats.org/officeDocument/2006/relationships/image" Target="../media/image6980.png"/><Relationship Id="rId4" Type="http://schemas.openxmlformats.org/officeDocument/2006/relationships/image" Target="../media/image6740.png"/><Relationship Id="rId9" Type="http://schemas.openxmlformats.org/officeDocument/2006/relationships/customXml" Target="../ink/ink1688.xml"/><Relationship Id="rId14" Type="http://schemas.openxmlformats.org/officeDocument/2006/relationships/image" Target="../media/image6790.png"/><Relationship Id="rId22" Type="http://schemas.openxmlformats.org/officeDocument/2006/relationships/image" Target="../media/image6830.png"/><Relationship Id="rId27" Type="http://schemas.openxmlformats.org/officeDocument/2006/relationships/customXml" Target="../ink/ink1697.xml"/><Relationship Id="rId30" Type="http://schemas.openxmlformats.org/officeDocument/2006/relationships/image" Target="../media/image6870.png"/><Relationship Id="rId35" Type="http://schemas.openxmlformats.org/officeDocument/2006/relationships/customXml" Target="../ink/ink1701.xml"/><Relationship Id="rId43" Type="http://schemas.openxmlformats.org/officeDocument/2006/relationships/customXml" Target="../ink/ink1705.xml"/><Relationship Id="rId48" Type="http://schemas.openxmlformats.org/officeDocument/2006/relationships/image" Target="../media/image6960.png"/><Relationship Id="rId56" Type="http://schemas.openxmlformats.org/officeDocument/2006/relationships/image" Target="../media/image7000.png"/><Relationship Id="rId8" Type="http://schemas.openxmlformats.org/officeDocument/2006/relationships/image" Target="../media/image6760.png"/><Relationship Id="rId51" Type="http://schemas.openxmlformats.org/officeDocument/2006/relationships/customXml" Target="../ink/ink1709.xml"/><Relationship Id="rId3" Type="http://schemas.openxmlformats.org/officeDocument/2006/relationships/customXml" Target="../ink/ink1685.xml"/><Relationship Id="rId12" Type="http://schemas.openxmlformats.org/officeDocument/2006/relationships/image" Target="../media/image6780.png"/><Relationship Id="rId17" Type="http://schemas.openxmlformats.org/officeDocument/2006/relationships/customXml" Target="../ink/ink1692.xml"/><Relationship Id="rId25" Type="http://schemas.openxmlformats.org/officeDocument/2006/relationships/customXml" Target="../ink/ink1696.xml"/><Relationship Id="rId33" Type="http://schemas.openxmlformats.org/officeDocument/2006/relationships/customXml" Target="../ink/ink1700.xml"/><Relationship Id="rId38" Type="http://schemas.openxmlformats.org/officeDocument/2006/relationships/image" Target="../media/image6910.png"/><Relationship Id="rId46" Type="http://schemas.openxmlformats.org/officeDocument/2006/relationships/image" Target="../media/image6950.png"/><Relationship Id="rId20" Type="http://schemas.openxmlformats.org/officeDocument/2006/relationships/image" Target="../media/image6820.png"/><Relationship Id="rId41" Type="http://schemas.openxmlformats.org/officeDocument/2006/relationships/customXml" Target="../ink/ink1704.xml"/><Relationship Id="rId54" Type="http://schemas.openxmlformats.org/officeDocument/2006/relationships/image" Target="../media/image6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50.png"/><Relationship Id="rId15" Type="http://schemas.openxmlformats.org/officeDocument/2006/relationships/customXml" Target="../ink/ink1691.xml"/><Relationship Id="rId23" Type="http://schemas.openxmlformats.org/officeDocument/2006/relationships/customXml" Target="../ink/ink1695.xml"/><Relationship Id="rId28" Type="http://schemas.openxmlformats.org/officeDocument/2006/relationships/image" Target="../media/image6860.png"/><Relationship Id="rId36" Type="http://schemas.openxmlformats.org/officeDocument/2006/relationships/image" Target="../media/image6900.png"/><Relationship Id="rId49" Type="http://schemas.openxmlformats.org/officeDocument/2006/relationships/customXml" Target="../ink/ink170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.xml"/><Relationship Id="rId21" Type="http://schemas.openxmlformats.org/officeDocument/2006/relationships/image" Target="../media/image170.png"/><Relationship Id="rId42" Type="http://schemas.openxmlformats.org/officeDocument/2006/relationships/customXml" Target="../ink/ink172.xml"/><Relationship Id="rId47" Type="http://schemas.openxmlformats.org/officeDocument/2006/relationships/image" Target="../media/image183.png"/><Relationship Id="rId63" Type="http://schemas.openxmlformats.org/officeDocument/2006/relationships/image" Target="../media/image191.png"/><Relationship Id="rId68" Type="http://schemas.openxmlformats.org/officeDocument/2006/relationships/customXml" Target="../ink/ink185.xml"/><Relationship Id="rId84" Type="http://schemas.openxmlformats.org/officeDocument/2006/relationships/customXml" Target="../ink/ink193.xml"/><Relationship Id="rId89" Type="http://schemas.openxmlformats.org/officeDocument/2006/relationships/image" Target="../media/image204.png"/><Relationship Id="rId16" Type="http://schemas.openxmlformats.org/officeDocument/2006/relationships/customXml" Target="../ink/ink159.xml"/><Relationship Id="rId107" Type="http://schemas.openxmlformats.org/officeDocument/2006/relationships/image" Target="../media/image159.png"/><Relationship Id="rId11" Type="http://schemas.openxmlformats.org/officeDocument/2006/relationships/image" Target="../media/image165.png"/><Relationship Id="rId32" Type="http://schemas.openxmlformats.org/officeDocument/2006/relationships/customXml" Target="../ink/ink167.xml"/><Relationship Id="rId37" Type="http://schemas.openxmlformats.org/officeDocument/2006/relationships/image" Target="../media/image178.png"/><Relationship Id="rId53" Type="http://schemas.openxmlformats.org/officeDocument/2006/relationships/image" Target="../media/image186.png"/><Relationship Id="rId58" Type="http://schemas.openxmlformats.org/officeDocument/2006/relationships/customXml" Target="../ink/ink180.xml"/><Relationship Id="rId74" Type="http://schemas.openxmlformats.org/officeDocument/2006/relationships/customXml" Target="../ink/ink188.xml"/><Relationship Id="rId79" Type="http://schemas.openxmlformats.org/officeDocument/2006/relationships/image" Target="../media/image199.png"/><Relationship Id="rId102" Type="http://schemas.openxmlformats.org/officeDocument/2006/relationships/customXml" Target="../ink/ink202.xml"/><Relationship Id="rId5" Type="http://schemas.openxmlformats.org/officeDocument/2006/relationships/image" Target="../media/image162.png"/><Relationship Id="rId90" Type="http://schemas.openxmlformats.org/officeDocument/2006/relationships/customXml" Target="../ink/ink196.xml"/><Relationship Id="rId95" Type="http://schemas.openxmlformats.org/officeDocument/2006/relationships/image" Target="../media/image207.png"/><Relationship Id="rId22" Type="http://schemas.openxmlformats.org/officeDocument/2006/relationships/customXml" Target="../ink/ink162.xml"/><Relationship Id="rId27" Type="http://schemas.openxmlformats.org/officeDocument/2006/relationships/image" Target="../media/image173.png"/><Relationship Id="rId43" Type="http://schemas.openxmlformats.org/officeDocument/2006/relationships/image" Target="../media/image181.png"/><Relationship Id="rId48" Type="http://schemas.openxmlformats.org/officeDocument/2006/relationships/customXml" Target="../ink/ink175.xml"/><Relationship Id="rId64" Type="http://schemas.openxmlformats.org/officeDocument/2006/relationships/customXml" Target="../ink/ink183.xml"/><Relationship Id="rId69" Type="http://schemas.openxmlformats.org/officeDocument/2006/relationships/image" Target="../media/image194.png"/><Relationship Id="rId80" Type="http://schemas.openxmlformats.org/officeDocument/2006/relationships/customXml" Target="../ink/ink191.xml"/><Relationship Id="rId85" Type="http://schemas.openxmlformats.org/officeDocument/2006/relationships/image" Target="../media/image202.png"/><Relationship Id="rId12" Type="http://schemas.openxmlformats.org/officeDocument/2006/relationships/customXml" Target="../ink/ink157.xml"/><Relationship Id="rId17" Type="http://schemas.openxmlformats.org/officeDocument/2006/relationships/image" Target="../media/image168.png"/><Relationship Id="rId33" Type="http://schemas.openxmlformats.org/officeDocument/2006/relationships/image" Target="../media/image176.png"/><Relationship Id="rId38" Type="http://schemas.openxmlformats.org/officeDocument/2006/relationships/customXml" Target="../ink/ink170.xml"/><Relationship Id="rId59" Type="http://schemas.openxmlformats.org/officeDocument/2006/relationships/image" Target="../media/image189.png"/><Relationship Id="rId103" Type="http://schemas.openxmlformats.org/officeDocument/2006/relationships/image" Target="../media/image211.png"/><Relationship Id="rId20" Type="http://schemas.openxmlformats.org/officeDocument/2006/relationships/customXml" Target="../ink/ink161.xml"/><Relationship Id="rId41" Type="http://schemas.openxmlformats.org/officeDocument/2006/relationships/image" Target="../media/image180.png"/><Relationship Id="rId54" Type="http://schemas.openxmlformats.org/officeDocument/2006/relationships/customXml" Target="../ink/ink178.xml"/><Relationship Id="rId62" Type="http://schemas.openxmlformats.org/officeDocument/2006/relationships/customXml" Target="../ink/ink182.xml"/><Relationship Id="rId70" Type="http://schemas.openxmlformats.org/officeDocument/2006/relationships/customXml" Target="../ink/ink186.xml"/><Relationship Id="rId75" Type="http://schemas.openxmlformats.org/officeDocument/2006/relationships/image" Target="../media/image197.png"/><Relationship Id="rId83" Type="http://schemas.openxmlformats.org/officeDocument/2006/relationships/image" Target="../media/image201.png"/><Relationship Id="rId88" Type="http://schemas.openxmlformats.org/officeDocument/2006/relationships/customXml" Target="../ink/ink195.xml"/><Relationship Id="rId91" Type="http://schemas.openxmlformats.org/officeDocument/2006/relationships/image" Target="../media/image205.png"/><Relationship Id="rId96" Type="http://schemas.openxmlformats.org/officeDocument/2006/relationships/customXml" Target="../ink/ink1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165.xml"/><Relationship Id="rId36" Type="http://schemas.openxmlformats.org/officeDocument/2006/relationships/customXml" Target="../ink/ink169.xml"/><Relationship Id="rId49" Type="http://schemas.openxmlformats.org/officeDocument/2006/relationships/image" Target="../media/image184.png"/><Relationship Id="rId57" Type="http://schemas.openxmlformats.org/officeDocument/2006/relationships/image" Target="../media/image188.png"/><Relationship Id="rId106" Type="http://schemas.openxmlformats.org/officeDocument/2006/relationships/customXml" Target="../ink/ink204.xml"/><Relationship Id="rId10" Type="http://schemas.openxmlformats.org/officeDocument/2006/relationships/customXml" Target="../ink/ink156.xml"/><Relationship Id="rId31" Type="http://schemas.openxmlformats.org/officeDocument/2006/relationships/image" Target="../media/image175.png"/><Relationship Id="rId44" Type="http://schemas.openxmlformats.org/officeDocument/2006/relationships/customXml" Target="../ink/ink173.xml"/><Relationship Id="rId52" Type="http://schemas.openxmlformats.org/officeDocument/2006/relationships/customXml" Target="../ink/ink177.xml"/><Relationship Id="rId60" Type="http://schemas.openxmlformats.org/officeDocument/2006/relationships/customXml" Target="../ink/ink181.xml"/><Relationship Id="rId65" Type="http://schemas.openxmlformats.org/officeDocument/2006/relationships/image" Target="../media/image192.png"/><Relationship Id="rId73" Type="http://schemas.openxmlformats.org/officeDocument/2006/relationships/image" Target="../media/image196.png"/><Relationship Id="rId78" Type="http://schemas.openxmlformats.org/officeDocument/2006/relationships/customXml" Target="../ink/ink190.xml"/><Relationship Id="rId81" Type="http://schemas.openxmlformats.org/officeDocument/2006/relationships/image" Target="../media/image200.png"/><Relationship Id="rId86" Type="http://schemas.openxmlformats.org/officeDocument/2006/relationships/customXml" Target="../ink/ink194.xml"/><Relationship Id="rId94" Type="http://schemas.openxmlformats.org/officeDocument/2006/relationships/customXml" Target="../ink/ink198.xml"/><Relationship Id="rId99" Type="http://schemas.openxmlformats.org/officeDocument/2006/relationships/image" Target="../media/image209.png"/><Relationship Id="rId101" Type="http://schemas.openxmlformats.org/officeDocument/2006/relationships/image" Target="../media/image210.png"/><Relationship Id="rId4" Type="http://schemas.openxmlformats.org/officeDocument/2006/relationships/customXml" Target="../ink/ink153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160.xml"/><Relationship Id="rId39" Type="http://schemas.openxmlformats.org/officeDocument/2006/relationships/image" Target="../media/image179.png"/><Relationship Id="rId34" Type="http://schemas.openxmlformats.org/officeDocument/2006/relationships/customXml" Target="../ink/ink168.xml"/><Relationship Id="rId50" Type="http://schemas.openxmlformats.org/officeDocument/2006/relationships/customXml" Target="../ink/ink176.xml"/><Relationship Id="rId55" Type="http://schemas.openxmlformats.org/officeDocument/2006/relationships/image" Target="../media/image187.png"/><Relationship Id="rId76" Type="http://schemas.openxmlformats.org/officeDocument/2006/relationships/customXml" Target="../ink/ink189.xml"/><Relationship Id="rId97" Type="http://schemas.openxmlformats.org/officeDocument/2006/relationships/image" Target="../media/image208.png"/><Relationship Id="rId104" Type="http://schemas.openxmlformats.org/officeDocument/2006/relationships/customXml" Target="../ink/ink203.xml"/><Relationship Id="rId7" Type="http://schemas.openxmlformats.org/officeDocument/2006/relationships/image" Target="../media/image163.png"/><Relationship Id="rId71" Type="http://schemas.openxmlformats.org/officeDocument/2006/relationships/image" Target="../media/image195.png"/><Relationship Id="rId92" Type="http://schemas.openxmlformats.org/officeDocument/2006/relationships/customXml" Target="../ink/ink197.xml"/><Relationship Id="rId2" Type="http://schemas.openxmlformats.org/officeDocument/2006/relationships/image" Target="../media/image5.jpeg"/><Relationship Id="rId29" Type="http://schemas.openxmlformats.org/officeDocument/2006/relationships/image" Target="../media/image174.png"/><Relationship Id="rId24" Type="http://schemas.openxmlformats.org/officeDocument/2006/relationships/customXml" Target="../ink/ink163.xml"/><Relationship Id="rId40" Type="http://schemas.openxmlformats.org/officeDocument/2006/relationships/customXml" Target="../ink/ink171.xml"/><Relationship Id="rId45" Type="http://schemas.openxmlformats.org/officeDocument/2006/relationships/image" Target="../media/image182.png"/><Relationship Id="rId66" Type="http://schemas.openxmlformats.org/officeDocument/2006/relationships/customXml" Target="../ink/ink184.xml"/><Relationship Id="rId87" Type="http://schemas.openxmlformats.org/officeDocument/2006/relationships/image" Target="../media/image203.png"/><Relationship Id="rId61" Type="http://schemas.openxmlformats.org/officeDocument/2006/relationships/image" Target="../media/image190.png"/><Relationship Id="rId82" Type="http://schemas.openxmlformats.org/officeDocument/2006/relationships/customXml" Target="../ink/ink192.xml"/><Relationship Id="rId19" Type="http://schemas.openxmlformats.org/officeDocument/2006/relationships/image" Target="../media/image169.png"/><Relationship Id="rId14" Type="http://schemas.openxmlformats.org/officeDocument/2006/relationships/customXml" Target="../ink/ink158.xml"/><Relationship Id="rId30" Type="http://schemas.openxmlformats.org/officeDocument/2006/relationships/customXml" Target="../ink/ink166.xml"/><Relationship Id="rId35" Type="http://schemas.openxmlformats.org/officeDocument/2006/relationships/image" Target="../media/image177.png"/><Relationship Id="rId56" Type="http://schemas.openxmlformats.org/officeDocument/2006/relationships/customXml" Target="../ink/ink179.xml"/><Relationship Id="rId77" Type="http://schemas.openxmlformats.org/officeDocument/2006/relationships/image" Target="../media/image198.png"/><Relationship Id="rId100" Type="http://schemas.openxmlformats.org/officeDocument/2006/relationships/customXml" Target="../ink/ink201.xml"/><Relationship Id="rId105" Type="http://schemas.openxmlformats.org/officeDocument/2006/relationships/image" Target="../media/image212.png"/><Relationship Id="rId8" Type="http://schemas.openxmlformats.org/officeDocument/2006/relationships/customXml" Target="../ink/ink155.xml"/><Relationship Id="rId51" Type="http://schemas.openxmlformats.org/officeDocument/2006/relationships/image" Target="../media/image185.png"/><Relationship Id="rId72" Type="http://schemas.openxmlformats.org/officeDocument/2006/relationships/customXml" Target="../ink/ink187.xml"/><Relationship Id="rId93" Type="http://schemas.openxmlformats.org/officeDocument/2006/relationships/image" Target="../media/image206.png"/><Relationship Id="rId98" Type="http://schemas.openxmlformats.org/officeDocument/2006/relationships/customXml" Target="../ink/ink200.xml"/><Relationship Id="rId3" Type="http://schemas.openxmlformats.org/officeDocument/2006/relationships/image" Target="../media/image6.jpeg"/><Relationship Id="rId25" Type="http://schemas.openxmlformats.org/officeDocument/2006/relationships/image" Target="../media/image172.png"/><Relationship Id="rId46" Type="http://schemas.openxmlformats.org/officeDocument/2006/relationships/customXml" Target="../ink/ink174.xml"/><Relationship Id="rId67" Type="http://schemas.openxmlformats.org/officeDocument/2006/relationships/image" Target="../media/image193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8.png"/><Relationship Id="rId21" Type="http://schemas.openxmlformats.org/officeDocument/2006/relationships/image" Target="../media/image1342.png"/><Relationship Id="rId42" Type="http://schemas.openxmlformats.org/officeDocument/2006/relationships/customXml" Target="../ink/ink1732.xml"/><Relationship Id="rId63" Type="http://schemas.openxmlformats.org/officeDocument/2006/relationships/image" Target="../media/image1363.png"/><Relationship Id="rId84" Type="http://schemas.openxmlformats.org/officeDocument/2006/relationships/customXml" Target="../ink/ink1753.xml"/><Relationship Id="rId16" Type="http://schemas.openxmlformats.org/officeDocument/2006/relationships/customXml" Target="../ink/ink1719.xml"/><Relationship Id="rId107" Type="http://schemas.openxmlformats.org/officeDocument/2006/relationships/image" Target="../media/image1383.png"/><Relationship Id="rId11" Type="http://schemas.openxmlformats.org/officeDocument/2006/relationships/image" Target="../media/image1337.png"/><Relationship Id="rId32" Type="http://schemas.openxmlformats.org/officeDocument/2006/relationships/customXml" Target="../ink/ink1727.xml"/><Relationship Id="rId37" Type="http://schemas.openxmlformats.org/officeDocument/2006/relationships/image" Target="../media/image1350.png"/><Relationship Id="rId53" Type="http://schemas.openxmlformats.org/officeDocument/2006/relationships/image" Target="../media/image1358.png"/><Relationship Id="rId58" Type="http://schemas.openxmlformats.org/officeDocument/2006/relationships/customXml" Target="../ink/ink1740.xml"/><Relationship Id="rId74" Type="http://schemas.openxmlformats.org/officeDocument/2006/relationships/customXml" Target="../ink/ink1748.xml"/><Relationship Id="rId79" Type="http://schemas.openxmlformats.org/officeDocument/2006/relationships/image" Target="../media/image271.png"/><Relationship Id="rId102" Type="http://schemas.openxmlformats.org/officeDocument/2006/relationships/customXml" Target="../ink/ink1762.xml"/><Relationship Id="rId123" Type="http://schemas.openxmlformats.org/officeDocument/2006/relationships/image" Target="../media/image1391.png"/><Relationship Id="rId128" Type="http://schemas.openxmlformats.org/officeDocument/2006/relationships/image" Target="../media/image1393.png"/><Relationship Id="rId5" Type="http://schemas.openxmlformats.org/officeDocument/2006/relationships/image" Target="../media/image1334.png"/><Relationship Id="rId90" Type="http://schemas.openxmlformats.org/officeDocument/2006/relationships/customXml" Target="../ink/ink1756.xml"/><Relationship Id="rId95" Type="http://schemas.openxmlformats.org/officeDocument/2006/relationships/image" Target="../media/image1377.png"/><Relationship Id="rId22" Type="http://schemas.openxmlformats.org/officeDocument/2006/relationships/customXml" Target="../ink/ink1722.xml"/><Relationship Id="rId27" Type="http://schemas.openxmlformats.org/officeDocument/2006/relationships/image" Target="../media/image1345.png"/><Relationship Id="rId43" Type="http://schemas.openxmlformats.org/officeDocument/2006/relationships/image" Target="../media/image1353.png"/><Relationship Id="rId48" Type="http://schemas.openxmlformats.org/officeDocument/2006/relationships/customXml" Target="../ink/ink1735.xml"/><Relationship Id="rId64" Type="http://schemas.openxmlformats.org/officeDocument/2006/relationships/customXml" Target="../ink/ink1743.xml"/><Relationship Id="rId69" Type="http://schemas.openxmlformats.org/officeDocument/2006/relationships/image" Target="../media/image1365.png"/><Relationship Id="rId113" Type="http://schemas.openxmlformats.org/officeDocument/2006/relationships/image" Target="../media/image1386.png"/><Relationship Id="rId118" Type="http://schemas.openxmlformats.org/officeDocument/2006/relationships/customXml" Target="../ink/ink1770.xml"/><Relationship Id="rId134" Type="http://schemas.openxmlformats.org/officeDocument/2006/relationships/image" Target="../media/image1396.png"/><Relationship Id="rId80" Type="http://schemas.openxmlformats.org/officeDocument/2006/relationships/customXml" Target="../ink/ink1751.xml"/><Relationship Id="rId85" Type="http://schemas.openxmlformats.org/officeDocument/2006/relationships/image" Target="../media/image1372.png"/><Relationship Id="rId12" Type="http://schemas.openxmlformats.org/officeDocument/2006/relationships/customXml" Target="../ink/ink1717.xml"/><Relationship Id="rId17" Type="http://schemas.openxmlformats.org/officeDocument/2006/relationships/image" Target="../media/image1340.png"/><Relationship Id="rId33" Type="http://schemas.openxmlformats.org/officeDocument/2006/relationships/image" Target="../media/image1348.png"/><Relationship Id="rId38" Type="http://schemas.openxmlformats.org/officeDocument/2006/relationships/customXml" Target="../ink/ink1730.xml"/><Relationship Id="rId59" Type="http://schemas.openxmlformats.org/officeDocument/2006/relationships/image" Target="../media/image1361.png"/><Relationship Id="rId103" Type="http://schemas.openxmlformats.org/officeDocument/2006/relationships/image" Target="../media/image1381.png"/><Relationship Id="rId108" Type="http://schemas.openxmlformats.org/officeDocument/2006/relationships/customXml" Target="../ink/ink1765.xml"/><Relationship Id="rId124" Type="http://schemas.openxmlformats.org/officeDocument/2006/relationships/customXml" Target="../ink/ink1773.xml"/><Relationship Id="rId129" Type="http://schemas.openxmlformats.org/officeDocument/2006/relationships/customXml" Target="../ink/ink1776.xml"/><Relationship Id="rId54" Type="http://schemas.openxmlformats.org/officeDocument/2006/relationships/customXml" Target="../ink/ink1738.xml"/><Relationship Id="rId70" Type="http://schemas.openxmlformats.org/officeDocument/2006/relationships/customXml" Target="../ink/ink1746.xml"/><Relationship Id="rId75" Type="http://schemas.openxmlformats.org/officeDocument/2006/relationships/image" Target="../media/image1368.png"/><Relationship Id="rId91" Type="http://schemas.openxmlformats.org/officeDocument/2006/relationships/image" Target="../media/image1375.png"/><Relationship Id="rId96" Type="http://schemas.openxmlformats.org/officeDocument/2006/relationships/customXml" Target="../ink/ink17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14.xml"/><Relationship Id="rId23" Type="http://schemas.openxmlformats.org/officeDocument/2006/relationships/image" Target="../media/image1343.png"/><Relationship Id="rId28" Type="http://schemas.openxmlformats.org/officeDocument/2006/relationships/customXml" Target="../ink/ink1725.xml"/><Relationship Id="rId49" Type="http://schemas.openxmlformats.org/officeDocument/2006/relationships/image" Target="../media/image1356.png"/><Relationship Id="rId114" Type="http://schemas.openxmlformats.org/officeDocument/2006/relationships/customXml" Target="../ink/ink1768.xml"/><Relationship Id="rId119" Type="http://schemas.openxmlformats.org/officeDocument/2006/relationships/image" Target="../media/image1389.png"/><Relationship Id="rId44" Type="http://schemas.openxmlformats.org/officeDocument/2006/relationships/customXml" Target="../ink/ink1733.xml"/><Relationship Id="rId60" Type="http://schemas.openxmlformats.org/officeDocument/2006/relationships/customXml" Target="../ink/ink1741.xml"/><Relationship Id="rId65" Type="http://schemas.openxmlformats.org/officeDocument/2006/relationships/image" Target="../media/image442.png"/><Relationship Id="rId81" Type="http://schemas.openxmlformats.org/officeDocument/2006/relationships/image" Target="../media/image1370.png"/><Relationship Id="rId86" Type="http://schemas.openxmlformats.org/officeDocument/2006/relationships/customXml" Target="../ink/ink1754.xml"/><Relationship Id="rId130" Type="http://schemas.openxmlformats.org/officeDocument/2006/relationships/image" Target="../media/image1394.png"/><Relationship Id="rId135" Type="http://schemas.openxmlformats.org/officeDocument/2006/relationships/customXml" Target="../ink/ink1779.xml"/><Relationship Id="rId13" Type="http://schemas.openxmlformats.org/officeDocument/2006/relationships/image" Target="../media/image1338.png"/><Relationship Id="rId18" Type="http://schemas.openxmlformats.org/officeDocument/2006/relationships/customXml" Target="../ink/ink1720.xml"/><Relationship Id="rId39" Type="http://schemas.openxmlformats.org/officeDocument/2006/relationships/image" Target="../media/image1351.png"/><Relationship Id="rId109" Type="http://schemas.openxmlformats.org/officeDocument/2006/relationships/image" Target="../media/image1384.png"/><Relationship Id="rId34" Type="http://schemas.openxmlformats.org/officeDocument/2006/relationships/customXml" Target="../ink/ink1728.xml"/><Relationship Id="rId50" Type="http://schemas.openxmlformats.org/officeDocument/2006/relationships/customXml" Target="../ink/ink1736.xml"/><Relationship Id="rId55" Type="http://schemas.openxmlformats.org/officeDocument/2006/relationships/image" Target="../media/image1359.png"/><Relationship Id="rId76" Type="http://schemas.openxmlformats.org/officeDocument/2006/relationships/customXml" Target="../ink/ink1749.xml"/><Relationship Id="rId97" Type="http://schemas.openxmlformats.org/officeDocument/2006/relationships/image" Target="../media/image1378.png"/><Relationship Id="rId104" Type="http://schemas.openxmlformats.org/officeDocument/2006/relationships/customXml" Target="../ink/ink1763.xml"/><Relationship Id="rId120" Type="http://schemas.openxmlformats.org/officeDocument/2006/relationships/customXml" Target="../ink/ink1771.xml"/><Relationship Id="rId125" Type="http://schemas.openxmlformats.org/officeDocument/2006/relationships/image" Target="../media/image1392.png"/><Relationship Id="rId7" Type="http://schemas.openxmlformats.org/officeDocument/2006/relationships/image" Target="../media/image1335.png"/><Relationship Id="rId71" Type="http://schemas.openxmlformats.org/officeDocument/2006/relationships/image" Target="../media/image1366.png"/><Relationship Id="rId92" Type="http://schemas.openxmlformats.org/officeDocument/2006/relationships/customXml" Target="../ink/ink1757.xml"/><Relationship Id="rId2" Type="http://schemas.openxmlformats.org/officeDocument/2006/relationships/customXml" Target="../ink/ink1712.xml"/><Relationship Id="rId29" Type="http://schemas.openxmlformats.org/officeDocument/2006/relationships/image" Target="../media/image1346.png"/><Relationship Id="rId24" Type="http://schemas.openxmlformats.org/officeDocument/2006/relationships/customXml" Target="../ink/ink1723.xml"/><Relationship Id="rId40" Type="http://schemas.openxmlformats.org/officeDocument/2006/relationships/customXml" Target="../ink/ink1731.xml"/><Relationship Id="rId45" Type="http://schemas.openxmlformats.org/officeDocument/2006/relationships/image" Target="../media/image1354.png"/><Relationship Id="rId66" Type="http://schemas.openxmlformats.org/officeDocument/2006/relationships/customXml" Target="../ink/ink1744.xml"/><Relationship Id="rId87" Type="http://schemas.openxmlformats.org/officeDocument/2006/relationships/image" Target="../media/image1373.png"/><Relationship Id="rId110" Type="http://schemas.openxmlformats.org/officeDocument/2006/relationships/customXml" Target="../ink/ink1766.xml"/><Relationship Id="rId115" Type="http://schemas.openxmlformats.org/officeDocument/2006/relationships/image" Target="../media/image1387.png"/><Relationship Id="rId131" Type="http://schemas.openxmlformats.org/officeDocument/2006/relationships/customXml" Target="../ink/ink1777.xml"/><Relationship Id="rId136" Type="http://schemas.openxmlformats.org/officeDocument/2006/relationships/image" Target="../media/image1397.png"/><Relationship Id="rId61" Type="http://schemas.openxmlformats.org/officeDocument/2006/relationships/image" Target="../media/image1362.png"/><Relationship Id="rId82" Type="http://schemas.openxmlformats.org/officeDocument/2006/relationships/customXml" Target="../ink/ink1752.xml"/><Relationship Id="rId19" Type="http://schemas.openxmlformats.org/officeDocument/2006/relationships/image" Target="../media/image1341.png"/><Relationship Id="rId14" Type="http://schemas.openxmlformats.org/officeDocument/2006/relationships/customXml" Target="../ink/ink1718.xml"/><Relationship Id="rId30" Type="http://schemas.openxmlformats.org/officeDocument/2006/relationships/customXml" Target="../ink/ink1726.xml"/><Relationship Id="rId35" Type="http://schemas.openxmlformats.org/officeDocument/2006/relationships/image" Target="../media/image1349.png"/><Relationship Id="rId56" Type="http://schemas.openxmlformats.org/officeDocument/2006/relationships/customXml" Target="../ink/ink1739.xml"/><Relationship Id="rId77" Type="http://schemas.openxmlformats.org/officeDocument/2006/relationships/image" Target="../media/image1369.png"/><Relationship Id="rId100" Type="http://schemas.openxmlformats.org/officeDocument/2006/relationships/customXml" Target="../ink/ink1761.xml"/><Relationship Id="rId105" Type="http://schemas.openxmlformats.org/officeDocument/2006/relationships/image" Target="../media/image1382.png"/><Relationship Id="rId126" Type="http://schemas.openxmlformats.org/officeDocument/2006/relationships/customXml" Target="../ink/ink1774.xml"/><Relationship Id="rId8" Type="http://schemas.openxmlformats.org/officeDocument/2006/relationships/customXml" Target="../ink/ink1715.xml"/><Relationship Id="rId51" Type="http://schemas.openxmlformats.org/officeDocument/2006/relationships/image" Target="../media/image1357.png"/><Relationship Id="rId72" Type="http://schemas.openxmlformats.org/officeDocument/2006/relationships/customXml" Target="../ink/ink1747.xml"/><Relationship Id="rId93" Type="http://schemas.openxmlformats.org/officeDocument/2006/relationships/image" Target="../media/image1376.png"/><Relationship Id="rId98" Type="http://schemas.openxmlformats.org/officeDocument/2006/relationships/customXml" Target="../ink/ink1760.xml"/><Relationship Id="rId121" Type="http://schemas.openxmlformats.org/officeDocument/2006/relationships/image" Target="../media/image1390.png"/><Relationship Id="rId3" Type="http://schemas.openxmlformats.org/officeDocument/2006/relationships/image" Target="../media/image1333.png"/><Relationship Id="rId25" Type="http://schemas.openxmlformats.org/officeDocument/2006/relationships/image" Target="../media/image1344.png"/><Relationship Id="rId46" Type="http://schemas.openxmlformats.org/officeDocument/2006/relationships/customXml" Target="../ink/ink1734.xml"/><Relationship Id="rId67" Type="http://schemas.openxmlformats.org/officeDocument/2006/relationships/image" Target="../media/image1364.png"/><Relationship Id="rId116" Type="http://schemas.openxmlformats.org/officeDocument/2006/relationships/customXml" Target="../ink/ink1769.xml"/><Relationship Id="rId20" Type="http://schemas.openxmlformats.org/officeDocument/2006/relationships/customXml" Target="../ink/ink1721.xml"/><Relationship Id="rId41" Type="http://schemas.openxmlformats.org/officeDocument/2006/relationships/image" Target="../media/image1352.png"/><Relationship Id="rId62" Type="http://schemas.openxmlformats.org/officeDocument/2006/relationships/customXml" Target="../ink/ink1742.xml"/><Relationship Id="rId83" Type="http://schemas.openxmlformats.org/officeDocument/2006/relationships/image" Target="../media/image1371.png"/><Relationship Id="rId88" Type="http://schemas.openxmlformats.org/officeDocument/2006/relationships/customXml" Target="../ink/ink1755.xml"/><Relationship Id="rId111" Type="http://schemas.openxmlformats.org/officeDocument/2006/relationships/image" Target="../media/image1385.png"/><Relationship Id="rId132" Type="http://schemas.openxmlformats.org/officeDocument/2006/relationships/image" Target="../media/image1395.png"/><Relationship Id="rId15" Type="http://schemas.openxmlformats.org/officeDocument/2006/relationships/image" Target="../media/image1339.png"/><Relationship Id="rId36" Type="http://schemas.openxmlformats.org/officeDocument/2006/relationships/customXml" Target="../ink/ink1729.xml"/><Relationship Id="rId57" Type="http://schemas.openxmlformats.org/officeDocument/2006/relationships/image" Target="../media/image1360.png"/><Relationship Id="rId106" Type="http://schemas.openxmlformats.org/officeDocument/2006/relationships/customXml" Target="../ink/ink1764.xml"/><Relationship Id="rId127" Type="http://schemas.openxmlformats.org/officeDocument/2006/relationships/customXml" Target="../ink/ink1775.xml"/><Relationship Id="rId10" Type="http://schemas.openxmlformats.org/officeDocument/2006/relationships/customXml" Target="../ink/ink1716.xml"/><Relationship Id="rId31" Type="http://schemas.openxmlformats.org/officeDocument/2006/relationships/image" Target="../media/image1347.png"/><Relationship Id="rId52" Type="http://schemas.openxmlformats.org/officeDocument/2006/relationships/customXml" Target="../ink/ink1737.xml"/><Relationship Id="rId73" Type="http://schemas.openxmlformats.org/officeDocument/2006/relationships/image" Target="../media/image1367.png"/><Relationship Id="rId78" Type="http://schemas.openxmlformats.org/officeDocument/2006/relationships/customXml" Target="../ink/ink1750.xml"/><Relationship Id="rId94" Type="http://schemas.openxmlformats.org/officeDocument/2006/relationships/customXml" Target="../ink/ink1758.xml"/><Relationship Id="rId99" Type="http://schemas.openxmlformats.org/officeDocument/2006/relationships/image" Target="../media/image1379.png"/><Relationship Id="rId101" Type="http://schemas.openxmlformats.org/officeDocument/2006/relationships/image" Target="../media/image1380.png"/><Relationship Id="rId122" Type="http://schemas.openxmlformats.org/officeDocument/2006/relationships/customXml" Target="../ink/ink1772.xml"/><Relationship Id="rId4" Type="http://schemas.openxmlformats.org/officeDocument/2006/relationships/customXml" Target="../ink/ink1713.xml"/><Relationship Id="rId9" Type="http://schemas.openxmlformats.org/officeDocument/2006/relationships/image" Target="../media/image1336.png"/><Relationship Id="rId26" Type="http://schemas.openxmlformats.org/officeDocument/2006/relationships/customXml" Target="../ink/ink1724.xml"/><Relationship Id="rId47" Type="http://schemas.openxmlformats.org/officeDocument/2006/relationships/image" Target="../media/image1355.png"/><Relationship Id="rId68" Type="http://schemas.openxmlformats.org/officeDocument/2006/relationships/customXml" Target="../ink/ink1745.xml"/><Relationship Id="rId89" Type="http://schemas.openxmlformats.org/officeDocument/2006/relationships/image" Target="../media/image1374.png"/><Relationship Id="rId112" Type="http://schemas.openxmlformats.org/officeDocument/2006/relationships/customXml" Target="../ink/ink1767.xml"/><Relationship Id="rId133" Type="http://schemas.openxmlformats.org/officeDocument/2006/relationships/customXml" Target="../ink/ink1778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3.png"/><Relationship Id="rId21" Type="http://schemas.openxmlformats.org/officeDocument/2006/relationships/image" Target="../media/image1406.png"/><Relationship Id="rId42" Type="http://schemas.openxmlformats.org/officeDocument/2006/relationships/customXml" Target="../ink/ink1800.xml"/><Relationship Id="rId63" Type="http://schemas.openxmlformats.org/officeDocument/2006/relationships/image" Target="../media/image1426.png"/><Relationship Id="rId84" Type="http://schemas.openxmlformats.org/officeDocument/2006/relationships/customXml" Target="../ink/ink1821.xml"/><Relationship Id="rId138" Type="http://schemas.openxmlformats.org/officeDocument/2006/relationships/customXml" Target="../ink/ink1848.xml"/><Relationship Id="rId159" Type="http://schemas.openxmlformats.org/officeDocument/2006/relationships/image" Target="../media/image1474.png"/><Relationship Id="rId170" Type="http://schemas.openxmlformats.org/officeDocument/2006/relationships/customXml" Target="../ink/ink1864.xml"/><Relationship Id="rId191" Type="http://schemas.openxmlformats.org/officeDocument/2006/relationships/image" Target="../media/image1490.png"/><Relationship Id="rId205" Type="http://schemas.openxmlformats.org/officeDocument/2006/relationships/image" Target="../media/image1497.png"/><Relationship Id="rId107" Type="http://schemas.openxmlformats.org/officeDocument/2006/relationships/image" Target="../media/image1448.png"/><Relationship Id="rId11" Type="http://schemas.openxmlformats.org/officeDocument/2006/relationships/image" Target="../media/image1402.png"/><Relationship Id="rId32" Type="http://schemas.openxmlformats.org/officeDocument/2006/relationships/customXml" Target="../ink/ink1795.xml"/><Relationship Id="rId53" Type="http://schemas.openxmlformats.org/officeDocument/2006/relationships/image" Target="../media/image1421.png"/><Relationship Id="rId74" Type="http://schemas.openxmlformats.org/officeDocument/2006/relationships/customXml" Target="../ink/ink1816.xml"/><Relationship Id="rId128" Type="http://schemas.openxmlformats.org/officeDocument/2006/relationships/customXml" Target="../ink/ink1843.xml"/><Relationship Id="rId149" Type="http://schemas.openxmlformats.org/officeDocument/2006/relationships/image" Target="../media/image1469.png"/><Relationship Id="rId5" Type="http://schemas.openxmlformats.org/officeDocument/2006/relationships/image" Target="../media/image1399.png"/><Relationship Id="rId95" Type="http://schemas.openxmlformats.org/officeDocument/2006/relationships/image" Target="../media/image1442.png"/><Relationship Id="rId160" Type="http://schemas.openxmlformats.org/officeDocument/2006/relationships/customXml" Target="../ink/ink1859.xml"/><Relationship Id="rId181" Type="http://schemas.openxmlformats.org/officeDocument/2006/relationships/image" Target="../media/image1485.png"/><Relationship Id="rId216" Type="http://schemas.openxmlformats.org/officeDocument/2006/relationships/customXml" Target="../ink/ink1887.xml"/><Relationship Id="rId22" Type="http://schemas.openxmlformats.org/officeDocument/2006/relationships/customXml" Target="../ink/ink1790.xml"/><Relationship Id="rId43" Type="http://schemas.openxmlformats.org/officeDocument/2006/relationships/image" Target="../media/image1417.png"/><Relationship Id="rId64" Type="http://schemas.openxmlformats.org/officeDocument/2006/relationships/customXml" Target="../ink/ink1811.xml"/><Relationship Id="rId118" Type="http://schemas.openxmlformats.org/officeDocument/2006/relationships/customXml" Target="../ink/ink1838.xml"/><Relationship Id="rId139" Type="http://schemas.openxmlformats.org/officeDocument/2006/relationships/image" Target="../media/image1464.png"/><Relationship Id="rId85" Type="http://schemas.openxmlformats.org/officeDocument/2006/relationships/image" Target="../media/image1437.png"/><Relationship Id="rId150" Type="http://schemas.openxmlformats.org/officeDocument/2006/relationships/customXml" Target="../ink/ink1854.xml"/><Relationship Id="rId171" Type="http://schemas.openxmlformats.org/officeDocument/2006/relationships/image" Target="../media/image1480.png"/><Relationship Id="rId192" Type="http://schemas.openxmlformats.org/officeDocument/2006/relationships/customXml" Target="../ink/ink1875.xml"/><Relationship Id="rId206" Type="http://schemas.openxmlformats.org/officeDocument/2006/relationships/customXml" Target="../ink/ink1882.xml"/><Relationship Id="rId12" Type="http://schemas.openxmlformats.org/officeDocument/2006/relationships/customXml" Target="../ink/ink1785.xml"/><Relationship Id="rId33" Type="http://schemas.openxmlformats.org/officeDocument/2006/relationships/image" Target="../media/image1412.png"/><Relationship Id="rId108" Type="http://schemas.openxmlformats.org/officeDocument/2006/relationships/customXml" Target="../ink/ink1833.xml"/><Relationship Id="rId129" Type="http://schemas.openxmlformats.org/officeDocument/2006/relationships/image" Target="../media/image1459.png"/><Relationship Id="rId54" Type="http://schemas.openxmlformats.org/officeDocument/2006/relationships/customXml" Target="../ink/ink1806.xml"/><Relationship Id="rId75" Type="http://schemas.openxmlformats.org/officeDocument/2006/relationships/image" Target="../media/image1432.png"/><Relationship Id="rId96" Type="http://schemas.openxmlformats.org/officeDocument/2006/relationships/customXml" Target="../ink/ink1827.xml"/><Relationship Id="rId140" Type="http://schemas.openxmlformats.org/officeDocument/2006/relationships/customXml" Target="../ink/ink1849.xml"/><Relationship Id="rId161" Type="http://schemas.openxmlformats.org/officeDocument/2006/relationships/image" Target="../media/image1475.png"/><Relationship Id="rId182" Type="http://schemas.openxmlformats.org/officeDocument/2006/relationships/customXml" Target="../ink/ink1870.xml"/><Relationship Id="rId217" Type="http://schemas.openxmlformats.org/officeDocument/2006/relationships/image" Target="../media/image1503.png"/><Relationship Id="rId6" Type="http://schemas.openxmlformats.org/officeDocument/2006/relationships/customXml" Target="../ink/ink1782.xml"/><Relationship Id="rId23" Type="http://schemas.openxmlformats.org/officeDocument/2006/relationships/image" Target="../media/image1407.png"/><Relationship Id="rId119" Type="http://schemas.openxmlformats.org/officeDocument/2006/relationships/image" Target="../media/image1454.png"/><Relationship Id="rId44" Type="http://schemas.openxmlformats.org/officeDocument/2006/relationships/customXml" Target="../ink/ink1801.xml"/><Relationship Id="rId65" Type="http://schemas.openxmlformats.org/officeDocument/2006/relationships/image" Target="../media/image1427.png"/><Relationship Id="rId86" Type="http://schemas.openxmlformats.org/officeDocument/2006/relationships/customXml" Target="../ink/ink1822.xml"/><Relationship Id="rId130" Type="http://schemas.openxmlformats.org/officeDocument/2006/relationships/customXml" Target="../ink/ink1844.xml"/><Relationship Id="rId151" Type="http://schemas.openxmlformats.org/officeDocument/2006/relationships/image" Target="../media/image1470.png"/><Relationship Id="rId172" Type="http://schemas.openxmlformats.org/officeDocument/2006/relationships/customXml" Target="../ink/ink1865.xml"/><Relationship Id="rId193" Type="http://schemas.openxmlformats.org/officeDocument/2006/relationships/image" Target="../media/image1491.png"/><Relationship Id="rId207" Type="http://schemas.openxmlformats.org/officeDocument/2006/relationships/image" Target="../media/image1498.png"/><Relationship Id="rId13" Type="http://schemas.openxmlformats.org/officeDocument/2006/relationships/image" Target="../media/image1403.png"/><Relationship Id="rId109" Type="http://schemas.openxmlformats.org/officeDocument/2006/relationships/image" Target="../media/image1449.png"/><Relationship Id="rId34" Type="http://schemas.openxmlformats.org/officeDocument/2006/relationships/customXml" Target="../ink/ink1796.xml"/><Relationship Id="rId55" Type="http://schemas.openxmlformats.org/officeDocument/2006/relationships/image" Target="../media/image1422.png"/><Relationship Id="rId76" Type="http://schemas.openxmlformats.org/officeDocument/2006/relationships/customXml" Target="../ink/ink1817.xml"/><Relationship Id="rId97" Type="http://schemas.openxmlformats.org/officeDocument/2006/relationships/image" Target="../media/image1443.png"/><Relationship Id="rId120" Type="http://schemas.openxmlformats.org/officeDocument/2006/relationships/customXml" Target="../ink/ink1839.xml"/><Relationship Id="rId141" Type="http://schemas.openxmlformats.org/officeDocument/2006/relationships/image" Target="../media/image1465.png"/><Relationship Id="rId7" Type="http://schemas.openxmlformats.org/officeDocument/2006/relationships/image" Target="../media/image1400.png"/><Relationship Id="rId162" Type="http://schemas.openxmlformats.org/officeDocument/2006/relationships/customXml" Target="../ink/ink1860.xml"/><Relationship Id="rId183" Type="http://schemas.openxmlformats.org/officeDocument/2006/relationships/image" Target="../media/image1486.png"/><Relationship Id="rId24" Type="http://schemas.openxmlformats.org/officeDocument/2006/relationships/customXml" Target="../ink/ink1791.xml"/><Relationship Id="rId45" Type="http://schemas.openxmlformats.org/officeDocument/2006/relationships/image" Target="../media/image1418.png"/><Relationship Id="rId66" Type="http://schemas.openxmlformats.org/officeDocument/2006/relationships/customXml" Target="../ink/ink1812.xml"/><Relationship Id="rId87" Type="http://schemas.openxmlformats.org/officeDocument/2006/relationships/image" Target="../media/image1438.png"/><Relationship Id="rId110" Type="http://schemas.openxmlformats.org/officeDocument/2006/relationships/customXml" Target="../ink/ink1834.xml"/><Relationship Id="rId131" Type="http://schemas.openxmlformats.org/officeDocument/2006/relationships/image" Target="../media/image1460.png"/><Relationship Id="rId152" Type="http://schemas.openxmlformats.org/officeDocument/2006/relationships/customXml" Target="../ink/ink1855.xml"/><Relationship Id="rId173" Type="http://schemas.openxmlformats.org/officeDocument/2006/relationships/image" Target="../media/image1481.png"/><Relationship Id="rId194" Type="http://schemas.openxmlformats.org/officeDocument/2006/relationships/customXml" Target="../ink/ink1876.xml"/><Relationship Id="rId208" Type="http://schemas.openxmlformats.org/officeDocument/2006/relationships/customXml" Target="../ink/ink1883.xml"/><Relationship Id="rId14" Type="http://schemas.openxmlformats.org/officeDocument/2006/relationships/customXml" Target="../ink/ink1786.xml"/><Relationship Id="rId30" Type="http://schemas.openxmlformats.org/officeDocument/2006/relationships/customXml" Target="../ink/ink1794.xml"/><Relationship Id="rId35" Type="http://schemas.openxmlformats.org/officeDocument/2006/relationships/image" Target="../media/image1413.png"/><Relationship Id="rId56" Type="http://schemas.openxmlformats.org/officeDocument/2006/relationships/customXml" Target="../ink/ink1807.xml"/><Relationship Id="rId77" Type="http://schemas.openxmlformats.org/officeDocument/2006/relationships/image" Target="../media/image1433.png"/><Relationship Id="rId100" Type="http://schemas.openxmlformats.org/officeDocument/2006/relationships/customXml" Target="../ink/ink1829.xml"/><Relationship Id="rId105" Type="http://schemas.openxmlformats.org/officeDocument/2006/relationships/image" Target="../media/image1447.png"/><Relationship Id="rId126" Type="http://schemas.openxmlformats.org/officeDocument/2006/relationships/customXml" Target="../ink/ink1842.xml"/><Relationship Id="rId147" Type="http://schemas.openxmlformats.org/officeDocument/2006/relationships/image" Target="../media/image1468.png"/><Relationship Id="rId168" Type="http://schemas.openxmlformats.org/officeDocument/2006/relationships/customXml" Target="../ink/ink1863.xml"/><Relationship Id="rId8" Type="http://schemas.openxmlformats.org/officeDocument/2006/relationships/customXml" Target="../ink/ink1783.xml"/><Relationship Id="rId51" Type="http://schemas.openxmlformats.org/officeDocument/2006/relationships/image" Target="../media/image1420.png"/><Relationship Id="rId72" Type="http://schemas.openxmlformats.org/officeDocument/2006/relationships/customXml" Target="../ink/ink1815.xml"/><Relationship Id="rId93" Type="http://schemas.openxmlformats.org/officeDocument/2006/relationships/image" Target="../media/image1441.png"/><Relationship Id="rId98" Type="http://schemas.openxmlformats.org/officeDocument/2006/relationships/customXml" Target="../ink/ink1828.xml"/><Relationship Id="rId121" Type="http://schemas.openxmlformats.org/officeDocument/2006/relationships/image" Target="../media/image1455.png"/><Relationship Id="rId142" Type="http://schemas.openxmlformats.org/officeDocument/2006/relationships/customXml" Target="../ink/ink1850.xml"/><Relationship Id="rId163" Type="http://schemas.openxmlformats.org/officeDocument/2006/relationships/image" Target="../media/image1476.png"/><Relationship Id="rId184" Type="http://schemas.openxmlformats.org/officeDocument/2006/relationships/customXml" Target="../ink/ink1871.xml"/><Relationship Id="rId189" Type="http://schemas.openxmlformats.org/officeDocument/2006/relationships/image" Target="../media/image1489.png"/><Relationship Id="rId3" Type="http://schemas.openxmlformats.org/officeDocument/2006/relationships/image" Target="../media/image1398.png"/><Relationship Id="rId214" Type="http://schemas.openxmlformats.org/officeDocument/2006/relationships/customXml" Target="../ink/ink1886.xml"/><Relationship Id="rId25" Type="http://schemas.openxmlformats.org/officeDocument/2006/relationships/image" Target="../media/image1408.png"/><Relationship Id="rId46" Type="http://schemas.openxmlformats.org/officeDocument/2006/relationships/customXml" Target="../ink/ink1802.xml"/><Relationship Id="rId67" Type="http://schemas.openxmlformats.org/officeDocument/2006/relationships/image" Target="../media/image1428.png"/><Relationship Id="rId116" Type="http://schemas.openxmlformats.org/officeDocument/2006/relationships/customXml" Target="../ink/ink1837.xml"/><Relationship Id="rId137" Type="http://schemas.openxmlformats.org/officeDocument/2006/relationships/image" Target="../media/image1463.png"/><Relationship Id="rId158" Type="http://schemas.openxmlformats.org/officeDocument/2006/relationships/customXml" Target="../ink/ink1858.xml"/><Relationship Id="rId20" Type="http://schemas.openxmlformats.org/officeDocument/2006/relationships/customXml" Target="../ink/ink1789.xml"/><Relationship Id="rId41" Type="http://schemas.openxmlformats.org/officeDocument/2006/relationships/image" Target="../media/image1416.png"/><Relationship Id="rId62" Type="http://schemas.openxmlformats.org/officeDocument/2006/relationships/customXml" Target="../ink/ink1810.xml"/><Relationship Id="rId83" Type="http://schemas.openxmlformats.org/officeDocument/2006/relationships/image" Target="../media/image1436.png"/><Relationship Id="rId88" Type="http://schemas.openxmlformats.org/officeDocument/2006/relationships/customXml" Target="../ink/ink1823.xml"/><Relationship Id="rId111" Type="http://schemas.openxmlformats.org/officeDocument/2006/relationships/image" Target="../media/image1450.png"/><Relationship Id="rId132" Type="http://schemas.openxmlformats.org/officeDocument/2006/relationships/customXml" Target="../ink/ink1845.xml"/><Relationship Id="rId153" Type="http://schemas.openxmlformats.org/officeDocument/2006/relationships/image" Target="../media/image1471.png"/><Relationship Id="rId174" Type="http://schemas.openxmlformats.org/officeDocument/2006/relationships/customXml" Target="../ink/ink1866.xml"/><Relationship Id="rId179" Type="http://schemas.openxmlformats.org/officeDocument/2006/relationships/image" Target="../media/image1484.png"/><Relationship Id="rId195" Type="http://schemas.openxmlformats.org/officeDocument/2006/relationships/image" Target="../media/image1492.png"/><Relationship Id="rId209" Type="http://schemas.openxmlformats.org/officeDocument/2006/relationships/image" Target="../media/image1499.png"/><Relationship Id="rId190" Type="http://schemas.openxmlformats.org/officeDocument/2006/relationships/customXml" Target="../ink/ink1874.xml"/><Relationship Id="rId204" Type="http://schemas.openxmlformats.org/officeDocument/2006/relationships/customXml" Target="../ink/ink1881.xml"/><Relationship Id="rId15" Type="http://schemas.openxmlformats.org/officeDocument/2006/relationships/image" Target="../media/image1404.png"/><Relationship Id="rId36" Type="http://schemas.openxmlformats.org/officeDocument/2006/relationships/customXml" Target="../ink/ink1797.xml"/><Relationship Id="rId57" Type="http://schemas.openxmlformats.org/officeDocument/2006/relationships/image" Target="../media/image1423.png"/><Relationship Id="rId106" Type="http://schemas.openxmlformats.org/officeDocument/2006/relationships/customXml" Target="../ink/ink1832.xml"/><Relationship Id="rId127" Type="http://schemas.openxmlformats.org/officeDocument/2006/relationships/image" Target="../media/image1458.png"/><Relationship Id="rId10" Type="http://schemas.openxmlformats.org/officeDocument/2006/relationships/customXml" Target="../ink/ink1784.xml"/><Relationship Id="rId31" Type="http://schemas.openxmlformats.org/officeDocument/2006/relationships/image" Target="../media/image1411.png"/><Relationship Id="rId52" Type="http://schemas.openxmlformats.org/officeDocument/2006/relationships/customXml" Target="../ink/ink1805.xml"/><Relationship Id="rId73" Type="http://schemas.openxmlformats.org/officeDocument/2006/relationships/image" Target="../media/image1431.png"/><Relationship Id="rId78" Type="http://schemas.openxmlformats.org/officeDocument/2006/relationships/customXml" Target="../ink/ink1818.xml"/><Relationship Id="rId94" Type="http://schemas.openxmlformats.org/officeDocument/2006/relationships/customXml" Target="../ink/ink1826.xml"/><Relationship Id="rId99" Type="http://schemas.openxmlformats.org/officeDocument/2006/relationships/image" Target="../media/image1444.png"/><Relationship Id="rId101" Type="http://schemas.openxmlformats.org/officeDocument/2006/relationships/image" Target="../media/image1445.png"/><Relationship Id="rId122" Type="http://schemas.openxmlformats.org/officeDocument/2006/relationships/customXml" Target="../ink/ink1840.xml"/><Relationship Id="rId143" Type="http://schemas.openxmlformats.org/officeDocument/2006/relationships/image" Target="../media/image1466.png"/><Relationship Id="rId148" Type="http://schemas.openxmlformats.org/officeDocument/2006/relationships/customXml" Target="../ink/ink1853.xml"/><Relationship Id="rId164" Type="http://schemas.openxmlformats.org/officeDocument/2006/relationships/customXml" Target="../ink/ink1861.xml"/><Relationship Id="rId169" Type="http://schemas.openxmlformats.org/officeDocument/2006/relationships/image" Target="../media/image1479.png"/><Relationship Id="rId185" Type="http://schemas.openxmlformats.org/officeDocument/2006/relationships/image" Target="../media/image1487.png"/><Relationship Id="rId4" Type="http://schemas.openxmlformats.org/officeDocument/2006/relationships/customXml" Target="../ink/ink1781.xml"/><Relationship Id="rId9" Type="http://schemas.openxmlformats.org/officeDocument/2006/relationships/image" Target="../media/image1401.png"/><Relationship Id="rId180" Type="http://schemas.openxmlformats.org/officeDocument/2006/relationships/customXml" Target="../ink/ink1869.xml"/><Relationship Id="rId210" Type="http://schemas.openxmlformats.org/officeDocument/2006/relationships/customXml" Target="../ink/ink1884.xml"/><Relationship Id="rId215" Type="http://schemas.openxmlformats.org/officeDocument/2006/relationships/image" Target="../media/image1502.png"/><Relationship Id="rId26" Type="http://schemas.openxmlformats.org/officeDocument/2006/relationships/customXml" Target="../ink/ink1792.xml"/><Relationship Id="rId47" Type="http://schemas.openxmlformats.org/officeDocument/2006/relationships/image" Target="../media/image830.png"/><Relationship Id="rId68" Type="http://schemas.openxmlformats.org/officeDocument/2006/relationships/customXml" Target="../ink/ink1813.xml"/><Relationship Id="rId89" Type="http://schemas.openxmlformats.org/officeDocument/2006/relationships/image" Target="../media/image1439.png"/><Relationship Id="rId112" Type="http://schemas.openxmlformats.org/officeDocument/2006/relationships/customXml" Target="../ink/ink1835.xml"/><Relationship Id="rId133" Type="http://schemas.openxmlformats.org/officeDocument/2006/relationships/image" Target="../media/image1461.png"/><Relationship Id="rId154" Type="http://schemas.openxmlformats.org/officeDocument/2006/relationships/customXml" Target="../ink/ink1856.xml"/><Relationship Id="rId175" Type="http://schemas.openxmlformats.org/officeDocument/2006/relationships/image" Target="../media/image1482.png"/><Relationship Id="rId196" Type="http://schemas.openxmlformats.org/officeDocument/2006/relationships/customXml" Target="../ink/ink1877.xml"/><Relationship Id="rId200" Type="http://schemas.openxmlformats.org/officeDocument/2006/relationships/customXml" Target="../ink/ink1879.xml"/><Relationship Id="rId16" Type="http://schemas.openxmlformats.org/officeDocument/2006/relationships/customXml" Target="../ink/ink1787.xml"/><Relationship Id="rId37" Type="http://schemas.openxmlformats.org/officeDocument/2006/relationships/image" Target="../media/image1414.png"/><Relationship Id="rId58" Type="http://schemas.openxmlformats.org/officeDocument/2006/relationships/customXml" Target="../ink/ink1808.xml"/><Relationship Id="rId79" Type="http://schemas.openxmlformats.org/officeDocument/2006/relationships/image" Target="../media/image1434.png"/><Relationship Id="rId102" Type="http://schemas.openxmlformats.org/officeDocument/2006/relationships/customXml" Target="../ink/ink1830.xml"/><Relationship Id="rId123" Type="http://schemas.openxmlformats.org/officeDocument/2006/relationships/image" Target="../media/image1456.png"/><Relationship Id="rId144" Type="http://schemas.openxmlformats.org/officeDocument/2006/relationships/customXml" Target="../ink/ink1851.xml"/><Relationship Id="rId90" Type="http://schemas.openxmlformats.org/officeDocument/2006/relationships/customXml" Target="../ink/ink1824.xml"/><Relationship Id="rId165" Type="http://schemas.openxmlformats.org/officeDocument/2006/relationships/image" Target="../media/image1477.png"/><Relationship Id="rId186" Type="http://schemas.openxmlformats.org/officeDocument/2006/relationships/customXml" Target="../ink/ink1872.xml"/><Relationship Id="rId211" Type="http://schemas.openxmlformats.org/officeDocument/2006/relationships/image" Target="../media/image1500.png"/><Relationship Id="rId27" Type="http://schemas.openxmlformats.org/officeDocument/2006/relationships/image" Target="../media/image1409.png"/><Relationship Id="rId48" Type="http://schemas.openxmlformats.org/officeDocument/2006/relationships/customXml" Target="../ink/ink1803.xml"/><Relationship Id="rId69" Type="http://schemas.openxmlformats.org/officeDocument/2006/relationships/image" Target="../media/image1429.png"/><Relationship Id="rId113" Type="http://schemas.openxmlformats.org/officeDocument/2006/relationships/image" Target="../media/image1451.png"/><Relationship Id="rId134" Type="http://schemas.openxmlformats.org/officeDocument/2006/relationships/customXml" Target="../ink/ink1846.xml"/><Relationship Id="rId80" Type="http://schemas.openxmlformats.org/officeDocument/2006/relationships/customXml" Target="../ink/ink1819.xml"/><Relationship Id="rId155" Type="http://schemas.openxmlformats.org/officeDocument/2006/relationships/image" Target="../media/image1472.png"/><Relationship Id="rId176" Type="http://schemas.openxmlformats.org/officeDocument/2006/relationships/customXml" Target="../ink/ink1867.xml"/><Relationship Id="rId197" Type="http://schemas.openxmlformats.org/officeDocument/2006/relationships/image" Target="../media/image1493.png"/><Relationship Id="rId201" Type="http://schemas.openxmlformats.org/officeDocument/2006/relationships/image" Target="../media/image1495.png"/><Relationship Id="rId17" Type="http://schemas.openxmlformats.org/officeDocument/2006/relationships/image" Target="../media/image442.png"/><Relationship Id="rId38" Type="http://schemas.openxmlformats.org/officeDocument/2006/relationships/customXml" Target="../ink/ink1798.xml"/><Relationship Id="rId59" Type="http://schemas.openxmlformats.org/officeDocument/2006/relationships/image" Target="../media/image1424.png"/><Relationship Id="rId103" Type="http://schemas.openxmlformats.org/officeDocument/2006/relationships/image" Target="../media/image1446.png"/><Relationship Id="rId124" Type="http://schemas.openxmlformats.org/officeDocument/2006/relationships/customXml" Target="../ink/ink1841.xml"/><Relationship Id="rId70" Type="http://schemas.openxmlformats.org/officeDocument/2006/relationships/customXml" Target="../ink/ink1814.xml"/><Relationship Id="rId91" Type="http://schemas.openxmlformats.org/officeDocument/2006/relationships/image" Target="../media/image1440.png"/><Relationship Id="rId145" Type="http://schemas.openxmlformats.org/officeDocument/2006/relationships/image" Target="../media/image1467.png"/><Relationship Id="rId166" Type="http://schemas.openxmlformats.org/officeDocument/2006/relationships/customXml" Target="../ink/ink1862.xml"/><Relationship Id="rId187" Type="http://schemas.openxmlformats.org/officeDocument/2006/relationships/image" Target="../media/image14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85.xml"/><Relationship Id="rId28" Type="http://schemas.openxmlformats.org/officeDocument/2006/relationships/customXml" Target="../ink/ink1793.xml"/><Relationship Id="rId49" Type="http://schemas.openxmlformats.org/officeDocument/2006/relationships/image" Target="../media/image1419.png"/><Relationship Id="rId114" Type="http://schemas.openxmlformats.org/officeDocument/2006/relationships/customXml" Target="../ink/ink1836.xml"/><Relationship Id="rId60" Type="http://schemas.openxmlformats.org/officeDocument/2006/relationships/customXml" Target="../ink/ink1809.xml"/><Relationship Id="rId81" Type="http://schemas.openxmlformats.org/officeDocument/2006/relationships/image" Target="../media/image1435.png"/><Relationship Id="rId135" Type="http://schemas.openxmlformats.org/officeDocument/2006/relationships/image" Target="../media/image1462.png"/><Relationship Id="rId156" Type="http://schemas.openxmlformats.org/officeDocument/2006/relationships/customXml" Target="../ink/ink1857.xml"/><Relationship Id="rId177" Type="http://schemas.openxmlformats.org/officeDocument/2006/relationships/image" Target="../media/image1483.png"/><Relationship Id="rId198" Type="http://schemas.openxmlformats.org/officeDocument/2006/relationships/customXml" Target="../ink/ink1878.xml"/><Relationship Id="rId202" Type="http://schemas.openxmlformats.org/officeDocument/2006/relationships/customXml" Target="../ink/ink1880.xml"/><Relationship Id="rId18" Type="http://schemas.openxmlformats.org/officeDocument/2006/relationships/customXml" Target="../ink/ink1788.xml"/><Relationship Id="rId39" Type="http://schemas.openxmlformats.org/officeDocument/2006/relationships/image" Target="../media/image1415.png"/><Relationship Id="rId50" Type="http://schemas.openxmlformats.org/officeDocument/2006/relationships/customXml" Target="../ink/ink1804.xml"/><Relationship Id="rId104" Type="http://schemas.openxmlformats.org/officeDocument/2006/relationships/customXml" Target="../ink/ink1831.xml"/><Relationship Id="rId125" Type="http://schemas.openxmlformats.org/officeDocument/2006/relationships/image" Target="../media/image1457.png"/><Relationship Id="rId146" Type="http://schemas.openxmlformats.org/officeDocument/2006/relationships/customXml" Target="../ink/ink1852.xml"/><Relationship Id="rId167" Type="http://schemas.openxmlformats.org/officeDocument/2006/relationships/image" Target="../media/image1478.png"/><Relationship Id="rId188" Type="http://schemas.openxmlformats.org/officeDocument/2006/relationships/customXml" Target="../ink/ink1873.xml"/><Relationship Id="rId71" Type="http://schemas.openxmlformats.org/officeDocument/2006/relationships/image" Target="../media/image1430.png"/><Relationship Id="rId92" Type="http://schemas.openxmlformats.org/officeDocument/2006/relationships/customXml" Target="../ink/ink1825.xml"/><Relationship Id="rId213" Type="http://schemas.openxmlformats.org/officeDocument/2006/relationships/image" Target="../media/image1501.png"/><Relationship Id="rId2" Type="http://schemas.openxmlformats.org/officeDocument/2006/relationships/customXml" Target="../ink/ink1780.xml"/><Relationship Id="rId29" Type="http://schemas.openxmlformats.org/officeDocument/2006/relationships/image" Target="../media/image1410.png"/><Relationship Id="rId40" Type="http://schemas.openxmlformats.org/officeDocument/2006/relationships/customXml" Target="../ink/ink1799.xml"/><Relationship Id="rId115" Type="http://schemas.openxmlformats.org/officeDocument/2006/relationships/image" Target="../media/image1452.png"/><Relationship Id="rId136" Type="http://schemas.openxmlformats.org/officeDocument/2006/relationships/customXml" Target="../ink/ink1847.xml"/><Relationship Id="rId157" Type="http://schemas.openxmlformats.org/officeDocument/2006/relationships/image" Target="../media/image1473.png"/><Relationship Id="rId178" Type="http://schemas.openxmlformats.org/officeDocument/2006/relationships/customXml" Target="../ink/ink1868.xml"/><Relationship Id="rId61" Type="http://schemas.openxmlformats.org/officeDocument/2006/relationships/image" Target="../media/image1425.png"/><Relationship Id="rId82" Type="http://schemas.openxmlformats.org/officeDocument/2006/relationships/customXml" Target="../ink/ink1820.xml"/><Relationship Id="rId199" Type="http://schemas.openxmlformats.org/officeDocument/2006/relationships/image" Target="../media/image1494.png"/><Relationship Id="rId203" Type="http://schemas.openxmlformats.org/officeDocument/2006/relationships/image" Target="../media/image1496.png"/><Relationship Id="rId19" Type="http://schemas.openxmlformats.org/officeDocument/2006/relationships/image" Target="../media/image1405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1.png"/><Relationship Id="rId21" Type="http://schemas.openxmlformats.org/officeDocument/2006/relationships/image" Target="../media/image1513.png"/><Relationship Id="rId42" Type="http://schemas.openxmlformats.org/officeDocument/2006/relationships/customXml" Target="../ink/ink1908.xml"/><Relationship Id="rId63" Type="http://schemas.openxmlformats.org/officeDocument/2006/relationships/image" Target="../media/image1534.png"/><Relationship Id="rId84" Type="http://schemas.openxmlformats.org/officeDocument/2006/relationships/customXml" Target="../ink/ink1929.xml"/><Relationship Id="rId138" Type="http://schemas.openxmlformats.org/officeDocument/2006/relationships/customXml" Target="../ink/ink1956.xml"/><Relationship Id="rId159" Type="http://schemas.openxmlformats.org/officeDocument/2006/relationships/image" Target="../media/image1582.png"/><Relationship Id="rId107" Type="http://schemas.openxmlformats.org/officeDocument/2006/relationships/image" Target="../media/image1556.png"/><Relationship Id="rId11" Type="http://schemas.openxmlformats.org/officeDocument/2006/relationships/image" Target="../media/image1508.png"/><Relationship Id="rId32" Type="http://schemas.openxmlformats.org/officeDocument/2006/relationships/customXml" Target="../ink/ink1903.xml"/><Relationship Id="rId53" Type="http://schemas.openxmlformats.org/officeDocument/2006/relationships/image" Target="../media/image1529.png"/><Relationship Id="rId74" Type="http://schemas.openxmlformats.org/officeDocument/2006/relationships/customXml" Target="../ink/ink1924.xml"/><Relationship Id="rId128" Type="http://schemas.openxmlformats.org/officeDocument/2006/relationships/customXml" Target="../ink/ink1951.xml"/><Relationship Id="rId149" Type="http://schemas.openxmlformats.org/officeDocument/2006/relationships/image" Target="../media/image1577.png"/><Relationship Id="rId5" Type="http://schemas.openxmlformats.org/officeDocument/2006/relationships/image" Target="../media/image1505.png"/><Relationship Id="rId95" Type="http://schemas.openxmlformats.org/officeDocument/2006/relationships/image" Target="../media/image1550.png"/><Relationship Id="rId160" Type="http://schemas.openxmlformats.org/officeDocument/2006/relationships/customXml" Target="../ink/ink1967.xml"/><Relationship Id="rId22" Type="http://schemas.openxmlformats.org/officeDocument/2006/relationships/customXml" Target="../ink/ink1898.xml"/><Relationship Id="rId43" Type="http://schemas.openxmlformats.org/officeDocument/2006/relationships/image" Target="../media/image1524.png"/><Relationship Id="rId64" Type="http://schemas.openxmlformats.org/officeDocument/2006/relationships/customXml" Target="../ink/ink1919.xml"/><Relationship Id="rId118" Type="http://schemas.openxmlformats.org/officeDocument/2006/relationships/customXml" Target="../ink/ink1946.xml"/><Relationship Id="rId139" Type="http://schemas.openxmlformats.org/officeDocument/2006/relationships/image" Target="../media/image1572.png"/><Relationship Id="rId85" Type="http://schemas.openxmlformats.org/officeDocument/2006/relationships/image" Target="../media/image1545.png"/><Relationship Id="rId150" Type="http://schemas.openxmlformats.org/officeDocument/2006/relationships/customXml" Target="../ink/ink1962.xml"/><Relationship Id="rId12" Type="http://schemas.openxmlformats.org/officeDocument/2006/relationships/customXml" Target="../ink/ink1893.xml"/><Relationship Id="rId17" Type="http://schemas.openxmlformats.org/officeDocument/2006/relationships/image" Target="../media/image1511.png"/><Relationship Id="rId33" Type="http://schemas.openxmlformats.org/officeDocument/2006/relationships/image" Target="../media/image1519.png"/><Relationship Id="rId38" Type="http://schemas.openxmlformats.org/officeDocument/2006/relationships/customXml" Target="../ink/ink1906.xml"/><Relationship Id="rId59" Type="http://schemas.openxmlformats.org/officeDocument/2006/relationships/image" Target="../media/image1532.png"/><Relationship Id="rId103" Type="http://schemas.openxmlformats.org/officeDocument/2006/relationships/image" Target="../media/image1554.png"/><Relationship Id="rId108" Type="http://schemas.openxmlformats.org/officeDocument/2006/relationships/customXml" Target="../ink/ink1941.xml"/><Relationship Id="rId124" Type="http://schemas.openxmlformats.org/officeDocument/2006/relationships/customXml" Target="../ink/ink1949.xml"/><Relationship Id="rId129" Type="http://schemas.openxmlformats.org/officeDocument/2006/relationships/image" Target="../media/image1567.png"/><Relationship Id="rId54" Type="http://schemas.openxmlformats.org/officeDocument/2006/relationships/customXml" Target="../ink/ink1914.xml"/><Relationship Id="rId70" Type="http://schemas.openxmlformats.org/officeDocument/2006/relationships/customXml" Target="../ink/ink1922.xml"/><Relationship Id="rId75" Type="http://schemas.openxmlformats.org/officeDocument/2006/relationships/image" Target="../media/image1540.png"/><Relationship Id="rId91" Type="http://schemas.openxmlformats.org/officeDocument/2006/relationships/image" Target="../media/image1548.png"/><Relationship Id="rId96" Type="http://schemas.openxmlformats.org/officeDocument/2006/relationships/customXml" Target="../ink/ink1935.xml"/><Relationship Id="rId140" Type="http://schemas.openxmlformats.org/officeDocument/2006/relationships/customXml" Target="../ink/ink1957.xml"/><Relationship Id="rId145" Type="http://schemas.openxmlformats.org/officeDocument/2006/relationships/image" Target="../media/image1575.png"/><Relationship Id="rId161" Type="http://schemas.openxmlformats.org/officeDocument/2006/relationships/image" Target="../media/image1583.png"/><Relationship Id="rId166" Type="http://schemas.openxmlformats.org/officeDocument/2006/relationships/customXml" Target="../ink/ink197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90.xml"/><Relationship Id="rId23" Type="http://schemas.openxmlformats.org/officeDocument/2006/relationships/image" Target="../media/image1514.png"/><Relationship Id="rId28" Type="http://schemas.openxmlformats.org/officeDocument/2006/relationships/customXml" Target="../ink/ink1901.xml"/><Relationship Id="rId49" Type="http://schemas.openxmlformats.org/officeDocument/2006/relationships/image" Target="../media/image1527.png"/><Relationship Id="rId114" Type="http://schemas.openxmlformats.org/officeDocument/2006/relationships/customXml" Target="../ink/ink1944.xml"/><Relationship Id="rId119" Type="http://schemas.openxmlformats.org/officeDocument/2006/relationships/image" Target="../media/image1562.png"/><Relationship Id="rId44" Type="http://schemas.openxmlformats.org/officeDocument/2006/relationships/customXml" Target="../ink/ink1909.xml"/><Relationship Id="rId60" Type="http://schemas.openxmlformats.org/officeDocument/2006/relationships/customXml" Target="../ink/ink1917.xml"/><Relationship Id="rId65" Type="http://schemas.openxmlformats.org/officeDocument/2006/relationships/image" Target="../media/image1535.png"/><Relationship Id="rId81" Type="http://schemas.openxmlformats.org/officeDocument/2006/relationships/image" Target="../media/image1543.png"/><Relationship Id="rId86" Type="http://schemas.openxmlformats.org/officeDocument/2006/relationships/customXml" Target="../ink/ink1930.xml"/><Relationship Id="rId130" Type="http://schemas.openxmlformats.org/officeDocument/2006/relationships/customXml" Target="../ink/ink1952.xml"/><Relationship Id="rId135" Type="http://schemas.openxmlformats.org/officeDocument/2006/relationships/image" Target="../media/image1570.png"/><Relationship Id="rId151" Type="http://schemas.openxmlformats.org/officeDocument/2006/relationships/image" Target="../media/image1578.png"/><Relationship Id="rId156" Type="http://schemas.openxmlformats.org/officeDocument/2006/relationships/customXml" Target="../ink/ink1965.xml"/><Relationship Id="rId13" Type="http://schemas.openxmlformats.org/officeDocument/2006/relationships/image" Target="../media/image1509.png"/><Relationship Id="rId18" Type="http://schemas.openxmlformats.org/officeDocument/2006/relationships/customXml" Target="../ink/ink1896.xml"/><Relationship Id="rId39" Type="http://schemas.openxmlformats.org/officeDocument/2006/relationships/image" Target="../media/image1522.png"/><Relationship Id="rId109" Type="http://schemas.openxmlformats.org/officeDocument/2006/relationships/image" Target="../media/image1557.png"/><Relationship Id="rId34" Type="http://schemas.openxmlformats.org/officeDocument/2006/relationships/customXml" Target="../ink/ink1904.xml"/><Relationship Id="rId50" Type="http://schemas.openxmlformats.org/officeDocument/2006/relationships/customXml" Target="../ink/ink1912.xml"/><Relationship Id="rId55" Type="http://schemas.openxmlformats.org/officeDocument/2006/relationships/image" Target="../media/image1530.png"/><Relationship Id="rId76" Type="http://schemas.openxmlformats.org/officeDocument/2006/relationships/customXml" Target="../ink/ink1925.xml"/><Relationship Id="rId97" Type="http://schemas.openxmlformats.org/officeDocument/2006/relationships/image" Target="../media/image1551.png"/><Relationship Id="rId104" Type="http://schemas.openxmlformats.org/officeDocument/2006/relationships/customXml" Target="../ink/ink1939.xml"/><Relationship Id="rId120" Type="http://schemas.openxmlformats.org/officeDocument/2006/relationships/customXml" Target="../ink/ink1947.xml"/><Relationship Id="rId125" Type="http://schemas.openxmlformats.org/officeDocument/2006/relationships/image" Target="../media/image1565.png"/><Relationship Id="rId141" Type="http://schemas.openxmlformats.org/officeDocument/2006/relationships/image" Target="../media/image1573.png"/><Relationship Id="rId146" Type="http://schemas.openxmlformats.org/officeDocument/2006/relationships/customXml" Target="../ink/ink1960.xml"/><Relationship Id="rId167" Type="http://schemas.openxmlformats.org/officeDocument/2006/relationships/image" Target="../media/image1586.png"/><Relationship Id="rId7" Type="http://schemas.openxmlformats.org/officeDocument/2006/relationships/image" Target="../media/image1506.png"/><Relationship Id="rId71" Type="http://schemas.openxmlformats.org/officeDocument/2006/relationships/image" Target="../media/image1538.png"/><Relationship Id="rId92" Type="http://schemas.openxmlformats.org/officeDocument/2006/relationships/customXml" Target="../ink/ink1933.xml"/><Relationship Id="rId162" Type="http://schemas.openxmlformats.org/officeDocument/2006/relationships/customXml" Target="../ink/ink1968.xml"/><Relationship Id="rId2" Type="http://schemas.openxmlformats.org/officeDocument/2006/relationships/customXml" Target="../ink/ink1888.xml"/><Relationship Id="rId29" Type="http://schemas.openxmlformats.org/officeDocument/2006/relationships/image" Target="../media/image1517.png"/><Relationship Id="rId24" Type="http://schemas.openxmlformats.org/officeDocument/2006/relationships/customXml" Target="../ink/ink1899.xml"/><Relationship Id="rId40" Type="http://schemas.openxmlformats.org/officeDocument/2006/relationships/customXml" Target="../ink/ink1907.xml"/><Relationship Id="rId45" Type="http://schemas.openxmlformats.org/officeDocument/2006/relationships/image" Target="../media/image1525.png"/><Relationship Id="rId66" Type="http://schemas.openxmlformats.org/officeDocument/2006/relationships/customXml" Target="../ink/ink1920.xml"/><Relationship Id="rId87" Type="http://schemas.openxmlformats.org/officeDocument/2006/relationships/image" Target="../media/image1546.png"/><Relationship Id="rId110" Type="http://schemas.openxmlformats.org/officeDocument/2006/relationships/customXml" Target="../ink/ink1942.xml"/><Relationship Id="rId115" Type="http://schemas.openxmlformats.org/officeDocument/2006/relationships/image" Target="../media/image1560.png"/><Relationship Id="rId131" Type="http://schemas.openxmlformats.org/officeDocument/2006/relationships/image" Target="../media/image1568.png"/><Relationship Id="rId136" Type="http://schemas.openxmlformats.org/officeDocument/2006/relationships/customXml" Target="../ink/ink1955.xml"/><Relationship Id="rId157" Type="http://schemas.openxmlformats.org/officeDocument/2006/relationships/image" Target="../media/image1581.png"/><Relationship Id="rId61" Type="http://schemas.openxmlformats.org/officeDocument/2006/relationships/image" Target="../media/image1533.png"/><Relationship Id="rId82" Type="http://schemas.openxmlformats.org/officeDocument/2006/relationships/customXml" Target="../ink/ink1928.xml"/><Relationship Id="rId152" Type="http://schemas.openxmlformats.org/officeDocument/2006/relationships/customXml" Target="../ink/ink1963.xml"/><Relationship Id="rId19" Type="http://schemas.openxmlformats.org/officeDocument/2006/relationships/image" Target="../media/image1512.png"/><Relationship Id="rId14" Type="http://schemas.openxmlformats.org/officeDocument/2006/relationships/customXml" Target="../ink/ink1894.xml"/><Relationship Id="rId30" Type="http://schemas.openxmlformats.org/officeDocument/2006/relationships/customXml" Target="../ink/ink1902.xml"/><Relationship Id="rId35" Type="http://schemas.openxmlformats.org/officeDocument/2006/relationships/image" Target="../media/image1520.png"/><Relationship Id="rId56" Type="http://schemas.openxmlformats.org/officeDocument/2006/relationships/customXml" Target="../ink/ink1915.xml"/><Relationship Id="rId77" Type="http://schemas.openxmlformats.org/officeDocument/2006/relationships/image" Target="../media/image1541.png"/><Relationship Id="rId100" Type="http://schemas.openxmlformats.org/officeDocument/2006/relationships/customXml" Target="../ink/ink1937.xml"/><Relationship Id="rId105" Type="http://schemas.openxmlformats.org/officeDocument/2006/relationships/image" Target="../media/image1555.png"/><Relationship Id="rId126" Type="http://schemas.openxmlformats.org/officeDocument/2006/relationships/customXml" Target="../ink/ink1950.xml"/><Relationship Id="rId147" Type="http://schemas.openxmlformats.org/officeDocument/2006/relationships/image" Target="../media/image1576.png"/><Relationship Id="rId8" Type="http://schemas.openxmlformats.org/officeDocument/2006/relationships/customXml" Target="../ink/ink1891.xml"/><Relationship Id="rId51" Type="http://schemas.openxmlformats.org/officeDocument/2006/relationships/image" Target="../media/image1528.png"/><Relationship Id="rId72" Type="http://schemas.openxmlformats.org/officeDocument/2006/relationships/customXml" Target="../ink/ink1923.xml"/><Relationship Id="rId93" Type="http://schemas.openxmlformats.org/officeDocument/2006/relationships/image" Target="../media/image1549.png"/><Relationship Id="rId98" Type="http://schemas.openxmlformats.org/officeDocument/2006/relationships/customXml" Target="../ink/ink1936.xml"/><Relationship Id="rId121" Type="http://schemas.openxmlformats.org/officeDocument/2006/relationships/image" Target="../media/image1563.png"/><Relationship Id="rId142" Type="http://schemas.openxmlformats.org/officeDocument/2006/relationships/customXml" Target="../ink/ink1958.xml"/><Relationship Id="rId163" Type="http://schemas.openxmlformats.org/officeDocument/2006/relationships/image" Target="../media/image1584.png"/><Relationship Id="rId3" Type="http://schemas.openxmlformats.org/officeDocument/2006/relationships/image" Target="../media/image1504.png"/><Relationship Id="rId25" Type="http://schemas.openxmlformats.org/officeDocument/2006/relationships/image" Target="../media/image1515.png"/><Relationship Id="rId46" Type="http://schemas.openxmlformats.org/officeDocument/2006/relationships/customXml" Target="../ink/ink1910.xml"/><Relationship Id="rId67" Type="http://schemas.openxmlformats.org/officeDocument/2006/relationships/image" Target="../media/image1536.png"/><Relationship Id="rId116" Type="http://schemas.openxmlformats.org/officeDocument/2006/relationships/customXml" Target="../ink/ink1945.xml"/><Relationship Id="rId137" Type="http://schemas.openxmlformats.org/officeDocument/2006/relationships/image" Target="../media/image1571.png"/><Relationship Id="rId158" Type="http://schemas.openxmlformats.org/officeDocument/2006/relationships/customXml" Target="../ink/ink1966.xml"/><Relationship Id="rId20" Type="http://schemas.openxmlformats.org/officeDocument/2006/relationships/customXml" Target="../ink/ink1897.xml"/><Relationship Id="rId41" Type="http://schemas.openxmlformats.org/officeDocument/2006/relationships/image" Target="../media/image1523.png"/><Relationship Id="rId62" Type="http://schemas.openxmlformats.org/officeDocument/2006/relationships/customXml" Target="../ink/ink1918.xml"/><Relationship Id="rId83" Type="http://schemas.openxmlformats.org/officeDocument/2006/relationships/image" Target="../media/image1544.png"/><Relationship Id="rId88" Type="http://schemas.openxmlformats.org/officeDocument/2006/relationships/customXml" Target="../ink/ink1931.xml"/><Relationship Id="rId111" Type="http://schemas.openxmlformats.org/officeDocument/2006/relationships/image" Target="../media/image1558.png"/><Relationship Id="rId132" Type="http://schemas.openxmlformats.org/officeDocument/2006/relationships/customXml" Target="../ink/ink1953.xml"/><Relationship Id="rId153" Type="http://schemas.openxmlformats.org/officeDocument/2006/relationships/image" Target="../media/image1579.png"/><Relationship Id="rId15" Type="http://schemas.openxmlformats.org/officeDocument/2006/relationships/image" Target="../media/image1510.png"/><Relationship Id="rId36" Type="http://schemas.openxmlformats.org/officeDocument/2006/relationships/customXml" Target="../ink/ink1905.xml"/><Relationship Id="rId57" Type="http://schemas.openxmlformats.org/officeDocument/2006/relationships/image" Target="../media/image1531.png"/><Relationship Id="rId106" Type="http://schemas.openxmlformats.org/officeDocument/2006/relationships/customXml" Target="../ink/ink1940.xml"/><Relationship Id="rId127" Type="http://schemas.openxmlformats.org/officeDocument/2006/relationships/image" Target="../media/image1566.png"/><Relationship Id="rId10" Type="http://schemas.openxmlformats.org/officeDocument/2006/relationships/customXml" Target="../ink/ink1892.xml"/><Relationship Id="rId31" Type="http://schemas.openxmlformats.org/officeDocument/2006/relationships/image" Target="../media/image1518.png"/><Relationship Id="rId52" Type="http://schemas.openxmlformats.org/officeDocument/2006/relationships/customXml" Target="../ink/ink1913.xml"/><Relationship Id="rId73" Type="http://schemas.openxmlformats.org/officeDocument/2006/relationships/image" Target="../media/image1539.png"/><Relationship Id="rId78" Type="http://schemas.openxmlformats.org/officeDocument/2006/relationships/customXml" Target="../ink/ink1926.xml"/><Relationship Id="rId94" Type="http://schemas.openxmlformats.org/officeDocument/2006/relationships/customXml" Target="../ink/ink1934.xml"/><Relationship Id="rId99" Type="http://schemas.openxmlformats.org/officeDocument/2006/relationships/image" Target="../media/image1552.png"/><Relationship Id="rId101" Type="http://schemas.openxmlformats.org/officeDocument/2006/relationships/image" Target="../media/image1553.png"/><Relationship Id="rId122" Type="http://schemas.openxmlformats.org/officeDocument/2006/relationships/customXml" Target="../ink/ink1948.xml"/><Relationship Id="rId143" Type="http://schemas.openxmlformats.org/officeDocument/2006/relationships/image" Target="../media/image1574.png"/><Relationship Id="rId148" Type="http://schemas.openxmlformats.org/officeDocument/2006/relationships/customXml" Target="../ink/ink1961.xml"/><Relationship Id="rId164" Type="http://schemas.openxmlformats.org/officeDocument/2006/relationships/customXml" Target="../ink/ink1969.xml"/><Relationship Id="rId4" Type="http://schemas.openxmlformats.org/officeDocument/2006/relationships/customXml" Target="../ink/ink1889.xml"/><Relationship Id="rId9" Type="http://schemas.openxmlformats.org/officeDocument/2006/relationships/image" Target="../media/image1507.png"/><Relationship Id="rId26" Type="http://schemas.openxmlformats.org/officeDocument/2006/relationships/customXml" Target="../ink/ink1900.xml"/><Relationship Id="rId47" Type="http://schemas.openxmlformats.org/officeDocument/2006/relationships/image" Target="../media/image1526.png"/><Relationship Id="rId68" Type="http://schemas.openxmlformats.org/officeDocument/2006/relationships/customXml" Target="../ink/ink1921.xml"/><Relationship Id="rId89" Type="http://schemas.openxmlformats.org/officeDocument/2006/relationships/image" Target="../media/image1547.png"/><Relationship Id="rId112" Type="http://schemas.openxmlformats.org/officeDocument/2006/relationships/customXml" Target="../ink/ink1943.xml"/><Relationship Id="rId133" Type="http://schemas.openxmlformats.org/officeDocument/2006/relationships/image" Target="../media/image1569.png"/><Relationship Id="rId154" Type="http://schemas.openxmlformats.org/officeDocument/2006/relationships/customXml" Target="../ink/ink1964.xml"/><Relationship Id="rId16" Type="http://schemas.openxmlformats.org/officeDocument/2006/relationships/customXml" Target="../ink/ink1895.xml"/><Relationship Id="rId37" Type="http://schemas.openxmlformats.org/officeDocument/2006/relationships/image" Target="../media/image1521.png"/><Relationship Id="rId58" Type="http://schemas.openxmlformats.org/officeDocument/2006/relationships/customXml" Target="../ink/ink1916.xml"/><Relationship Id="rId79" Type="http://schemas.openxmlformats.org/officeDocument/2006/relationships/image" Target="../media/image1542.png"/><Relationship Id="rId102" Type="http://schemas.openxmlformats.org/officeDocument/2006/relationships/customXml" Target="../ink/ink1938.xml"/><Relationship Id="rId123" Type="http://schemas.openxmlformats.org/officeDocument/2006/relationships/image" Target="../media/image1564.png"/><Relationship Id="rId144" Type="http://schemas.openxmlformats.org/officeDocument/2006/relationships/customXml" Target="../ink/ink1959.xml"/><Relationship Id="rId90" Type="http://schemas.openxmlformats.org/officeDocument/2006/relationships/customXml" Target="../ink/ink1932.xml"/><Relationship Id="rId165" Type="http://schemas.openxmlformats.org/officeDocument/2006/relationships/image" Target="../media/image1585.png"/><Relationship Id="rId27" Type="http://schemas.openxmlformats.org/officeDocument/2006/relationships/image" Target="../media/image1516.png"/><Relationship Id="rId48" Type="http://schemas.openxmlformats.org/officeDocument/2006/relationships/customXml" Target="../ink/ink1911.xml"/><Relationship Id="rId69" Type="http://schemas.openxmlformats.org/officeDocument/2006/relationships/image" Target="../media/image1537.png"/><Relationship Id="rId113" Type="http://schemas.openxmlformats.org/officeDocument/2006/relationships/image" Target="../media/image1559.png"/><Relationship Id="rId134" Type="http://schemas.openxmlformats.org/officeDocument/2006/relationships/customXml" Target="../ink/ink1954.xml"/><Relationship Id="rId80" Type="http://schemas.openxmlformats.org/officeDocument/2006/relationships/customXml" Target="../ink/ink1927.xml"/><Relationship Id="rId155" Type="http://schemas.openxmlformats.org/officeDocument/2006/relationships/image" Target="../media/image1580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76.xml"/><Relationship Id="rId18" Type="http://schemas.openxmlformats.org/officeDocument/2006/relationships/image" Target="../media/image9060.png"/><Relationship Id="rId26" Type="http://schemas.openxmlformats.org/officeDocument/2006/relationships/image" Target="../media/image9100.png"/><Relationship Id="rId39" Type="http://schemas.openxmlformats.org/officeDocument/2006/relationships/customXml" Target="../ink/ink1989.xml"/><Relationship Id="rId21" Type="http://schemas.openxmlformats.org/officeDocument/2006/relationships/customXml" Target="../ink/ink1980.xml"/><Relationship Id="rId34" Type="http://schemas.openxmlformats.org/officeDocument/2006/relationships/image" Target="../media/image9140.png"/><Relationship Id="rId42" Type="http://schemas.openxmlformats.org/officeDocument/2006/relationships/image" Target="../media/image9180.png"/><Relationship Id="rId47" Type="http://schemas.openxmlformats.org/officeDocument/2006/relationships/customXml" Target="../ink/ink1993.xml"/><Relationship Id="rId7" Type="http://schemas.openxmlformats.org/officeDocument/2006/relationships/customXml" Target="../ink/ink1973.xml"/><Relationship Id="rId2" Type="http://schemas.openxmlformats.org/officeDocument/2006/relationships/image" Target="../media/image1128.png"/><Relationship Id="rId16" Type="http://schemas.openxmlformats.org/officeDocument/2006/relationships/image" Target="../media/image9050.png"/><Relationship Id="rId29" Type="http://schemas.openxmlformats.org/officeDocument/2006/relationships/customXml" Target="../ink/ink19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0.png"/><Relationship Id="rId11" Type="http://schemas.openxmlformats.org/officeDocument/2006/relationships/customXml" Target="../ink/ink1975.xml"/><Relationship Id="rId24" Type="http://schemas.openxmlformats.org/officeDocument/2006/relationships/image" Target="../media/image9090.png"/><Relationship Id="rId32" Type="http://schemas.openxmlformats.org/officeDocument/2006/relationships/image" Target="../media/image9130.png"/><Relationship Id="rId37" Type="http://schemas.openxmlformats.org/officeDocument/2006/relationships/customXml" Target="../ink/ink1988.xml"/><Relationship Id="rId40" Type="http://schemas.openxmlformats.org/officeDocument/2006/relationships/image" Target="../media/image9170.png"/><Relationship Id="rId45" Type="http://schemas.openxmlformats.org/officeDocument/2006/relationships/customXml" Target="../ink/ink1992.xml"/><Relationship Id="rId5" Type="http://schemas.openxmlformats.org/officeDocument/2006/relationships/customXml" Target="../ink/ink1972.xml"/><Relationship Id="rId15" Type="http://schemas.openxmlformats.org/officeDocument/2006/relationships/customXml" Target="../ink/ink1977.xml"/><Relationship Id="rId23" Type="http://schemas.openxmlformats.org/officeDocument/2006/relationships/customXml" Target="../ink/ink1981.xml"/><Relationship Id="rId28" Type="http://schemas.openxmlformats.org/officeDocument/2006/relationships/image" Target="../media/image9110.png"/><Relationship Id="rId36" Type="http://schemas.openxmlformats.org/officeDocument/2006/relationships/image" Target="../media/image9150.png"/><Relationship Id="rId10" Type="http://schemas.openxmlformats.org/officeDocument/2006/relationships/image" Target="../media/image9020.png"/><Relationship Id="rId19" Type="http://schemas.openxmlformats.org/officeDocument/2006/relationships/customXml" Target="../ink/ink1979.xml"/><Relationship Id="rId31" Type="http://schemas.openxmlformats.org/officeDocument/2006/relationships/customXml" Target="../ink/ink1985.xml"/><Relationship Id="rId44" Type="http://schemas.openxmlformats.org/officeDocument/2006/relationships/image" Target="../media/image9190.png"/><Relationship Id="rId4" Type="http://schemas.openxmlformats.org/officeDocument/2006/relationships/image" Target="../media/image8990.png"/><Relationship Id="rId9" Type="http://schemas.openxmlformats.org/officeDocument/2006/relationships/customXml" Target="../ink/ink1974.xml"/><Relationship Id="rId14" Type="http://schemas.openxmlformats.org/officeDocument/2006/relationships/image" Target="../media/image9040.png"/><Relationship Id="rId22" Type="http://schemas.openxmlformats.org/officeDocument/2006/relationships/image" Target="../media/image9080.png"/><Relationship Id="rId27" Type="http://schemas.openxmlformats.org/officeDocument/2006/relationships/customXml" Target="../ink/ink1983.xml"/><Relationship Id="rId30" Type="http://schemas.openxmlformats.org/officeDocument/2006/relationships/image" Target="../media/image9120.png"/><Relationship Id="rId35" Type="http://schemas.openxmlformats.org/officeDocument/2006/relationships/customXml" Target="../ink/ink1987.xml"/><Relationship Id="rId43" Type="http://schemas.openxmlformats.org/officeDocument/2006/relationships/customXml" Target="../ink/ink1991.xml"/><Relationship Id="rId48" Type="http://schemas.openxmlformats.org/officeDocument/2006/relationships/image" Target="../media/image9210.png"/><Relationship Id="rId8" Type="http://schemas.openxmlformats.org/officeDocument/2006/relationships/image" Target="../media/image9010.png"/><Relationship Id="rId3" Type="http://schemas.openxmlformats.org/officeDocument/2006/relationships/customXml" Target="../ink/ink1971.xml"/><Relationship Id="rId12" Type="http://schemas.openxmlformats.org/officeDocument/2006/relationships/image" Target="../media/image9030.png"/><Relationship Id="rId17" Type="http://schemas.openxmlformats.org/officeDocument/2006/relationships/customXml" Target="../ink/ink1978.xml"/><Relationship Id="rId25" Type="http://schemas.openxmlformats.org/officeDocument/2006/relationships/customXml" Target="../ink/ink1982.xml"/><Relationship Id="rId33" Type="http://schemas.openxmlformats.org/officeDocument/2006/relationships/customXml" Target="../ink/ink1986.xml"/><Relationship Id="rId38" Type="http://schemas.openxmlformats.org/officeDocument/2006/relationships/image" Target="../media/image9160.png"/><Relationship Id="rId46" Type="http://schemas.openxmlformats.org/officeDocument/2006/relationships/image" Target="../media/image9200.png"/><Relationship Id="rId20" Type="http://schemas.openxmlformats.org/officeDocument/2006/relationships/image" Target="../media/image9070.png"/><Relationship Id="rId41" Type="http://schemas.openxmlformats.org/officeDocument/2006/relationships/customXml" Target="../ink/ink1990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50.png"/><Relationship Id="rId21" Type="http://schemas.openxmlformats.org/officeDocument/2006/relationships/image" Target="../media/image7680.png"/><Relationship Id="rId63" Type="http://schemas.openxmlformats.org/officeDocument/2006/relationships/image" Target="../media/image7890.png"/><Relationship Id="rId159" Type="http://schemas.openxmlformats.org/officeDocument/2006/relationships/image" Target="../media/image8360.png"/><Relationship Id="rId170" Type="http://schemas.openxmlformats.org/officeDocument/2006/relationships/image" Target="../media/image8410.png"/><Relationship Id="rId226" Type="http://schemas.openxmlformats.org/officeDocument/2006/relationships/image" Target="../media/image8690.png"/><Relationship Id="rId268" Type="http://schemas.openxmlformats.org/officeDocument/2006/relationships/customXml" Target="../ink/ink2128.xml"/><Relationship Id="rId32" Type="http://schemas.openxmlformats.org/officeDocument/2006/relationships/customXml" Target="../ink/ink2009.xml"/><Relationship Id="rId74" Type="http://schemas.openxmlformats.org/officeDocument/2006/relationships/customXml" Target="../ink/ink2030.xml"/><Relationship Id="rId128" Type="http://schemas.openxmlformats.org/officeDocument/2006/relationships/customXml" Target="../ink/ink2057.xml"/><Relationship Id="rId5" Type="http://schemas.openxmlformats.org/officeDocument/2006/relationships/image" Target="../media/image7600.png"/><Relationship Id="rId181" Type="http://schemas.openxmlformats.org/officeDocument/2006/relationships/customXml" Target="../ink/ink2084.xml"/><Relationship Id="rId237" Type="http://schemas.openxmlformats.org/officeDocument/2006/relationships/customXml" Target="../ink/ink2112.xml"/><Relationship Id="rId279" Type="http://schemas.openxmlformats.org/officeDocument/2006/relationships/image" Target="../media/image8950.png"/><Relationship Id="rId43" Type="http://schemas.openxmlformats.org/officeDocument/2006/relationships/image" Target="../media/image7790.png"/><Relationship Id="rId139" Type="http://schemas.openxmlformats.org/officeDocument/2006/relationships/image" Target="../media/image8260.png"/><Relationship Id="rId85" Type="http://schemas.openxmlformats.org/officeDocument/2006/relationships/image" Target="../media/image7990.png"/><Relationship Id="rId150" Type="http://schemas.openxmlformats.org/officeDocument/2006/relationships/customXml" Target="../ink/ink2068.xml"/><Relationship Id="rId171" Type="http://schemas.openxmlformats.org/officeDocument/2006/relationships/customXml" Target="../ink/ink2079.xml"/><Relationship Id="rId192" Type="http://schemas.openxmlformats.org/officeDocument/2006/relationships/image" Target="../media/image8520.png"/><Relationship Id="rId206" Type="http://schemas.openxmlformats.org/officeDocument/2006/relationships/image" Target="../media/image8590.png"/><Relationship Id="rId227" Type="http://schemas.openxmlformats.org/officeDocument/2006/relationships/customXml" Target="../ink/ink2107.xml"/><Relationship Id="rId248" Type="http://schemas.openxmlformats.org/officeDocument/2006/relationships/image" Target="../media/image8800.png"/><Relationship Id="rId269" Type="http://schemas.openxmlformats.org/officeDocument/2006/relationships/image" Target="../media/image8900.png"/><Relationship Id="rId12" Type="http://schemas.openxmlformats.org/officeDocument/2006/relationships/customXml" Target="../ink/ink1999.xml"/><Relationship Id="rId33" Type="http://schemas.openxmlformats.org/officeDocument/2006/relationships/image" Target="../media/image7740.png"/><Relationship Id="rId108" Type="http://schemas.openxmlformats.org/officeDocument/2006/relationships/customXml" Target="../ink/ink2047.xml"/><Relationship Id="rId129" Type="http://schemas.openxmlformats.org/officeDocument/2006/relationships/image" Target="../media/image8210.png"/><Relationship Id="rId280" Type="http://schemas.openxmlformats.org/officeDocument/2006/relationships/customXml" Target="../ink/ink2134.xml"/><Relationship Id="rId54" Type="http://schemas.openxmlformats.org/officeDocument/2006/relationships/customXml" Target="../ink/ink2020.xml"/><Relationship Id="rId75" Type="http://schemas.openxmlformats.org/officeDocument/2006/relationships/image" Target="../media/image7940.png"/><Relationship Id="rId96" Type="http://schemas.openxmlformats.org/officeDocument/2006/relationships/customXml" Target="../ink/ink2041.xml"/><Relationship Id="rId140" Type="http://schemas.openxmlformats.org/officeDocument/2006/relationships/customXml" Target="../ink/ink2063.xml"/><Relationship Id="rId161" Type="http://schemas.openxmlformats.org/officeDocument/2006/relationships/image" Target="../media/image8370.png"/><Relationship Id="rId182" Type="http://schemas.openxmlformats.org/officeDocument/2006/relationships/image" Target="../media/image8470.png"/><Relationship Id="rId217" Type="http://schemas.openxmlformats.org/officeDocument/2006/relationships/customXml" Target="../ink/ink2102.xml"/><Relationship Id="rId6" Type="http://schemas.openxmlformats.org/officeDocument/2006/relationships/customXml" Target="../ink/ink1996.xml"/><Relationship Id="rId238" Type="http://schemas.openxmlformats.org/officeDocument/2006/relationships/image" Target="../media/image8750.png"/><Relationship Id="rId259" Type="http://schemas.openxmlformats.org/officeDocument/2006/relationships/image" Target="../media/image8850.png"/><Relationship Id="rId23" Type="http://schemas.openxmlformats.org/officeDocument/2006/relationships/image" Target="../media/image7690.png"/><Relationship Id="rId119" Type="http://schemas.openxmlformats.org/officeDocument/2006/relationships/image" Target="../media/image8160.png"/><Relationship Id="rId270" Type="http://schemas.openxmlformats.org/officeDocument/2006/relationships/customXml" Target="../ink/ink2129.xml"/><Relationship Id="rId44" Type="http://schemas.openxmlformats.org/officeDocument/2006/relationships/customXml" Target="../ink/ink2015.xml"/><Relationship Id="rId65" Type="http://schemas.openxmlformats.org/officeDocument/2006/relationships/image" Target="../media/image7900.png"/><Relationship Id="rId86" Type="http://schemas.openxmlformats.org/officeDocument/2006/relationships/customXml" Target="../ink/ink2036.xml"/><Relationship Id="rId130" Type="http://schemas.openxmlformats.org/officeDocument/2006/relationships/customXml" Target="../ink/ink2058.xml"/><Relationship Id="rId151" Type="http://schemas.openxmlformats.org/officeDocument/2006/relationships/image" Target="../media/image8320.png"/><Relationship Id="rId172" Type="http://schemas.openxmlformats.org/officeDocument/2006/relationships/image" Target="../media/image8420.png"/><Relationship Id="rId193" Type="http://schemas.openxmlformats.org/officeDocument/2006/relationships/customXml" Target="../ink/ink2090.xml"/><Relationship Id="rId207" Type="http://schemas.openxmlformats.org/officeDocument/2006/relationships/customXml" Target="../ink/ink2097.xml"/><Relationship Id="rId228" Type="http://schemas.openxmlformats.org/officeDocument/2006/relationships/image" Target="../media/image8700.png"/><Relationship Id="rId249" Type="http://schemas.openxmlformats.org/officeDocument/2006/relationships/customXml" Target="../ink/ink2118.xml"/><Relationship Id="rId13" Type="http://schemas.openxmlformats.org/officeDocument/2006/relationships/image" Target="../media/image7640.png"/><Relationship Id="rId109" Type="http://schemas.openxmlformats.org/officeDocument/2006/relationships/image" Target="../media/image8110.png"/><Relationship Id="rId260" Type="http://schemas.openxmlformats.org/officeDocument/2006/relationships/customXml" Target="../ink/ink2124.xml"/><Relationship Id="rId281" Type="http://schemas.openxmlformats.org/officeDocument/2006/relationships/image" Target="../media/image8960.png"/><Relationship Id="rId34" Type="http://schemas.openxmlformats.org/officeDocument/2006/relationships/customXml" Target="../ink/ink2010.xml"/><Relationship Id="rId55" Type="http://schemas.openxmlformats.org/officeDocument/2006/relationships/image" Target="../media/image7850.png"/><Relationship Id="rId76" Type="http://schemas.openxmlformats.org/officeDocument/2006/relationships/customXml" Target="../ink/ink2031.xml"/><Relationship Id="rId97" Type="http://schemas.openxmlformats.org/officeDocument/2006/relationships/image" Target="../media/image8050.png"/><Relationship Id="rId120" Type="http://schemas.openxmlformats.org/officeDocument/2006/relationships/customXml" Target="../ink/ink2053.xml"/><Relationship Id="rId141" Type="http://schemas.openxmlformats.org/officeDocument/2006/relationships/image" Target="../media/image8270.png"/><Relationship Id="rId7" Type="http://schemas.openxmlformats.org/officeDocument/2006/relationships/image" Target="../media/image7610.png"/><Relationship Id="rId162" Type="http://schemas.openxmlformats.org/officeDocument/2006/relationships/customXml" Target="../ink/ink2074.xml"/><Relationship Id="rId183" Type="http://schemas.openxmlformats.org/officeDocument/2006/relationships/customXml" Target="../ink/ink2085.xml"/><Relationship Id="rId218" Type="http://schemas.openxmlformats.org/officeDocument/2006/relationships/image" Target="../media/image8650.png"/><Relationship Id="rId239" Type="http://schemas.openxmlformats.org/officeDocument/2006/relationships/customXml" Target="../ink/ink2113.xml"/><Relationship Id="rId250" Type="http://schemas.openxmlformats.org/officeDocument/2006/relationships/customXml" Target="../ink/ink2119.xml"/><Relationship Id="rId271" Type="http://schemas.openxmlformats.org/officeDocument/2006/relationships/image" Target="../media/image8910.png"/><Relationship Id="rId24" Type="http://schemas.openxmlformats.org/officeDocument/2006/relationships/customXml" Target="../ink/ink2005.xml"/><Relationship Id="rId45" Type="http://schemas.openxmlformats.org/officeDocument/2006/relationships/image" Target="../media/image7800.png"/><Relationship Id="rId66" Type="http://schemas.openxmlformats.org/officeDocument/2006/relationships/customXml" Target="../ink/ink2026.xml"/><Relationship Id="rId87" Type="http://schemas.openxmlformats.org/officeDocument/2006/relationships/image" Target="../media/image8000.png"/><Relationship Id="rId110" Type="http://schemas.openxmlformats.org/officeDocument/2006/relationships/customXml" Target="../ink/ink2048.xml"/><Relationship Id="rId131" Type="http://schemas.openxmlformats.org/officeDocument/2006/relationships/image" Target="../media/image8220.png"/><Relationship Id="rId152" Type="http://schemas.openxmlformats.org/officeDocument/2006/relationships/customXml" Target="../ink/ink2069.xml"/><Relationship Id="rId173" Type="http://schemas.openxmlformats.org/officeDocument/2006/relationships/customXml" Target="../ink/ink2080.xml"/><Relationship Id="rId194" Type="http://schemas.openxmlformats.org/officeDocument/2006/relationships/image" Target="../media/image8530.png"/><Relationship Id="rId208" Type="http://schemas.openxmlformats.org/officeDocument/2006/relationships/image" Target="../media/image8600.png"/><Relationship Id="rId229" Type="http://schemas.openxmlformats.org/officeDocument/2006/relationships/customXml" Target="../ink/ink2108.xml"/><Relationship Id="rId240" Type="http://schemas.openxmlformats.org/officeDocument/2006/relationships/image" Target="../media/image8760.png"/><Relationship Id="rId261" Type="http://schemas.openxmlformats.org/officeDocument/2006/relationships/image" Target="../media/image8860.png"/><Relationship Id="rId14" Type="http://schemas.openxmlformats.org/officeDocument/2006/relationships/customXml" Target="../ink/ink2000.xml"/><Relationship Id="rId35" Type="http://schemas.openxmlformats.org/officeDocument/2006/relationships/image" Target="../media/image7750.png"/><Relationship Id="rId56" Type="http://schemas.openxmlformats.org/officeDocument/2006/relationships/customXml" Target="../ink/ink2021.xml"/><Relationship Id="rId77" Type="http://schemas.openxmlformats.org/officeDocument/2006/relationships/image" Target="../media/image7950.png"/><Relationship Id="rId100" Type="http://schemas.openxmlformats.org/officeDocument/2006/relationships/customXml" Target="../ink/ink2043.xml"/><Relationship Id="rId282" Type="http://schemas.openxmlformats.org/officeDocument/2006/relationships/customXml" Target="../ink/ink2135.xml"/><Relationship Id="rId8" Type="http://schemas.openxmlformats.org/officeDocument/2006/relationships/customXml" Target="../ink/ink1997.xml"/><Relationship Id="rId98" Type="http://schemas.openxmlformats.org/officeDocument/2006/relationships/customXml" Target="../ink/ink2042.xml"/><Relationship Id="rId121" Type="http://schemas.openxmlformats.org/officeDocument/2006/relationships/image" Target="../media/image8170.png"/><Relationship Id="rId142" Type="http://schemas.openxmlformats.org/officeDocument/2006/relationships/customXml" Target="../ink/ink2064.xml"/><Relationship Id="rId163" Type="http://schemas.openxmlformats.org/officeDocument/2006/relationships/image" Target="../media/image8380.png"/><Relationship Id="rId184" Type="http://schemas.openxmlformats.org/officeDocument/2006/relationships/image" Target="../media/image8480.png"/><Relationship Id="rId219" Type="http://schemas.openxmlformats.org/officeDocument/2006/relationships/customXml" Target="../ink/ink2103.xml"/><Relationship Id="rId230" Type="http://schemas.openxmlformats.org/officeDocument/2006/relationships/image" Target="../media/image8710.png"/><Relationship Id="rId251" Type="http://schemas.openxmlformats.org/officeDocument/2006/relationships/image" Target="../media/image8810.png"/><Relationship Id="rId25" Type="http://schemas.openxmlformats.org/officeDocument/2006/relationships/image" Target="../media/image7700.png"/><Relationship Id="rId46" Type="http://schemas.openxmlformats.org/officeDocument/2006/relationships/customXml" Target="../ink/ink2016.xml"/><Relationship Id="rId67" Type="http://schemas.openxmlformats.org/officeDocument/2006/relationships/image" Target="../media/image7910.png"/><Relationship Id="rId272" Type="http://schemas.openxmlformats.org/officeDocument/2006/relationships/customXml" Target="../ink/ink2130.xml"/><Relationship Id="rId88" Type="http://schemas.openxmlformats.org/officeDocument/2006/relationships/customXml" Target="../ink/ink2037.xml"/><Relationship Id="rId111" Type="http://schemas.openxmlformats.org/officeDocument/2006/relationships/image" Target="../media/image8120.png"/><Relationship Id="rId132" Type="http://schemas.openxmlformats.org/officeDocument/2006/relationships/customXml" Target="../ink/ink2059.xml"/><Relationship Id="rId153" Type="http://schemas.openxmlformats.org/officeDocument/2006/relationships/image" Target="../media/image8330.png"/><Relationship Id="rId174" Type="http://schemas.openxmlformats.org/officeDocument/2006/relationships/image" Target="../media/image8430.png"/><Relationship Id="rId195" Type="http://schemas.openxmlformats.org/officeDocument/2006/relationships/customXml" Target="../ink/ink2091.xml"/><Relationship Id="rId209" Type="http://schemas.openxmlformats.org/officeDocument/2006/relationships/customXml" Target="../ink/ink2098.xml"/><Relationship Id="rId220" Type="http://schemas.openxmlformats.org/officeDocument/2006/relationships/image" Target="../media/image8660.png"/><Relationship Id="rId241" Type="http://schemas.openxmlformats.org/officeDocument/2006/relationships/customXml" Target="../ink/ink2114.xml"/><Relationship Id="rId15" Type="http://schemas.openxmlformats.org/officeDocument/2006/relationships/image" Target="../media/image7650.png"/><Relationship Id="rId36" Type="http://schemas.openxmlformats.org/officeDocument/2006/relationships/customXml" Target="../ink/ink2011.xml"/><Relationship Id="rId57" Type="http://schemas.openxmlformats.org/officeDocument/2006/relationships/image" Target="../media/image7860.png"/><Relationship Id="rId262" Type="http://schemas.openxmlformats.org/officeDocument/2006/relationships/customXml" Target="../ink/ink2125.xml"/><Relationship Id="rId283" Type="http://schemas.openxmlformats.org/officeDocument/2006/relationships/image" Target="../media/image8970.png"/><Relationship Id="rId78" Type="http://schemas.openxmlformats.org/officeDocument/2006/relationships/customXml" Target="../ink/ink2032.xml"/><Relationship Id="rId99" Type="http://schemas.openxmlformats.org/officeDocument/2006/relationships/image" Target="../media/image8060.png"/><Relationship Id="rId101" Type="http://schemas.openxmlformats.org/officeDocument/2006/relationships/image" Target="../media/image8070.png"/><Relationship Id="rId122" Type="http://schemas.openxmlformats.org/officeDocument/2006/relationships/customXml" Target="../ink/ink2054.xml"/><Relationship Id="rId143" Type="http://schemas.openxmlformats.org/officeDocument/2006/relationships/image" Target="../media/image8280.png"/><Relationship Id="rId164" Type="http://schemas.openxmlformats.org/officeDocument/2006/relationships/customXml" Target="../ink/ink2075.xml"/><Relationship Id="rId185" Type="http://schemas.openxmlformats.org/officeDocument/2006/relationships/customXml" Target="../ink/ink2086.xml"/><Relationship Id="rId9" Type="http://schemas.openxmlformats.org/officeDocument/2006/relationships/image" Target="../media/image7620.png"/><Relationship Id="rId210" Type="http://schemas.openxmlformats.org/officeDocument/2006/relationships/image" Target="../media/image8610.png"/><Relationship Id="rId26" Type="http://schemas.openxmlformats.org/officeDocument/2006/relationships/customXml" Target="../ink/ink2006.xml"/><Relationship Id="rId231" Type="http://schemas.openxmlformats.org/officeDocument/2006/relationships/customXml" Target="../ink/ink2109.xml"/><Relationship Id="rId252" Type="http://schemas.openxmlformats.org/officeDocument/2006/relationships/customXml" Target="../ink/ink2120.xml"/><Relationship Id="rId273" Type="http://schemas.openxmlformats.org/officeDocument/2006/relationships/image" Target="../media/image8920.png"/><Relationship Id="rId47" Type="http://schemas.openxmlformats.org/officeDocument/2006/relationships/image" Target="../media/image7811.png"/><Relationship Id="rId68" Type="http://schemas.openxmlformats.org/officeDocument/2006/relationships/customXml" Target="../ink/ink2027.xml"/><Relationship Id="rId89" Type="http://schemas.openxmlformats.org/officeDocument/2006/relationships/image" Target="../media/image8010.png"/><Relationship Id="rId112" Type="http://schemas.openxmlformats.org/officeDocument/2006/relationships/customXml" Target="../ink/ink2049.xml"/><Relationship Id="rId133" Type="http://schemas.openxmlformats.org/officeDocument/2006/relationships/image" Target="../media/image8230.png"/><Relationship Id="rId154" Type="http://schemas.openxmlformats.org/officeDocument/2006/relationships/customXml" Target="../ink/ink2070.xml"/><Relationship Id="rId175" Type="http://schemas.openxmlformats.org/officeDocument/2006/relationships/customXml" Target="../ink/ink2081.xml"/><Relationship Id="rId196" Type="http://schemas.openxmlformats.org/officeDocument/2006/relationships/image" Target="../media/image8540.png"/><Relationship Id="rId200" Type="http://schemas.openxmlformats.org/officeDocument/2006/relationships/image" Target="../media/image8560.png"/><Relationship Id="rId16" Type="http://schemas.openxmlformats.org/officeDocument/2006/relationships/customXml" Target="../ink/ink2001.xml"/><Relationship Id="rId221" Type="http://schemas.openxmlformats.org/officeDocument/2006/relationships/customXml" Target="../ink/ink2104.xml"/><Relationship Id="rId242" Type="http://schemas.openxmlformats.org/officeDocument/2006/relationships/image" Target="../media/image8770.png"/><Relationship Id="rId263" Type="http://schemas.openxmlformats.org/officeDocument/2006/relationships/image" Target="../media/image8870.png"/><Relationship Id="rId284" Type="http://schemas.openxmlformats.org/officeDocument/2006/relationships/customXml" Target="../ink/ink2136.xml"/><Relationship Id="rId37" Type="http://schemas.openxmlformats.org/officeDocument/2006/relationships/image" Target="../media/image7760.png"/><Relationship Id="rId58" Type="http://schemas.openxmlformats.org/officeDocument/2006/relationships/customXml" Target="../ink/ink2022.xml"/><Relationship Id="rId79" Type="http://schemas.openxmlformats.org/officeDocument/2006/relationships/image" Target="../media/image7960.png"/><Relationship Id="rId102" Type="http://schemas.openxmlformats.org/officeDocument/2006/relationships/customXml" Target="../ink/ink2044.xml"/><Relationship Id="rId123" Type="http://schemas.openxmlformats.org/officeDocument/2006/relationships/image" Target="../media/image8180.png"/><Relationship Id="rId144" Type="http://schemas.openxmlformats.org/officeDocument/2006/relationships/customXml" Target="../ink/ink2065.xml"/><Relationship Id="rId90" Type="http://schemas.openxmlformats.org/officeDocument/2006/relationships/customXml" Target="../ink/ink2038.xml"/><Relationship Id="rId165" Type="http://schemas.openxmlformats.org/officeDocument/2006/relationships/image" Target="../media/image8390.png"/><Relationship Id="rId186" Type="http://schemas.openxmlformats.org/officeDocument/2006/relationships/image" Target="../media/image8490.png"/><Relationship Id="rId211" Type="http://schemas.openxmlformats.org/officeDocument/2006/relationships/customXml" Target="../ink/ink2099.xml"/><Relationship Id="rId232" Type="http://schemas.openxmlformats.org/officeDocument/2006/relationships/image" Target="../media/image8720.png"/><Relationship Id="rId253" Type="http://schemas.openxmlformats.org/officeDocument/2006/relationships/image" Target="../media/image8820.png"/><Relationship Id="rId274" Type="http://schemas.openxmlformats.org/officeDocument/2006/relationships/customXml" Target="../ink/ink2131.xml"/><Relationship Id="rId27" Type="http://schemas.openxmlformats.org/officeDocument/2006/relationships/image" Target="../media/image7710.png"/><Relationship Id="rId48" Type="http://schemas.openxmlformats.org/officeDocument/2006/relationships/customXml" Target="../ink/ink2017.xml"/><Relationship Id="rId69" Type="http://schemas.openxmlformats.org/officeDocument/2006/relationships/image" Target="../media/image7920.png"/><Relationship Id="rId113" Type="http://schemas.openxmlformats.org/officeDocument/2006/relationships/image" Target="../media/image8130.png"/><Relationship Id="rId134" Type="http://schemas.openxmlformats.org/officeDocument/2006/relationships/customXml" Target="../ink/ink2060.xml"/><Relationship Id="rId80" Type="http://schemas.openxmlformats.org/officeDocument/2006/relationships/customXml" Target="../ink/ink2033.xml"/><Relationship Id="rId155" Type="http://schemas.openxmlformats.org/officeDocument/2006/relationships/image" Target="../media/image8340.png"/><Relationship Id="rId176" Type="http://schemas.openxmlformats.org/officeDocument/2006/relationships/image" Target="../media/image8440.png"/><Relationship Id="rId197" Type="http://schemas.openxmlformats.org/officeDocument/2006/relationships/customXml" Target="../ink/ink2092.xml"/><Relationship Id="rId201" Type="http://schemas.openxmlformats.org/officeDocument/2006/relationships/customXml" Target="../ink/ink2094.xml"/><Relationship Id="rId222" Type="http://schemas.openxmlformats.org/officeDocument/2006/relationships/image" Target="../media/image8670.png"/><Relationship Id="rId243" Type="http://schemas.openxmlformats.org/officeDocument/2006/relationships/customXml" Target="../ink/ink2115.xml"/><Relationship Id="rId264" Type="http://schemas.openxmlformats.org/officeDocument/2006/relationships/customXml" Target="../ink/ink2126.xml"/><Relationship Id="rId285" Type="http://schemas.openxmlformats.org/officeDocument/2006/relationships/image" Target="../media/image1588.png"/><Relationship Id="rId17" Type="http://schemas.openxmlformats.org/officeDocument/2006/relationships/image" Target="../media/image7660.png"/><Relationship Id="rId38" Type="http://schemas.openxmlformats.org/officeDocument/2006/relationships/customXml" Target="../ink/ink2012.xml"/><Relationship Id="rId59" Type="http://schemas.openxmlformats.org/officeDocument/2006/relationships/image" Target="../media/image7870.png"/><Relationship Id="rId103" Type="http://schemas.openxmlformats.org/officeDocument/2006/relationships/image" Target="../media/image8080.png"/><Relationship Id="rId124" Type="http://schemas.openxmlformats.org/officeDocument/2006/relationships/customXml" Target="../ink/ink2055.xml"/><Relationship Id="rId70" Type="http://schemas.openxmlformats.org/officeDocument/2006/relationships/customXml" Target="../ink/ink2028.xml"/><Relationship Id="rId91" Type="http://schemas.openxmlformats.org/officeDocument/2006/relationships/image" Target="../media/image8020.png"/><Relationship Id="rId145" Type="http://schemas.openxmlformats.org/officeDocument/2006/relationships/image" Target="../media/image8290.png"/><Relationship Id="rId166" Type="http://schemas.openxmlformats.org/officeDocument/2006/relationships/customXml" Target="../ink/ink2076.xml"/><Relationship Id="rId187" Type="http://schemas.openxmlformats.org/officeDocument/2006/relationships/customXml" Target="../ink/ink208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620.png"/><Relationship Id="rId233" Type="http://schemas.openxmlformats.org/officeDocument/2006/relationships/customXml" Target="../ink/ink2110.xml"/><Relationship Id="rId254" Type="http://schemas.openxmlformats.org/officeDocument/2006/relationships/customXml" Target="../ink/ink2121.xml"/><Relationship Id="rId28" Type="http://schemas.openxmlformats.org/officeDocument/2006/relationships/customXml" Target="../ink/ink2007.xml"/><Relationship Id="rId49" Type="http://schemas.openxmlformats.org/officeDocument/2006/relationships/image" Target="../media/image7820.png"/><Relationship Id="rId114" Type="http://schemas.openxmlformats.org/officeDocument/2006/relationships/customXml" Target="../ink/ink2050.xml"/><Relationship Id="rId275" Type="http://schemas.openxmlformats.org/officeDocument/2006/relationships/image" Target="../media/image8930.png"/><Relationship Id="rId60" Type="http://schemas.openxmlformats.org/officeDocument/2006/relationships/customXml" Target="../ink/ink2023.xml"/><Relationship Id="rId81" Type="http://schemas.openxmlformats.org/officeDocument/2006/relationships/image" Target="../media/image7970.png"/><Relationship Id="rId135" Type="http://schemas.openxmlformats.org/officeDocument/2006/relationships/image" Target="../media/image8240.png"/><Relationship Id="rId156" Type="http://schemas.openxmlformats.org/officeDocument/2006/relationships/customXml" Target="../ink/ink2071.xml"/><Relationship Id="rId177" Type="http://schemas.openxmlformats.org/officeDocument/2006/relationships/customXml" Target="../ink/ink2082.xml"/><Relationship Id="rId198" Type="http://schemas.openxmlformats.org/officeDocument/2006/relationships/image" Target="../media/image8550.png"/><Relationship Id="rId202" Type="http://schemas.openxmlformats.org/officeDocument/2006/relationships/image" Target="../media/image8570.png"/><Relationship Id="rId223" Type="http://schemas.openxmlformats.org/officeDocument/2006/relationships/customXml" Target="../ink/ink2105.xml"/><Relationship Id="rId244" Type="http://schemas.openxmlformats.org/officeDocument/2006/relationships/image" Target="../media/image8780.png"/><Relationship Id="rId18" Type="http://schemas.openxmlformats.org/officeDocument/2006/relationships/customXml" Target="../ink/ink2002.xml"/><Relationship Id="rId39" Type="http://schemas.openxmlformats.org/officeDocument/2006/relationships/image" Target="../media/image7770.png"/><Relationship Id="rId265" Type="http://schemas.openxmlformats.org/officeDocument/2006/relationships/image" Target="../media/image8880.png"/><Relationship Id="rId50" Type="http://schemas.openxmlformats.org/officeDocument/2006/relationships/customXml" Target="../ink/ink2018.xml"/><Relationship Id="rId104" Type="http://schemas.openxmlformats.org/officeDocument/2006/relationships/customXml" Target="../ink/ink2045.xml"/><Relationship Id="rId125" Type="http://schemas.openxmlformats.org/officeDocument/2006/relationships/image" Target="../media/image8190.png"/><Relationship Id="rId146" Type="http://schemas.openxmlformats.org/officeDocument/2006/relationships/customXml" Target="../ink/ink2066.xml"/><Relationship Id="rId167" Type="http://schemas.openxmlformats.org/officeDocument/2006/relationships/customXml" Target="../ink/ink2077.xml"/><Relationship Id="rId188" Type="http://schemas.openxmlformats.org/officeDocument/2006/relationships/image" Target="../media/image8500.png"/><Relationship Id="rId71" Type="http://schemas.openxmlformats.org/officeDocument/2006/relationships/image" Target="../media/image7930.png"/><Relationship Id="rId92" Type="http://schemas.openxmlformats.org/officeDocument/2006/relationships/customXml" Target="../ink/ink2039.xml"/><Relationship Id="rId213" Type="http://schemas.openxmlformats.org/officeDocument/2006/relationships/customXml" Target="../ink/ink2100.xml"/><Relationship Id="rId234" Type="http://schemas.openxmlformats.org/officeDocument/2006/relationships/image" Target="../media/image8730.png"/><Relationship Id="rId2" Type="http://schemas.openxmlformats.org/officeDocument/2006/relationships/customXml" Target="../ink/ink1994.xml"/><Relationship Id="rId29" Type="http://schemas.openxmlformats.org/officeDocument/2006/relationships/image" Target="../media/image7720.png"/><Relationship Id="rId255" Type="http://schemas.openxmlformats.org/officeDocument/2006/relationships/image" Target="../media/image8830.png"/><Relationship Id="rId276" Type="http://schemas.openxmlformats.org/officeDocument/2006/relationships/customXml" Target="../ink/ink2132.xml"/><Relationship Id="rId40" Type="http://schemas.openxmlformats.org/officeDocument/2006/relationships/customXml" Target="../ink/ink2013.xml"/><Relationship Id="rId115" Type="http://schemas.openxmlformats.org/officeDocument/2006/relationships/image" Target="../media/image8140.png"/><Relationship Id="rId136" Type="http://schemas.openxmlformats.org/officeDocument/2006/relationships/customXml" Target="../ink/ink2061.xml"/><Relationship Id="rId157" Type="http://schemas.openxmlformats.org/officeDocument/2006/relationships/image" Target="../media/image8350.png"/><Relationship Id="rId178" Type="http://schemas.openxmlformats.org/officeDocument/2006/relationships/image" Target="../media/image8450.png"/><Relationship Id="rId61" Type="http://schemas.openxmlformats.org/officeDocument/2006/relationships/image" Target="../media/image7880.png"/><Relationship Id="rId82" Type="http://schemas.openxmlformats.org/officeDocument/2006/relationships/customXml" Target="../ink/ink2034.xml"/><Relationship Id="rId199" Type="http://schemas.openxmlformats.org/officeDocument/2006/relationships/customXml" Target="../ink/ink2093.xml"/><Relationship Id="rId203" Type="http://schemas.openxmlformats.org/officeDocument/2006/relationships/customXml" Target="../ink/ink2095.xml"/><Relationship Id="rId19" Type="http://schemas.openxmlformats.org/officeDocument/2006/relationships/image" Target="../media/image7670.png"/><Relationship Id="rId224" Type="http://schemas.openxmlformats.org/officeDocument/2006/relationships/image" Target="../media/image8680.png"/><Relationship Id="rId245" Type="http://schemas.openxmlformats.org/officeDocument/2006/relationships/customXml" Target="../ink/ink2116.xml"/><Relationship Id="rId266" Type="http://schemas.openxmlformats.org/officeDocument/2006/relationships/customXml" Target="../ink/ink2127.xml"/><Relationship Id="rId30" Type="http://schemas.openxmlformats.org/officeDocument/2006/relationships/customXml" Target="../ink/ink2008.xml"/><Relationship Id="rId105" Type="http://schemas.openxmlformats.org/officeDocument/2006/relationships/image" Target="../media/image8090.png"/><Relationship Id="rId126" Type="http://schemas.openxmlformats.org/officeDocument/2006/relationships/customXml" Target="../ink/ink2056.xml"/><Relationship Id="rId147" Type="http://schemas.openxmlformats.org/officeDocument/2006/relationships/image" Target="../media/image8300.png"/><Relationship Id="rId168" Type="http://schemas.openxmlformats.org/officeDocument/2006/relationships/image" Target="../media/image8400.png"/><Relationship Id="rId51" Type="http://schemas.openxmlformats.org/officeDocument/2006/relationships/image" Target="../media/image7830.png"/><Relationship Id="rId72" Type="http://schemas.openxmlformats.org/officeDocument/2006/relationships/customXml" Target="../ink/ink2029.xml"/><Relationship Id="rId93" Type="http://schemas.openxmlformats.org/officeDocument/2006/relationships/image" Target="../media/image8030.png"/><Relationship Id="rId189" Type="http://schemas.openxmlformats.org/officeDocument/2006/relationships/customXml" Target="../ink/ink2088.xml"/><Relationship Id="rId3" Type="http://schemas.openxmlformats.org/officeDocument/2006/relationships/image" Target="../media/image7590.png"/><Relationship Id="rId214" Type="http://schemas.openxmlformats.org/officeDocument/2006/relationships/image" Target="../media/image8630.png"/><Relationship Id="rId235" Type="http://schemas.openxmlformats.org/officeDocument/2006/relationships/customXml" Target="../ink/ink2111.xml"/><Relationship Id="rId256" Type="http://schemas.openxmlformats.org/officeDocument/2006/relationships/customXml" Target="../ink/ink2122.xml"/><Relationship Id="rId277" Type="http://schemas.openxmlformats.org/officeDocument/2006/relationships/image" Target="../media/image8940.png"/><Relationship Id="rId116" Type="http://schemas.openxmlformats.org/officeDocument/2006/relationships/customXml" Target="../ink/ink2051.xml"/><Relationship Id="rId137" Type="http://schemas.openxmlformats.org/officeDocument/2006/relationships/image" Target="../media/image8250.png"/><Relationship Id="rId158" Type="http://schemas.openxmlformats.org/officeDocument/2006/relationships/customXml" Target="../ink/ink2072.xml"/><Relationship Id="rId20" Type="http://schemas.openxmlformats.org/officeDocument/2006/relationships/customXml" Target="../ink/ink2003.xml"/><Relationship Id="rId41" Type="http://schemas.openxmlformats.org/officeDocument/2006/relationships/image" Target="../media/image7780.png"/><Relationship Id="rId62" Type="http://schemas.openxmlformats.org/officeDocument/2006/relationships/customXml" Target="../ink/ink2024.xml"/><Relationship Id="rId83" Type="http://schemas.openxmlformats.org/officeDocument/2006/relationships/image" Target="../media/image7980.png"/><Relationship Id="rId179" Type="http://schemas.openxmlformats.org/officeDocument/2006/relationships/customXml" Target="../ink/ink2083.xml"/><Relationship Id="rId190" Type="http://schemas.openxmlformats.org/officeDocument/2006/relationships/image" Target="../media/image8510.png"/><Relationship Id="rId204" Type="http://schemas.openxmlformats.org/officeDocument/2006/relationships/image" Target="../media/image8580.png"/><Relationship Id="rId225" Type="http://schemas.openxmlformats.org/officeDocument/2006/relationships/customXml" Target="../ink/ink2106.xml"/><Relationship Id="rId246" Type="http://schemas.openxmlformats.org/officeDocument/2006/relationships/image" Target="../media/image8790.png"/><Relationship Id="rId267" Type="http://schemas.openxmlformats.org/officeDocument/2006/relationships/image" Target="../media/image8890.png"/><Relationship Id="rId106" Type="http://schemas.openxmlformats.org/officeDocument/2006/relationships/customXml" Target="../ink/ink2046.xml"/><Relationship Id="rId127" Type="http://schemas.openxmlformats.org/officeDocument/2006/relationships/image" Target="../media/image8200.png"/><Relationship Id="rId10" Type="http://schemas.openxmlformats.org/officeDocument/2006/relationships/customXml" Target="../ink/ink1998.xml"/><Relationship Id="rId31" Type="http://schemas.openxmlformats.org/officeDocument/2006/relationships/image" Target="../media/image7730.png"/><Relationship Id="rId52" Type="http://schemas.openxmlformats.org/officeDocument/2006/relationships/customXml" Target="../ink/ink2019.xml"/><Relationship Id="rId73" Type="http://schemas.openxmlformats.org/officeDocument/2006/relationships/image" Target="../media/image159.png"/><Relationship Id="rId94" Type="http://schemas.openxmlformats.org/officeDocument/2006/relationships/customXml" Target="../ink/ink2040.xml"/><Relationship Id="rId148" Type="http://schemas.openxmlformats.org/officeDocument/2006/relationships/customXml" Target="../ink/ink2067.xml"/><Relationship Id="rId169" Type="http://schemas.openxmlformats.org/officeDocument/2006/relationships/customXml" Target="../ink/ink2078.xml"/><Relationship Id="rId4" Type="http://schemas.openxmlformats.org/officeDocument/2006/relationships/customXml" Target="../ink/ink1995.xml"/><Relationship Id="rId180" Type="http://schemas.openxmlformats.org/officeDocument/2006/relationships/image" Target="../media/image8460.png"/><Relationship Id="rId215" Type="http://schemas.openxmlformats.org/officeDocument/2006/relationships/customXml" Target="../ink/ink2101.xml"/><Relationship Id="rId236" Type="http://schemas.openxmlformats.org/officeDocument/2006/relationships/image" Target="../media/image8740.png"/><Relationship Id="rId257" Type="http://schemas.openxmlformats.org/officeDocument/2006/relationships/image" Target="../media/image8840.png"/><Relationship Id="rId278" Type="http://schemas.openxmlformats.org/officeDocument/2006/relationships/customXml" Target="../ink/ink2133.xml"/><Relationship Id="rId42" Type="http://schemas.openxmlformats.org/officeDocument/2006/relationships/customXml" Target="../ink/ink2014.xml"/><Relationship Id="rId84" Type="http://schemas.openxmlformats.org/officeDocument/2006/relationships/customXml" Target="../ink/ink2035.xml"/><Relationship Id="rId138" Type="http://schemas.openxmlformats.org/officeDocument/2006/relationships/customXml" Target="../ink/ink2062.xml"/><Relationship Id="rId191" Type="http://schemas.openxmlformats.org/officeDocument/2006/relationships/customXml" Target="../ink/ink2089.xml"/><Relationship Id="rId205" Type="http://schemas.openxmlformats.org/officeDocument/2006/relationships/customXml" Target="../ink/ink2096.xml"/><Relationship Id="rId247" Type="http://schemas.openxmlformats.org/officeDocument/2006/relationships/customXml" Target="../ink/ink2117.xml"/><Relationship Id="rId107" Type="http://schemas.openxmlformats.org/officeDocument/2006/relationships/image" Target="../media/image8100.png"/><Relationship Id="rId11" Type="http://schemas.openxmlformats.org/officeDocument/2006/relationships/image" Target="../media/image7630.png"/><Relationship Id="rId53" Type="http://schemas.openxmlformats.org/officeDocument/2006/relationships/image" Target="../media/image7840.png"/><Relationship Id="rId149" Type="http://schemas.openxmlformats.org/officeDocument/2006/relationships/image" Target="../media/image8310.png"/><Relationship Id="rId95" Type="http://schemas.openxmlformats.org/officeDocument/2006/relationships/image" Target="../media/image8040.png"/><Relationship Id="rId160" Type="http://schemas.openxmlformats.org/officeDocument/2006/relationships/customXml" Target="../ink/ink2073.xml"/><Relationship Id="rId216" Type="http://schemas.openxmlformats.org/officeDocument/2006/relationships/image" Target="../media/image8640.png"/><Relationship Id="rId258" Type="http://schemas.openxmlformats.org/officeDocument/2006/relationships/customXml" Target="../ink/ink2123.xml"/><Relationship Id="rId22" Type="http://schemas.openxmlformats.org/officeDocument/2006/relationships/customXml" Target="../ink/ink2004.xml"/><Relationship Id="rId64" Type="http://schemas.openxmlformats.org/officeDocument/2006/relationships/customXml" Target="../ink/ink2025.xml"/><Relationship Id="rId118" Type="http://schemas.openxmlformats.org/officeDocument/2006/relationships/customXml" Target="../ink/ink205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42.xml"/><Relationship Id="rId18" Type="http://schemas.openxmlformats.org/officeDocument/2006/relationships/image" Target="../media/image1596.png"/><Relationship Id="rId26" Type="http://schemas.openxmlformats.org/officeDocument/2006/relationships/image" Target="../media/image1600.png"/><Relationship Id="rId3" Type="http://schemas.openxmlformats.org/officeDocument/2006/relationships/customXml" Target="../ink/ink2137.xml"/><Relationship Id="rId21" Type="http://schemas.openxmlformats.org/officeDocument/2006/relationships/customXml" Target="../ink/ink2146.xml"/><Relationship Id="rId34" Type="http://schemas.openxmlformats.org/officeDocument/2006/relationships/image" Target="../media/image1604.png"/><Relationship Id="rId7" Type="http://schemas.openxmlformats.org/officeDocument/2006/relationships/customXml" Target="../ink/ink2139.xml"/><Relationship Id="rId12" Type="http://schemas.openxmlformats.org/officeDocument/2006/relationships/image" Target="../media/image1594.png"/><Relationship Id="rId17" Type="http://schemas.openxmlformats.org/officeDocument/2006/relationships/customXml" Target="../ink/ink2144.xml"/><Relationship Id="rId25" Type="http://schemas.openxmlformats.org/officeDocument/2006/relationships/customXml" Target="../ink/ink2148.xml"/><Relationship Id="rId33" Type="http://schemas.openxmlformats.org/officeDocument/2006/relationships/customXml" Target="../ink/ink2152.xml"/><Relationship Id="rId2" Type="http://schemas.openxmlformats.org/officeDocument/2006/relationships/image" Target="../media/image1129.jpeg"/><Relationship Id="rId16" Type="http://schemas.openxmlformats.org/officeDocument/2006/relationships/image" Target="../media/image271.png"/><Relationship Id="rId20" Type="http://schemas.openxmlformats.org/officeDocument/2006/relationships/image" Target="../media/image1597.png"/><Relationship Id="rId29" Type="http://schemas.openxmlformats.org/officeDocument/2006/relationships/customXml" Target="../ink/ink21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1.png"/><Relationship Id="rId11" Type="http://schemas.openxmlformats.org/officeDocument/2006/relationships/customXml" Target="../ink/ink2141.xml"/><Relationship Id="rId24" Type="http://schemas.openxmlformats.org/officeDocument/2006/relationships/image" Target="../media/image1599.png"/><Relationship Id="rId32" Type="http://schemas.openxmlformats.org/officeDocument/2006/relationships/image" Target="../media/image1603.png"/><Relationship Id="rId5" Type="http://schemas.openxmlformats.org/officeDocument/2006/relationships/customXml" Target="../ink/ink2138.xml"/><Relationship Id="rId15" Type="http://schemas.openxmlformats.org/officeDocument/2006/relationships/customXml" Target="../ink/ink2143.xml"/><Relationship Id="rId23" Type="http://schemas.openxmlformats.org/officeDocument/2006/relationships/customXml" Target="../ink/ink2147.xml"/><Relationship Id="rId28" Type="http://schemas.openxmlformats.org/officeDocument/2006/relationships/image" Target="../media/image1601.png"/><Relationship Id="rId36" Type="http://schemas.openxmlformats.org/officeDocument/2006/relationships/image" Target="../media/image1605.png"/><Relationship Id="rId10" Type="http://schemas.openxmlformats.org/officeDocument/2006/relationships/image" Target="../media/image1593.png"/><Relationship Id="rId19" Type="http://schemas.openxmlformats.org/officeDocument/2006/relationships/customXml" Target="../ink/ink2145.xml"/><Relationship Id="rId31" Type="http://schemas.openxmlformats.org/officeDocument/2006/relationships/customXml" Target="../ink/ink2151.xml"/><Relationship Id="rId4" Type="http://schemas.openxmlformats.org/officeDocument/2006/relationships/image" Target="../media/image1590.png"/><Relationship Id="rId9" Type="http://schemas.openxmlformats.org/officeDocument/2006/relationships/customXml" Target="../ink/ink2140.xml"/><Relationship Id="rId14" Type="http://schemas.openxmlformats.org/officeDocument/2006/relationships/image" Target="../media/image1595.png"/><Relationship Id="rId22" Type="http://schemas.openxmlformats.org/officeDocument/2006/relationships/image" Target="../media/image1598.png"/><Relationship Id="rId27" Type="http://schemas.openxmlformats.org/officeDocument/2006/relationships/customXml" Target="../ink/ink2149.xml"/><Relationship Id="rId30" Type="http://schemas.openxmlformats.org/officeDocument/2006/relationships/image" Target="../media/image1602.png"/><Relationship Id="rId35" Type="http://schemas.openxmlformats.org/officeDocument/2006/relationships/customXml" Target="../ink/ink2153.xml"/><Relationship Id="rId8" Type="http://schemas.openxmlformats.org/officeDocument/2006/relationships/image" Target="../media/image1592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66.xml"/><Relationship Id="rId21" Type="http://schemas.openxmlformats.org/officeDocument/2006/relationships/image" Target="../media/image9700.png"/><Relationship Id="rId42" Type="http://schemas.openxmlformats.org/officeDocument/2006/relationships/customXml" Target="../ink/ink2174.xml"/><Relationship Id="rId47" Type="http://schemas.openxmlformats.org/officeDocument/2006/relationships/image" Target="../media/image9830.png"/><Relationship Id="rId63" Type="http://schemas.openxmlformats.org/officeDocument/2006/relationships/customXml" Target="../ink/ink2185.xml"/><Relationship Id="rId68" Type="http://schemas.openxmlformats.org/officeDocument/2006/relationships/image" Target="../media/image9920.png"/><Relationship Id="rId84" Type="http://schemas.openxmlformats.org/officeDocument/2006/relationships/image" Target="../media/image10000.png"/><Relationship Id="rId89" Type="http://schemas.openxmlformats.org/officeDocument/2006/relationships/customXml" Target="../ink/ink2198.xml"/><Relationship Id="rId16" Type="http://schemas.openxmlformats.org/officeDocument/2006/relationships/customXml" Target="../ink/ink2161.xml"/><Relationship Id="rId11" Type="http://schemas.openxmlformats.org/officeDocument/2006/relationships/image" Target="../media/image9650.png"/><Relationship Id="rId32" Type="http://schemas.openxmlformats.org/officeDocument/2006/relationships/customXml" Target="../ink/ink2169.xml"/><Relationship Id="rId37" Type="http://schemas.openxmlformats.org/officeDocument/2006/relationships/image" Target="../media/image9780.png"/><Relationship Id="rId53" Type="http://schemas.openxmlformats.org/officeDocument/2006/relationships/image" Target="../media/image9850.png"/><Relationship Id="rId58" Type="http://schemas.openxmlformats.org/officeDocument/2006/relationships/image" Target="../media/image9870.png"/><Relationship Id="rId74" Type="http://schemas.openxmlformats.org/officeDocument/2006/relationships/image" Target="../media/image9950.png"/><Relationship Id="rId79" Type="http://schemas.openxmlformats.org/officeDocument/2006/relationships/customXml" Target="../ink/ink2193.xml"/><Relationship Id="rId5" Type="http://schemas.openxmlformats.org/officeDocument/2006/relationships/image" Target="../media/image9620.png"/><Relationship Id="rId90" Type="http://schemas.openxmlformats.org/officeDocument/2006/relationships/image" Target="../media/image1607.png"/><Relationship Id="rId14" Type="http://schemas.openxmlformats.org/officeDocument/2006/relationships/customXml" Target="../ink/ink2160.xml"/><Relationship Id="rId22" Type="http://schemas.openxmlformats.org/officeDocument/2006/relationships/customXml" Target="../ink/ink2164.xml"/><Relationship Id="rId27" Type="http://schemas.openxmlformats.org/officeDocument/2006/relationships/image" Target="../media/image9730.png"/><Relationship Id="rId30" Type="http://schemas.openxmlformats.org/officeDocument/2006/relationships/customXml" Target="../ink/ink2168.xml"/><Relationship Id="rId35" Type="http://schemas.openxmlformats.org/officeDocument/2006/relationships/image" Target="../media/image9770.png"/><Relationship Id="rId43" Type="http://schemas.openxmlformats.org/officeDocument/2006/relationships/image" Target="../media/image9810.png"/><Relationship Id="rId48" Type="http://schemas.openxmlformats.org/officeDocument/2006/relationships/customXml" Target="../ink/ink2177.xml"/><Relationship Id="rId56" Type="http://schemas.openxmlformats.org/officeDocument/2006/relationships/customXml" Target="../ink/ink2181.xml"/><Relationship Id="rId64" Type="http://schemas.openxmlformats.org/officeDocument/2006/relationships/image" Target="../media/image9900.png"/><Relationship Id="rId69" Type="http://schemas.openxmlformats.org/officeDocument/2006/relationships/customXml" Target="../ink/ink2188.xml"/><Relationship Id="rId77" Type="http://schemas.openxmlformats.org/officeDocument/2006/relationships/customXml" Target="../ink/ink2192.xml"/><Relationship Id="rId8" Type="http://schemas.openxmlformats.org/officeDocument/2006/relationships/customXml" Target="../ink/ink2157.xml"/><Relationship Id="rId51" Type="http://schemas.openxmlformats.org/officeDocument/2006/relationships/image" Target="../media/image9840.png"/><Relationship Id="rId72" Type="http://schemas.openxmlformats.org/officeDocument/2006/relationships/image" Target="../media/image9940.png"/><Relationship Id="rId80" Type="http://schemas.openxmlformats.org/officeDocument/2006/relationships/image" Target="../media/image9980.png"/><Relationship Id="rId85" Type="http://schemas.openxmlformats.org/officeDocument/2006/relationships/customXml" Target="../ink/ink2196.xml"/><Relationship Id="rId3" Type="http://schemas.openxmlformats.org/officeDocument/2006/relationships/image" Target="../media/image9610.png"/><Relationship Id="rId12" Type="http://schemas.openxmlformats.org/officeDocument/2006/relationships/customXml" Target="../ink/ink2159.xml"/><Relationship Id="rId17" Type="http://schemas.openxmlformats.org/officeDocument/2006/relationships/image" Target="../media/image9680.png"/><Relationship Id="rId25" Type="http://schemas.openxmlformats.org/officeDocument/2006/relationships/image" Target="../media/image9720.png"/><Relationship Id="rId33" Type="http://schemas.openxmlformats.org/officeDocument/2006/relationships/image" Target="../media/image9760.png"/><Relationship Id="rId38" Type="http://schemas.openxmlformats.org/officeDocument/2006/relationships/customXml" Target="../ink/ink2172.xml"/><Relationship Id="rId46" Type="http://schemas.openxmlformats.org/officeDocument/2006/relationships/customXml" Target="../ink/ink2176.xml"/><Relationship Id="rId59" Type="http://schemas.openxmlformats.org/officeDocument/2006/relationships/customXml" Target="../ink/ink2183.xml"/><Relationship Id="rId67" Type="http://schemas.openxmlformats.org/officeDocument/2006/relationships/customXml" Target="../ink/ink2187.xml"/><Relationship Id="rId20" Type="http://schemas.openxmlformats.org/officeDocument/2006/relationships/customXml" Target="../ink/ink2163.xml"/><Relationship Id="rId41" Type="http://schemas.openxmlformats.org/officeDocument/2006/relationships/image" Target="../media/image9800.png"/><Relationship Id="rId54" Type="http://schemas.openxmlformats.org/officeDocument/2006/relationships/customXml" Target="../ink/ink2180.xml"/><Relationship Id="rId62" Type="http://schemas.openxmlformats.org/officeDocument/2006/relationships/image" Target="../media/image9890.png"/><Relationship Id="rId70" Type="http://schemas.openxmlformats.org/officeDocument/2006/relationships/image" Target="../media/image9930.png"/><Relationship Id="rId75" Type="http://schemas.openxmlformats.org/officeDocument/2006/relationships/customXml" Target="../ink/ink2191.xml"/><Relationship Id="rId83" Type="http://schemas.openxmlformats.org/officeDocument/2006/relationships/customXml" Target="../ink/ink2195.xml"/><Relationship Id="rId88" Type="http://schemas.openxmlformats.org/officeDocument/2006/relationships/image" Target="../media/image160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56.xml"/><Relationship Id="rId15" Type="http://schemas.openxmlformats.org/officeDocument/2006/relationships/image" Target="../media/image9670.png"/><Relationship Id="rId23" Type="http://schemas.openxmlformats.org/officeDocument/2006/relationships/image" Target="../media/image9710.png"/><Relationship Id="rId28" Type="http://schemas.openxmlformats.org/officeDocument/2006/relationships/customXml" Target="../ink/ink2167.xml"/><Relationship Id="rId36" Type="http://schemas.openxmlformats.org/officeDocument/2006/relationships/customXml" Target="../ink/ink2171.xml"/><Relationship Id="rId49" Type="http://schemas.openxmlformats.org/officeDocument/2006/relationships/image" Target="../media/image113.png"/><Relationship Id="rId57" Type="http://schemas.openxmlformats.org/officeDocument/2006/relationships/customXml" Target="../ink/ink2182.xml"/><Relationship Id="rId10" Type="http://schemas.openxmlformats.org/officeDocument/2006/relationships/customXml" Target="../ink/ink2158.xml"/><Relationship Id="rId31" Type="http://schemas.openxmlformats.org/officeDocument/2006/relationships/image" Target="../media/image9750.png"/><Relationship Id="rId44" Type="http://schemas.openxmlformats.org/officeDocument/2006/relationships/customXml" Target="../ink/ink2175.xml"/><Relationship Id="rId52" Type="http://schemas.openxmlformats.org/officeDocument/2006/relationships/customXml" Target="../ink/ink2179.xml"/><Relationship Id="rId60" Type="http://schemas.openxmlformats.org/officeDocument/2006/relationships/image" Target="../media/image9880.png"/><Relationship Id="rId65" Type="http://schemas.openxmlformats.org/officeDocument/2006/relationships/customXml" Target="../ink/ink2186.xml"/><Relationship Id="rId73" Type="http://schemas.openxmlformats.org/officeDocument/2006/relationships/customXml" Target="../ink/ink2190.xml"/><Relationship Id="rId78" Type="http://schemas.openxmlformats.org/officeDocument/2006/relationships/image" Target="../media/image9970.png"/><Relationship Id="rId81" Type="http://schemas.openxmlformats.org/officeDocument/2006/relationships/customXml" Target="../ink/ink2194.xml"/><Relationship Id="rId86" Type="http://schemas.openxmlformats.org/officeDocument/2006/relationships/image" Target="../media/image10010.png"/><Relationship Id="rId4" Type="http://schemas.openxmlformats.org/officeDocument/2006/relationships/customXml" Target="../ink/ink2155.xml"/><Relationship Id="rId9" Type="http://schemas.openxmlformats.org/officeDocument/2006/relationships/image" Target="../media/image9640.png"/><Relationship Id="rId13" Type="http://schemas.openxmlformats.org/officeDocument/2006/relationships/image" Target="../media/image9660.png"/><Relationship Id="rId18" Type="http://schemas.openxmlformats.org/officeDocument/2006/relationships/customXml" Target="../ink/ink2162.xml"/><Relationship Id="rId39" Type="http://schemas.openxmlformats.org/officeDocument/2006/relationships/image" Target="../media/image9790.png"/><Relationship Id="rId34" Type="http://schemas.openxmlformats.org/officeDocument/2006/relationships/customXml" Target="../ink/ink2170.xml"/><Relationship Id="rId50" Type="http://schemas.openxmlformats.org/officeDocument/2006/relationships/customXml" Target="../ink/ink2178.xml"/><Relationship Id="rId55" Type="http://schemas.openxmlformats.org/officeDocument/2006/relationships/image" Target="../media/image9860.png"/><Relationship Id="rId76" Type="http://schemas.openxmlformats.org/officeDocument/2006/relationships/image" Target="../media/image9960.png"/><Relationship Id="rId7" Type="http://schemas.openxmlformats.org/officeDocument/2006/relationships/image" Target="../media/image9630.png"/><Relationship Id="rId71" Type="http://schemas.openxmlformats.org/officeDocument/2006/relationships/customXml" Target="../ink/ink2189.xml"/><Relationship Id="rId2" Type="http://schemas.openxmlformats.org/officeDocument/2006/relationships/customXml" Target="../ink/ink2154.xml"/><Relationship Id="rId29" Type="http://schemas.openxmlformats.org/officeDocument/2006/relationships/image" Target="../media/image9740.png"/><Relationship Id="rId24" Type="http://schemas.openxmlformats.org/officeDocument/2006/relationships/customXml" Target="../ink/ink2165.xml"/><Relationship Id="rId40" Type="http://schemas.openxmlformats.org/officeDocument/2006/relationships/customXml" Target="../ink/ink2173.xml"/><Relationship Id="rId45" Type="http://schemas.openxmlformats.org/officeDocument/2006/relationships/image" Target="../media/image9820.png"/><Relationship Id="rId66" Type="http://schemas.openxmlformats.org/officeDocument/2006/relationships/image" Target="../media/image9910.png"/><Relationship Id="rId87" Type="http://schemas.openxmlformats.org/officeDocument/2006/relationships/customXml" Target="../ink/ink2197.xml"/><Relationship Id="rId61" Type="http://schemas.openxmlformats.org/officeDocument/2006/relationships/customXml" Target="../ink/ink2184.xml"/><Relationship Id="rId82" Type="http://schemas.openxmlformats.org/officeDocument/2006/relationships/image" Target="../media/image9990.png"/><Relationship Id="rId19" Type="http://schemas.openxmlformats.org/officeDocument/2006/relationships/image" Target="../media/image9690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11.xml"/><Relationship Id="rId21" Type="http://schemas.openxmlformats.org/officeDocument/2006/relationships/image" Target="../media/image9310.png"/><Relationship Id="rId42" Type="http://schemas.openxmlformats.org/officeDocument/2006/relationships/customXml" Target="../ink/ink2219.xml"/><Relationship Id="rId47" Type="http://schemas.openxmlformats.org/officeDocument/2006/relationships/image" Target="../media/image9430.png"/><Relationship Id="rId63" Type="http://schemas.openxmlformats.org/officeDocument/2006/relationships/image" Target="../media/image9510.png"/><Relationship Id="rId68" Type="http://schemas.openxmlformats.org/officeDocument/2006/relationships/customXml" Target="../ink/ink2232.xml"/><Relationship Id="rId16" Type="http://schemas.openxmlformats.org/officeDocument/2006/relationships/customXml" Target="../ink/ink2206.xml"/><Relationship Id="rId11" Type="http://schemas.openxmlformats.org/officeDocument/2006/relationships/image" Target="../media/image9260.png"/><Relationship Id="rId32" Type="http://schemas.openxmlformats.org/officeDocument/2006/relationships/customXml" Target="../ink/ink2214.xml"/><Relationship Id="rId37" Type="http://schemas.openxmlformats.org/officeDocument/2006/relationships/image" Target="../media/image9390.png"/><Relationship Id="rId53" Type="http://schemas.openxmlformats.org/officeDocument/2006/relationships/image" Target="../media/image9460.png"/><Relationship Id="rId58" Type="http://schemas.openxmlformats.org/officeDocument/2006/relationships/customXml" Target="../ink/ink2227.xml"/><Relationship Id="rId74" Type="http://schemas.openxmlformats.org/officeDocument/2006/relationships/customXml" Target="../ink/ink2235.xml"/><Relationship Id="rId79" Type="http://schemas.openxmlformats.org/officeDocument/2006/relationships/image" Target="../media/image9590.png"/><Relationship Id="rId5" Type="http://schemas.openxmlformats.org/officeDocument/2006/relationships/image" Target="../media/image9230.png"/><Relationship Id="rId61" Type="http://schemas.openxmlformats.org/officeDocument/2006/relationships/image" Target="../media/image9500.png"/><Relationship Id="rId19" Type="http://schemas.openxmlformats.org/officeDocument/2006/relationships/image" Target="../media/image9300.png"/><Relationship Id="rId14" Type="http://schemas.openxmlformats.org/officeDocument/2006/relationships/customXml" Target="../ink/ink2205.xml"/><Relationship Id="rId22" Type="http://schemas.openxmlformats.org/officeDocument/2006/relationships/customXml" Target="../ink/ink2209.xml"/><Relationship Id="rId27" Type="http://schemas.openxmlformats.org/officeDocument/2006/relationships/image" Target="../media/image9340.png"/><Relationship Id="rId30" Type="http://schemas.openxmlformats.org/officeDocument/2006/relationships/customXml" Target="../ink/ink2213.xml"/><Relationship Id="rId35" Type="http://schemas.openxmlformats.org/officeDocument/2006/relationships/image" Target="../media/image9380.png"/><Relationship Id="rId43" Type="http://schemas.openxmlformats.org/officeDocument/2006/relationships/image" Target="../media/image9420.png"/><Relationship Id="rId48" Type="http://schemas.openxmlformats.org/officeDocument/2006/relationships/customXml" Target="../ink/ink2222.xml"/><Relationship Id="rId56" Type="http://schemas.openxmlformats.org/officeDocument/2006/relationships/customXml" Target="../ink/ink2226.xml"/><Relationship Id="rId64" Type="http://schemas.openxmlformats.org/officeDocument/2006/relationships/customXml" Target="../ink/ink2230.xml"/><Relationship Id="rId69" Type="http://schemas.openxmlformats.org/officeDocument/2006/relationships/image" Target="../media/image9540.png"/><Relationship Id="rId77" Type="http://schemas.openxmlformats.org/officeDocument/2006/relationships/image" Target="../media/image9580.png"/><Relationship Id="rId8" Type="http://schemas.openxmlformats.org/officeDocument/2006/relationships/customXml" Target="../ink/ink2202.xml"/><Relationship Id="rId51" Type="http://schemas.openxmlformats.org/officeDocument/2006/relationships/image" Target="../media/image9450.png"/><Relationship Id="rId72" Type="http://schemas.openxmlformats.org/officeDocument/2006/relationships/customXml" Target="../ink/ink2234.xml"/><Relationship Id="rId80" Type="http://schemas.openxmlformats.org/officeDocument/2006/relationships/customXml" Target="../ink/ink2238.xml"/><Relationship Id="rId3" Type="http://schemas.openxmlformats.org/officeDocument/2006/relationships/image" Target="../media/image9220.png"/><Relationship Id="rId12" Type="http://schemas.openxmlformats.org/officeDocument/2006/relationships/customXml" Target="../ink/ink2204.xml"/><Relationship Id="rId17" Type="http://schemas.openxmlformats.org/officeDocument/2006/relationships/image" Target="../media/image9290.png"/><Relationship Id="rId25" Type="http://schemas.openxmlformats.org/officeDocument/2006/relationships/image" Target="../media/image9330.png"/><Relationship Id="rId33" Type="http://schemas.openxmlformats.org/officeDocument/2006/relationships/image" Target="../media/image9370.png"/><Relationship Id="rId38" Type="http://schemas.openxmlformats.org/officeDocument/2006/relationships/customXml" Target="../ink/ink2217.xml"/><Relationship Id="rId46" Type="http://schemas.openxmlformats.org/officeDocument/2006/relationships/customXml" Target="../ink/ink2221.xml"/><Relationship Id="rId59" Type="http://schemas.openxmlformats.org/officeDocument/2006/relationships/image" Target="../media/image9490.png"/><Relationship Id="rId67" Type="http://schemas.openxmlformats.org/officeDocument/2006/relationships/image" Target="../media/image9530.png"/><Relationship Id="rId20" Type="http://schemas.openxmlformats.org/officeDocument/2006/relationships/customXml" Target="../ink/ink2208.xml"/><Relationship Id="rId41" Type="http://schemas.openxmlformats.org/officeDocument/2006/relationships/image" Target="../media/image9410.png"/><Relationship Id="rId54" Type="http://schemas.openxmlformats.org/officeDocument/2006/relationships/customXml" Target="../ink/ink2225.xml"/><Relationship Id="rId62" Type="http://schemas.openxmlformats.org/officeDocument/2006/relationships/customXml" Target="../ink/ink2229.xml"/><Relationship Id="rId70" Type="http://schemas.openxmlformats.org/officeDocument/2006/relationships/customXml" Target="../ink/ink2233.xml"/><Relationship Id="rId75" Type="http://schemas.openxmlformats.org/officeDocument/2006/relationships/image" Target="../media/image95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01.xml"/><Relationship Id="rId15" Type="http://schemas.openxmlformats.org/officeDocument/2006/relationships/image" Target="../media/image9280.png"/><Relationship Id="rId23" Type="http://schemas.openxmlformats.org/officeDocument/2006/relationships/image" Target="../media/image9320.png"/><Relationship Id="rId28" Type="http://schemas.openxmlformats.org/officeDocument/2006/relationships/customXml" Target="../ink/ink2212.xml"/><Relationship Id="rId36" Type="http://schemas.openxmlformats.org/officeDocument/2006/relationships/customXml" Target="../ink/ink2216.xml"/><Relationship Id="rId49" Type="http://schemas.openxmlformats.org/officeDocument/2006/relationships/image" Target="../media/image9440.png"/><Relationship Id="rId57" Type="http://schemas.openxmlformats.org/officeDocument/2006/relationships/image" Target="../media/image9480.png"/><Relationship Id="rId10" Type="http://schemas.openxmlformats.org/officeDocument/2006/relationships/customXml" Target="../ink/ink2203.xml"/><Relationship Id="rId31" Type="http://schemas.openxmlformats.org/officeDocument/2006/relationships/image" Target="../media/image9360.png"/><Relationship Id="rId44" Type="http://schemas.openxmlformats.org/officeDocument/2006/relationships/customXml" Target="../ink/ink2220.xml"/><Relationship Id="rId52" Type="http://schemas.openxmlformats.org/officeDocument/2006/relationships/customXml" Target="../ink/ink2224.xml"/><Relationship Id="rId60" Type="http://schemas.openxmlformats.org/officeDocument/2006/relationships/customXml" Target="../ink/ink2228.xml"/><Relationship Id="rId65" Type="http://schemas.openxmlformats.org/officeDocument/2006/relationships/image" Target="../media/image9520.png"/><Relationship Id="rId73" Type="http://schemas.openxmlformats.org/officeDocument/2006/relationships/image" Target="../media/image9560.png"/><Relationship Id="rId78" Type="http://schemas.openxmlformats.org/officeDocument/2006/relationships/customXml" Target="../ink/ink2237.xml"/><Relationship Id="rId81" Type="http://schemas.openxmlformats.org/officeDocument/2006/relationships/image" Target="../media/image9600.png"/><Relationship Id="rId4" Type="http://schemas.openxmlformats.org/officeDocument/2006/relationships/customXml" Target="../ink/ink2200.xml"/><Relationship Id="rId9" Type="http://schemas.openxmlformats.org/officeDocument/2006/relationships/image" Target="../media/image9250.png"/><Relationship Id="rId13" Type="http://schemas.openxmlformats.org/officeDocument/2006/relationships/image" Target="../media/image9270.png"/><Relationship Id="rId18" Type="http://schemas.openxmlformats.org/officeDocument/2006/relationships/customXml" Target="../ink/ink2207.xml"/><Relationship Id="rId39" Type="http://schemas.openxmlformats.org/officeDocument/2006/relationships/image" Target="../media/image9400.png"/><Relationship Id="rId34" Type="http://schemas.openxmlformats.org/officeDocument/2006/relationships/customXml" Target="../ink/ink2215.xml"/><Relationship Id="rId50" Type="http://schemas.openxmlformats.org/officeDocument/2006/relationships/customXml" Target="../ink/ink2223.xml"/><Relationship Id="rId55" Type="http://schemas.openxmlformats.org/officeDocument/2006/relationships/image" Target="../media/image9470.png"/><Relationship Id="rId76" Type="http://schemas.openxmlformats.org/officeDocument/2006/relationships/customXml" Target="../ink/ink2236.xml"/><Relationship Id="rId7" Type="http://schemas.openxmlformats.org/officeDocument/2006/relationships/image" Target="../media/image9240.png"/><Relationship Id="rId71" Type="http://schemas.openxmlformats.org/officeDocument/2006/relationships/image" Target="../media/image9550.png"/><Relationship Id="rId2" Type="http://schemas.openxmlformats.org/officeDocument/2006/relationships/customXml" Target="../ink/ink2199.xml"/><Relationship Id="rId29" Type="http://schemas.openxmlformats.org/officeDocument/2006/relationships/image" Target="../media/image9350.png"/><Relationship Id="rId24" Type="http://schemas.openxmlformats.org/officeDocument/2006/relationships/customXml" Target="../ink/ink2210.xml"/><Relationship Id="rId40" Type="http://schemas.openxmlformats.org/officeDocument/2006/relationships/customXml" Target="../ink/ink2218.xml"/><Relationship Id="rId45" Type="http://schemas.openxmlformats.org/officeDocument/2006/relationships/image" Target="../media/image159.png"/><Relationship Id="rId66" Type="http://schemas.openxmlformats.org/officeDocument/2006/relationships/customXml" Target="../ink/ink2231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70.png"/><Relationship Id="rId21" Type="http://schemas.openxmlformats.org/officeDocument/2006/relationships/image" Target="../media/image10090.png"/><Relationship Id="rId42" Type="http://schemas.openxmlformats.org/officeDocument/2006/relationships/customXml" Target="../ink/ink2259.xml"/><Relationship Id="rId63" Type="http://schemas.openxmlformats.org/officeDocument/2006/relationships/image" Target="../media/image10300.png"/><Relationship Id="rId84" Type="http://schemas.openxmlformats.org/officeDocument/2006/relationships/customXml" Target="../ink/ink2280.xml"/><Relationship Id="rId138" Type="http://schemas.openxmlformats.org/officeDocument/2006/relationships/customXml" Target="../ink/ink2307.xml"/><Relationship Id="rId107" Type="http://schemas.openxmlformats.org/officeDocument/2006/relationships/image" Target="../media/image10520.png"/><Relationship Id="rId11" Type="http://schemas.openxmlformats.org/officeDocument/2006/relationships/image" Target="../media/image10050.png"/><Relationship Id="rId32" Type="http://schemas.openxmlformats.org/officeDocument/2006/relationships/customXml" Target="../ink/ink2254.xml"/><Relationship Id="rId37" Type="http://schemas.openxmlformats.org/officeDocument/2006/relationships/image" Target="../media/image10170.png"/><Relationship Id="rId53" Type="http://schemas.openxmlformats.org/officeDocument/2006/relationships/image" Target="../media/image10250.png"/><Relationship Id="rId58" Type="http://schemas.openxmlformats.org/officeDocument/2006/relationships/customXml" Target="../ink/ink2267.xml"/><Relationship Id="rId74" Type="http://schemas.openxmlformats.org/officeDocument/2006/relationships/customXml" Target="../ink/ink2275.xml"/><Relationship Id="rId79" Type="http://schemas.openxmlformats.org/officeDocument/2006/relationships/image" Target="../media/image10380.png"/><Relationship Id="rId102" Type="http://schemas.openxmlformats.org/officeDocument/2006/relationships/customXml" Target="../ink/ink2289.xml"/><Relationship Id="rId123" Type="http://schemas.openxmlformats.org/officeDocument/2006/relationships/image" Target="../media/image10600.png"/><Relationship Id="rId128" Type="http://schemas.openxmlformats.org/officeDocument/2006/relationships/customXml" Target="../ink/ink2302.xml"/><Relationship Id="rId5" Type="http://schemas.openxmlformats.org/officeDocument/2006/relationships/image" Target="../media/image10030.png"/><Relationship Id="rId90" Type="http://schemas.openxmlformats.org/officeDocument/2006/relationships/customXml" Target="../ink/ink2283.xml"/><Relationship Id="rId95" Type="http://schemas.openxmlformats.org/officeDocument/2006/relationships/image" Target="../media/image10460.png"/><Relationship Id="rId22" Type="http://schemas.openxmlformats.org/officeDocument/2006/relationships/customXml" Target="../ink/ink2249.xml"/><Relationship Id="rId27" Type="http://schemas.openxmlformats.org/officeDocument/2006/relationships/image" Target="../media/image10120.png"/><Relationship Id="rId43" Type="http://schemas.openxmlformats.org/officeDocument/2006/relationships/image" Target="../media/image1020.png"/><Relationship Id="rId48" Type="http://schemas.openxmlformats.org/officeDocument/2006/relationships/customXml" Target="../ink/ink2262.xml"/><Relationship Id="rId64" Type="http://schemas.openxmlformats.org/officeDocument/2006/relationships/customXml" Target="../ink/ink2270.xml"/><Relationship Id="rId69" Type="http://schemas.openxmlformats.org/officeDocument/2006/relationships/image" Target="../media/image10330.png"/><Relationship Id="rId113" Type="http://schemas.openxmlformats.org/officeDocument/2006/relationships/image" Target="../media/image10550.png"/><Relationship Id="rId118" Type="http://schemas.openxmlformats.org/officeDocument/2006/relationships/customXml" Target="../ink/ink2297.xml"/><Relationship Id="rId134" Type="http://schemas.openxmlformats.org/officeDocument/2006/relationships/customXml" Target="../ink/ink2305.xml"/><Relationship Id="rId139" Type="http://schemas.openxmlformats.org/officeDocument/2006/relationships/image" Target="../media/image10680.png"/><Relationship Id="rId80" Type="http://schemas.openxmlformats.org/officeDocument/2006/relationships/customXml" Target="../ink/ink2278.xml"/><Relationship Id="rId85" Type="http://schemas.openxmlformats.org/officeDocument/2006/relationships/image" Target="../media/image10410.png"/><Relationship Id="rId12" Type="http://schemas.openxmlformats.org/officeDocument/2006/relationships/customXml" Target="../ink/ink2244.xml"/><Relationship Id="rId17" Type="http://schemas.openxmlformats.org/officeDocument/2006/relationships/image" Target="../media/image305.png"/><Relationship Id="rId33" Type="http://schemas.openxmlformats.org/officeDocument/2006/relationships/image" Target="../media/image10150.png"/><Relationship Id="rId38" Type="http://schemas.openxmlformats.org/officeDocument/2006/relationships/customXml" Target="../ink/ink2257.xml"/><Relationship Id="rId59" Type="http://schemas.openxmlformats.org/officeDocument/2006/relationships/image" Target="../media/image10280.png"/><Relationship Id="rId103" Type="http://schemas.openxmlformats.org/officeDocument/2006/relationships/image" Target="../media/image10500.png"/><Relationship Id="rId108" Type="http://schemas.openxmlformats.org/officeDocument/2006/relationships/customXml" Target="../ink/ink2292.xml"/><Relationship Id="rId124" Type="http://schemas.openxmlformats.org/officeDocument/2006/relationships/customXml" Target="../ink/ink2300.xml"/><Relationship Id="rId129" Type="http://schemas.openxmlformats.org/officeDocument/2006/relationships/image" Target="../media/image10630.png"/><Relationship Id="rId54" Type="http://schemas.openxmlformats.org/officeDocument/2006/relationships/customXml" Target="../ink/ink2265.xml"/><Relationship Id="rId70" Type="http://schemas.openxmlformats.org/officeDocument/2006/relationships/customXml" Target="../ink/ink2273.xml"/><Relationship Id="rId75" Type="http://schemas.openxmlformats.org/officeDocument/2006/relationships/image" Target="../media/image10360.png"/><Relationship Id="rId91" Type="http://schemas.openxmlformats.org/officeDocument/2006/relationships/image" Target="../media/image10440.png"/><Relationship Id="rId96" Type="http://schemas.openxmlformats.org/officeDocument/2006/relationships/customXml" Target="../ink/ink2286.xml"/><Relationship Id="rId140" Type="http://schemas.openxmlformats.org/officeDocument/2006/relationships/customXml" Target="../ink/ink23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41.xml"/><Relationship Id="rId23" Type="http://schemas.openxmlformats.org/officeDocument/2006/relationships/image" Target="../media/image10100.png"/><Relationship Id="rId28" Type="http://schemas.openxmlformats.org/officeDocument/2006/relationships/customXml" Target="../ink/ink2252.xml"/><Relationship Id="rId49" Type="http://schemas.openxmlformats.org/officeDocument/2006/relationships/image" Target="../media/image10230.png"/><Relationship Id="rId114" Type="http://schemas.openxmlformats.org/officeDocument/2006/relationships/customXml" Target="../ink/ink2295.xml"/><Relationship Id="rId119" Type="http://schemas.openxmlformats.org/officeDocument/2006/relationships/image" Target="../media/image10580.png"/><Relationship Id="rId44" Type="http://schemas.openxmlformats.org/officeDocument/2006/relationships/customXml" Target="../ink/ink2260.xml"/><Relationship Id="rId60" Type="http://schemas.openxmlformats.org/officeDocument/2006/relationships/customXml" Target="../ink/ink2268.xml"/><Relationship Id="rId65" Type="http://schemas.openxmlformats.org/officeDocument/2006/relationships/image" Target="../media/image10310.png"/><Relationship Id="rId81" Type="http://schemas.openxmlformats.org/officeDocument/2006/relationships/image" Target="../media/image10390.png"/><Relationship Id="rId86" Type="http://schemas.openxmlformats.org/officeDocument/2006/relationships/customXml" Target="../ink/ink2281.xml"/><Relationship Id="rId130" Type="http://schemas.openxmlformats.org/officeDocument/2006/relationships/customXml" Target="../ink/ink2303.xml"/><Relationship Id="rId135" Type="http://schemas.openxmlformats.org/officeDocument/2006/relationships/image" Target="../media/image10660.png"/><Relationship Id="rId13" Type="http://schemas.openxmlformats.org/officeDocument/2006/relationships/image" Target="../media/image10060.png"/><Relationship Id="rId18" Type="http://schemas.openxmlformats.org/officeDocument/2006/relationships/customXml" Target="../ink/ink2247.xml"/><Relationship Id="rId39" Type="http://schemas.openxmlformats.org/officeDocument/2006/relationships/image" Target="../media/image10180.png"/><Relationship Id="rId109" Type="http://schemas.openxmlformats.org/officeDocument/2006/relationships/image" Target="../media/image10530.png"/><Relationship Id="rId34" Type="http://schemas.openxmlformats.org/officeDocument/2006/relationships/customXml" Target="../ink/ink2255.xml"/><Relationship Id="rId50" Type="http://schemas.openxmlformats.org/officeDocument/2006/relationships/customXml" Target="../ink/ink2263.xml"/><Relationship Id="rId55" Type="http://schemas.openxmlformats.org/officeDocument/2006/relationships/image" Target="../media/image10260.png"/><Relationship Id="rId76" Type="http://schemas.openxmlformats.org/officeDocument/2006/relationships/customXml" Target="../ink/ink2276.xml"/><Relationship Id="rId97" Type="http://schemas.openxmlformats.org/officeDocument/2006/relationships/image" Target="../media/image10470.png"/><Relationship Id="rId104" Type="http://schemas.openxmlformats.org/officeDocument/2006/relationships/customXml" Target="../ink/ink2290.xml"/><Relationship Id="rId120" Type="http://schemas.openxmlformats.org/officeDocument/2006/relationships/customXml" Target="../ink/ink2298.xml"/><Relationship Id="rId125" Type="http://schemas.openxmlformats.org/officeDocument/2006/relationships/image" Target="../media/image10610.png"/><Relationship Id="rId141" Type="http://schemas.openxmlformats.org/officeDocument/2006/relationships/image" Target="../media/image10690.png"/><Relationship Id="rId7" Type="http://schemas.openxmlformats.org/officeDocument/2006/relationships/image" Target="../media/image10040.png"/><Relationship Id="rId71" Type="http://schemas.openxmlformats.org/officeDocument/2006/relationships/image" Target="../media/image10340.png"/><Relationship Id="rId92" Type="http://schemas.openxmlformats.org/officeDocument/2006/relationships/customXml" Target="../ink/ink2284.xml"/><Relationship Id="rId2" Type="http://schemas.openxmlformats.org/officeDocument/2006/relationships/customXml" Target="../ink/ink2239.xml"/><Relationship Id="rId29" Type="http://schemas.openxmlformats.org/officeDocument/2006/relationships/image" Target="../media/image10130.png"/><Relationship Id="rId24" Type="http://schemas.openxmlformats.org/officeDocument/2006/relationships/customXml" Target="../ink/ink2250.xml"/><Relationship Id="rId40" Type="http://schemas.openxmlformats.org/officeDocument/2006/relationships/customXml" Target="../ink/ink2258.xml"/><Relationship Id="rId45" Type="http://schemas.openxmlformats.org/officeDocument/2006/relationships/image" Target="../media/image10210.png"/><Relationship Id="rId66" Type="http://schemas.openxmlformats.org/officeDocument/2006/relationships/customXml" Target="../ink/ink2271.xml"/><Relationship Id="rId87" Type="http://schemas.openxmlformats.org/officeDocument/2006/relationships/image" Target="../media/image10420.png"/><Relationship Id="rId110" Type="http://schemas.openxmlformats.org/officeDocument/2006/relationships/customXml" Target="../ink/ink2293.xml"/><Relationship Id="rId115" Type="http://schemas.openxmlformats.org/officeDocument/2006/relationships/image" Target="../media/image10560.png"/><Relationship Id="rId131" Type="http://schemas.openxmlformats.org/officeDocument/2006/relationships/image" Target="../media/image10640.png"/><Relationship Id="rId136" Type="http://schemas.openxmlformats.org/officeDocument/2006/relationships/customXml" Target="../ink/ink2306.xml"/><Relationship Id="rId61" Type="http://schemas.openxmlformats.org/officeDocument/2006/relationships/image" Target="../media/image10290.png"/><Relationship Id="rId82" Type="http://schemas.openxmlformats.org/officeDocument/2006/relationships/customXml" Target="../ink/ink2279.xml"/><Relationship Id="rId19" Type="http://schemas.openxmlformats.org/officeDocument/2006/relationships/image" Target="../media/image10080.png"/><Relationship Id="rId14" Type="http://schemas.openxmlformats.org/officeDocument/2006/relationships/customXml" Target="../ink/ink2245.xml"/><Relationship Id="rId30" Type="http://schemas.openxmlformats.org/officeDocument/2006/relationships/customXml" Target="../ink/ink2253.xml"/><Relationship Id="rId35" Type="http://schemas.openxmlformats.org/officeDocument/2006/relationships/image" Target="../media/image10160.png"/><Relationship Id="rId56" Type="http://schemas.openxmlformats.org/officeDocument/2006/relationships/customXml" Target="../ink/ink2266.xml"/><Relationship Id="rId77" Type="http://schemas.openxmlformats.org/officeDocument/2006/relationships/image" Target="../media/image10370.png"/><Relationship Id="rId100" Type="http://schemas.openxmlformats.org/officeDocument/2006/relationships/customXml" Target="../ink/ink2288.xml"/><Relationship Id="rId105" Type="http://schemas.openxmlformats.org/officeDocument/2006/relationships/image" Target="../media/image10510.png"/><Relationship Id="rId126" Type="http://schemas.openxmlformats.org/officeDocument/2006/relationships/customXml" Target="../ink/ink2301.xml"/><Relationship Id="rId8" Type="http://schemas.openxmlformats.org/officeDocument/2006/relationships/customXml" Target="../ink/ink2242.xml"/><Relationship Id="rId51" Type="http://schemas.openxmlformats.org/officeDocument/2006/relationships/image" Target="../media/image10240.png"/><Relationship Id="rId72" Type="http://schemas.openxmlformats.org/officeDocument/2006/relationships/customXml" Target="../ink/ink2274.xml"/><Relationship Id="rId93" Type="http://schemas.openxmlformats.org/officeDocument/2006/relationships/image" Target="../media/image10450.png"/><Relationship Id="rId98" Type="http://schemas.openxmlformats.org/officeDocument/2006/relationships/customXml" Target="../ink/ink2287.xml"/><Relationship Id="rId121" Type="http://schemas.openxmlformats.org/officeDocument/2006/relationships/image" Target="../media/image10590.png"/><Relationship Id="rId142" Type="http://schemas.openxmlformats.org/officeDocument/2006/relationships/customXml" Target="../ink/ink2309.xml"/><Relationship Id="rId3" Type="http://schemas.openxmlformats.org/officeDocument/2006/relationships/image" Target="../media/image10020.png"/><Relationship Id="rId25" Type="http://schemas.openxmlformats.org/officeDocument/2006/relationships/image" Target="../media/image10110.png"/><Relationship Id="rId46" Type="http://schemas.openxmlformats.org/officeDocument/2006/relationships/customXml" Target="../ink/ink2261.xml"/><Relationship Id="rId67" Type="http://schemas.openxmlformats.org/officeDocument/2006/relationships/image" Target="../media/image10320.png"/><Relationship Id="rId116" Type="http://schemas.openxmlformats.org/officeDocument/2006/relationships/customXml" Target="../ink/ink2296.xml"/><Relationship Id="rId137" Type="http://schemas.openxmlformats.org/officeDocument/2006/relationships/image" Target="../media/image10670.png"/><Relationship Id="rId20" Type="http://schemas.openxmlformats.org/officeDocument/2006/relationships/customXml" Target="../ink/ink2248.xml"/><Relationship Id="rId41" Type="http://schemas.openxmlformats.org/officeDocument/2006/relationships/image" Target="../media/image10190.png"/><Relationship Id="rId62" Type="http://schemas.openxmlformats.org/officeDocument/2006/relationships/customXml" Target="../ink/ink2269.xml"/><Relationship Id="rId83" Type="http://schemas.openxmlformats.org/officeDocument/2006/relationships/image" Target="../media/image10400.png"/><Relationship Id="rId88" Type="http://schemas.openxmlformats.org/officeDocument/2006/relationships/customXml" Target="../ink/ink2282.xml"/><Relationship Id="rId111" Type="http://schemas.openxmlformats.org/officeDocument/2006/relationships/image" Target="../media/image10540.png"/><Relationship Id="rId132" Type="http://schemas.openxmlformats.org/officeDocument/2006/relationships/customXml" Target="../ink/ink2304.xml"/><Relationship Id="rId15" Type="http://schemas.openxmlformats.org/officeDocument/2006/relationships/image" Target="../media/image10070.png"/><Relationship Id="rId36" Type="http://schemas.openxmlformats.org/officeDocument/2006/relationships/customXml" Target="../ink/ink2256.xml"/><Relationship Id="rId57" Type="http://schemas.openxmlformats.org/officeDocument/2006/relationships/image" Target="../media/image10270.png"/><Relationship Id="rId106" Type="http://schemas.openxmlformats.org/officeDocument/2006/relationships/customXml" Target="../ink/ink2291.xml"/><Relationship Id="rId127" Type="http://schemas.openxmlformats.org/officeDocument/2006/relationships/image" Target="../media/image10620.png"/><Relationship Id="rId10" Type="http://schemas.openxmlformats.org/officeDocument/2006/relationships/customXml" Target="../ink/ink2243.xml"/><Relationship Id="rId31" Type="http://schemas.openxmlformats.org/officeDocument/2006/relationships/image" Target="../media/image10140.png"/><Relationship Id="rId52" Type="http://schemas.openxmlformats.org/officeDocument/2006/relationships/customXml" Target="../ink/ink2264.xml"/><Relationship Id="rId73" Type="http://schemas.openxmlformats.org/officeDocument/2006/relationships/image" Target="../media/image10350.png"/><Relationship Id="rId78" Type="http://schemas.openxmlformats.org/officeDocument/2006/relationships/customXml" Target="../ink/ink2277.xml"/><Relationship Id="rId94" Type="http://schemas.openxmlformats.org/officeDocument/2006/relationships/customXml" Target="../ink/ink2285.xml"/><Relationship Id="rId99" Type="http://schemas.openxmlformats.org/officeDocument/2006/relationships/image" Target="../media/image10480.png"/><Relationship Id="rId101" Type="http://schemas.openxmlformats.org/officeDocument/2006/relationships/image" Target="../media/image10490.png"/><Relationship Id="rId122" Type="http://schemas.openxmlformats.org/officeDocument/2006/relationships/customXml" Target="../ink/ink2299.xml"/><Relationship Id="rId143" Type="http://schemas.openxmlformats.org/officeDocument/2006/relationships/image" Target="../media/image10700.png"/><Relationship Id="rId4" Type="http://schemas.openxmlformats.org/officeDocument/2006/relationships/customXml" Target="../ink/ink2240.xml"/><Relationship Id="rId9" Type="http://schemas.openxmlformats.org/officeDocument/2006/relationships/image" Target="../media/image113.png"/><Relationship Id="rId26" Type="http://schemas.openxmlformats.org/officeDocument/2006/relationships/customXml" Target="../ink/ink2251.xml"/><Relationship Id="rId47" Type="http://schemas.openxmlformats.org/officeDocument/2006/relationships/image" Target="../media/image10220.png"/><Relationship Id="rId68" Type="http://schemas.openxmlformats.org/officeDocument/2006/relationships/customXml" Target="../ink/ink2272.xml"/><Relationship Id="rId89" Type="http://schemas.openxmlformats.org/officeDocument/2006/relationships/image" Target="../media/image10430.png"/><Relationship Id="rId112" Type="http://schemas.openxmlformats.org/officeDocument/2006/relationships/customXml" Target="../ink/ink2294.xml"/><Relationship Id="rId133" Type="http://schemas.openxmlformats.org/officeDocument/2006/relationships/image" Target="../media/image10650.png"/><Relationship Id="rId16" Type="http://schemas.openxmlformats.org/officeDocument/2006/relationships/customXml" Target="../ink/ink2246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15.xml"/><Relationship Id="rId18" Type="http://schemas.openxmlformats.org/officeDocument/2006/relationships/image" Target="../media/image10790.png"/><Relationship Id="rId26" Type="http://schemas.openxmlformats.org/officeDocument/2006/relationships/customXml" Target="../ink/ink2322.xml"/><Relationship Id="rId39" Type="http://schemas.openxmlformats.org/officeDocument/2006/relationships/image" Target="../media/image10880.png"/><Relationship Id="rId21" Type="http://schemas.openxmlformats.org/officeDocument/2006/relationships/customXml" Target="../ink/ink2319.xml"/><Relationship Id="rId34" Type="http://schemas.openxmlformats.org/officeDocument/2006/relationships/customXml" Target="../ink/ink2326.xml"/><Relationship Id="rId42" Type="http://schemas.openxmlformats.org/officeDocument/2006/relationships/customXml" Target="../ink/ink2330.xml"/><Relationship Id="rId47" Type="http://schemas.openxmlformats.org/officeDocument/2006/relationships/image" Target="../media/image10920.png"/><Relationship Id="rId50" Type="http://schemas.openxmlformats.org/officeDocument/2006/relationships/customXml" Target="../ink/ink2334.xml"/><Relationship Id="rId55" Type="http://schemas.openxmlformats.org/officeDocument/2006/relationships/customXml" Target="../ink/ink2337.xml"/><Relationship Id="rId7" Type="http://schemas.openxmlformats.org/officeDocument/2006/relationships/customXml" Target="../ink/ink2312.xml"/><Relationship Id="rId2" Type="http://schemas.openxmlformats.org/officeDocument/2006/relationships/image" Target="../media/image1130.emf"/><Relationship Id="rId16" Type="http://schemas.openxmlformats.org/officeDocument/2006/relationships/image" Target="../media/image10780.png"/><Relationship Id="rId29" Type="http://schemas.openxmlformats.org/officeDocument/2006/relationships/image" Target="../media/image10830.png"/><Relationship Id="rId11" Type="http://schemas.openxmlformats.org/officeDocument/2006/relationships/customXml" Target="../ink/ink2314.xml"/><Relationship Id="rId24" Type="http://schemas.openxmlformats.org/officeDocument/2006/relationships/image" Target="../media/image10810.png"/><Relationship Id="rId32" Type="http://schemas.openxmlformats.org/officeDocument/2006/relationships/customXml" Target="../ink/ink2325.xml"/><Relationship Id="rId37" Type="http://schemas.openxmlformats.org/officeDocument/2006/relationships/image" Target="../media/image10870.png"/><Relationship Id="rId40" Type="http://schemas.openxmlformats.org/officeDocument/2006/relationships/customXml" Target="../ink/ink2329.xml"/><Relationship Id="rId45" Type="http://schemas.openxmlformats.org/officeDocument/2006/relationships/image" Target="../media/image10910.png"/><Relationship Id="rId53" Type="http://schemas.openxmlformats.org/officeDocument/2006/relationships/image" Target="../media/image10950.png"/><Relationship Id="rId5" Type="http://schemas.openxmlformats.org/officeDocument/2006/relationships/customXml" Target="../ink/ink2311.xml"/><Relationship Id="rId10" Type="http://schemas.openxmlformats.org/officeDocument/2006/relationships/image" Target="../media/image10750.png"/><Relationship Id="rId19" Type="http://schemas.openxmlformats.org/officeDocument/2006/relationships/customXml" Target="../ink/ink2318.xml"/><Relationship Id="rId31" Type="http://schemas.openxmlformats.org/officeDocument/2006/relationships/image" Target="../media/image10840.png"/><Relationship Id="rId44" Type="http://schemas.openxmlformats.org/officeDocument/2006/relationships/customXml" Target="../ink/ink2331.xml"/><Relationship Id="rId52" Type="http://schemas.openxmlformats.org/officeDocument/2006/relationships/customXml" Target="../ink/ink2335.xml"/><Relationship Id="rId4" Type="http://schemas.openxmlformats.org/officeDocument/2006/relationships/image" Target="../media/image10720.png"/><Relationship Id="rId9" Type="http://schemas.openxmlformats.org/officeDocument/2006/relationships/customXml" Target="../ink/ink2313.xml"/><Relationship Id="rId14" Type="http://schemas.openxmlformats.org/officeDocument/2006/relationships/image" Target="../media/image10770.png"/><Relationship Id="rId22" Type="http://schemas.openxmlformats.org/officeDocument/2006/relationships/image" Target="../media/image10800.png"/><Relationship Id="rId27" Type="http://schemas.openxmlformats.org/officeDocument/2006/relationships/image" Target="../media/image10820.png"/><Relationship Id="rId30" Type="http://schemas.openxmlformats.org/officeDocument/2006/relationships/customXml" Target="../ink/ink2324.xml"/><Relationship Id="rId35" Type="http://schemas.openxmlformats.org/officeDocument/2006/relationships/image" Target="../media/image10860.png"/><Relationship Id="rId43" Type="http://schemas.openxmlformats.org/officeDocument/2006/relationships/image" Target="../media/image10900.png"/><Relationship Id="rId48" Type="http://schemas.openxmlformats.org/officeDocument/2006/relationships/customXml" Target="../ink/ink2333.xml"/><Relationship Id="rId56" Type="http://schemas.openxmlformats.org/officeDocument/2006/relationships/image" Target="../media/image10960.png"/><Relationship Id="rId8" Type="http://schemas.openxmlformats.org/officeDocument/2006/relationships/image" Target="../media/image10740.png"/><Relationship Id="rId51" Type="http://schemas.openxmlformats.org/officeDocument/2006/relationships/image" Target="../media/image10940.png"/><Relationship Id="rId3" Type="http://schemas.openxmlformats.org/officeDocument/2006/relationships/customXml" Target="../ink/ink2310.xml"/><Relationship Id="rId12" Type="http://schemas.openxmlformats.org/officeDocument/2006/relationships/image" Target="../media/image10760.png"/><Relationship Id="rId17" Type="http://schemas.openxmlformats.org/officeDocument/2006/relationships/customXml" Target="../ink/ink2317.xml"/><Relationship Id="rId25" Type="http://schemas.openxmlformats.org/officeDocument/2006/relationships/customXml" Target="../ink/ink2321.xml"/><Relationship Id="rId33" Type="http://schemas.openxmlformats.org/officeDocument/2006/relationships/image" Target="../media/image10850.png"/><Relationship Id="rId38" Type="http://schemas.openxmlformats.org/officeDocument/2006/relationships/customXml" Target="../ink/ink2328.xml"/><Relationship Id="rId46" Type="http://schemas.openxmlformats.org/officeDocument/2006/relationships/customXml" Target="../ink/ink2332.xml"/><Relationship Id="rId20" Type="http://schemas.openxmlformats.org/officeDocument/2006/relationships/image" Target="../media/image159.png"/><Relationship Id="rId41" Type="http://schemas.openxmlformats.org/officeDocument/2006/relationships/image" Target="../media/image10890.png"/><Relationship Id="rId54" Type="http://schemas.openxmlformats.org/officeDocument/2006/relationships/customXml" Target="../ink/ink23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30.png"/><Relationship Id="rId15" Type="http://schemas.openxmlformats.org/officeDocument/2006/relationships/customXml" Target="../ink/ink2316.xml"/><Relationship Id="rId23" Type="http://schemas.openxmlformats.org/officeDocument/2006/relationships/customXml" Target="../ink/ink2320.xml"/><Relationship Id="rId28" Type="http://schemas.openxmlformats.org/officeDocument/2006/relationships/customXml" Target="../ink/ink2323.xml"/><Relationship Id="rId36" Type="http://schemas.openxmlformats.org/officeDocument/2006/relationships/customXml" Target="../ink/ink2327.xml"/><Relationship Id="rId49" Type="http://schemas.openxmlformats.org/officeDocument/2006/relationships/image" Target="../media/image1093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.xml"/><Relationship Id="rId21" Type="http://schemas.openxmlformats.org/officeDocument/2006/relationships/image" Target="../media/image222.png"/><Relationship Id="rId42" Type="http://schemas.openxmlformats.org/officeDocument/2006/relationships/customXml" Target="../ink/ink225.xml"/><Relationship Id="rId63" Type="http://schemas.openxmlformats.org/officeDocument/2006/relationships/image" Target="../media/image243.png"/><Relationship Id="rId84" Type="http://schemas.openxmlformats.org/officeDocument/2006/relationships/customXml" Target="../ink/ink246.xml"/><Relationship Id="rId138" Type="http://schemas.openxmlformats.org/officeDocument/2006/relationships/image" Target="../media/image274.png"/><Relationship Id="rId159" Type="http://schemas.openxmlformats.org/officeDocument/2006/relationships/customXml" Target="../ink/ink283.xml"/><Relationship Id="rId170" Type="http://schemas.openxmlformats.org/officeDocument/2006/relationships/image" Target="../media/image290.png"/><Relationship Id="rId107" Type="http://schemas.openxmlformats.org/officeDocument/2006/relationships/image" Target="../media/image265.png"/><Relationship Id="rId11" Type="http://schemas.openxmlformats.org/officeDocument/2006/relationships/image" Target="../media/image217.png"/><Relationship Id="rId32" Type="http://schemas.openxmlformats.org/officeDocument/2006/relationships/customXml" Target="../ink/ink220.xml"/><Relationship Id="rId53" Type="http://schemas.openxmlformats.org/officeDocument/2006/relationships/image" Target="../media/image238.png"/><Relationship Id="rId74" Type="http://schemas.openxmlformats.org/officeDocument/2006/relationships/customXml" Target="../ink/ink241.xml"/><Relationship Id="rId128" Type="http://schemas.openxmlformats.org/officeDocument/2006/relationships/image" Target="../media/image269.png"/><Relationship Id="rId149" Type="http://schemas.openxmlformats.org/officeDocument/2006/relationships/customXml" Target="../ink/ink278.xml"/><Relationship Id="rId5" Type="http://schemas.openxmlformats.org/officeDocument/2006/relationships/image" Target="../media/image214.png"/><Relationship Id="rId95" Type="http://schemas.openxmlformats.org/officeDocument/2006/relationships/image" Target="../media/image259.png"/><Relationship Id="rId160" Type="http://schemas.openxmlformats.org/officeDocument/2006/relationships/image" Target="../media/image285.png"/><Relationship Id="rId22" Type="http://schemas.openxmlformats.org/officeDocument/2006/relationships/customXml" Target="../ink/ink215.xml"/><Relationship Id="rId43" Type="http://schemas.openxmlformats.org/officeDocument/2006/relationships/image" Target="../media/image233.png"/><Relationship Id="rId64" Type="http://schemas.openxmlformats.org/officeDocument/2006/relationships/customXml" Target="../ink/ink236.xml"/><Relationship Id="rId118" Type="http://schemas.openxmlformats.org/officeDocument/2006/relationships/image" Target="../media/image100.png"/><Relationship Id="rId139" Type="http://schemas.openxmlformats.org/officeDocument/2006/relationships/customXml" Target="../ink/ink273.xml"/><Relationship Id="rId85" Type="http://schemas.openxmlformats.org/officeDocument/2006/relationships/image" Target="../media/image254.png"/><Relationship Id="rId150" Type="http://schemas.openxmlformats.org/officeDocument/2006/relationships/image" Target="../media/image280.png"/><Relationship Id="rId171" Type="http://schemas.openxmlformats.org/officeDocument/2006/relationships/customXml" Target="../ink/ink289.xml"/><Relationship Id="rId12" Type="http://schemas.openxmlformats.org/officeDocument/2006/relationships/customXml" Target="../ink/ink210.xml"/><Relationship Id="rId33" Type="http://schemas.openxmlformats.org/officeDocument/2006/relationships/image" Target="../media/image228.png"/><Relationship Id="rId108" Type="http://schemas.openxmlformats.org/officeDocument/2006/relationships/customXml" Target="../ink/ink258.xml"/><Relationship Id="rId129" Type="http://schemas.openxmlformats.org/officeDocument/2006/relationships/customXml" Target="../ink/ink268.xml"/><Relationship Id="rId54" Type="http://schemas.openxmlformats.org/officeDocument/2006/relationships/customXml" Target="../ink/ink231.xml"/><Relationship Id="rId70" Type="http://schemas.openxmlformats.org/officeDocument/2006/relationships/customXml" Target="../ink/ink239.xml"/><Relationship Id="rId75" Type="http://schemas.openxmlformats.org/officeDocument/2006/relationships/image" Target="../media/image249.png"/><Relationship Id="rId91" Type="http://schemas.openxmlformats.org/officeDocument/2006/relationships/image" Target="../media/image257.png"/><Relationship Id="rId96" Type="http://schemas.openxmlformats.org/officeDocument/2006/relationships/customXml" Target="../ink/ink252.xml"/><Relationship Id="rId140" Type="http://schemas.openxmlformats.org/officeDocument/2006/relationships/image" Target="../media/image275.png"/><Relationship Id="rId145" Type="http://schemas.openxmlformats.org/officeDocument/2006/relationships/customXml" Target="../ink/ink276.xml"/><Relationship Id="rId161" Type="http://schemas.openxmlformats.org/officeDocument/2006/relationships/customXml" Target="../ink/ink284.xml"/><Relationship Id="rId166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7.xml"/><Relationship Id="rId23" Type="http://schemas.openxmlformats.org/officeDocument/2006/relationships/image" Target="../media/image223.png"/><Relationship Id="rId28" Type="http://schemas.openxmlformats.org/officeDocument/2006/relationships/customXml" Target="../ink/ink218.xml"/><Relationship Id="rId49" Type="http://schemas.openxmlformats.org/officeDocument/2006/relationships/image" Target="../media/image236.png"/><Relationship Id="rId114" Type="http://schemas.openxmlformats.org/officeDocument/2006/relationships/image" Target="../media/image7.jpeg"/><Relationship Id="rId119" Type="http://schemas.openxmlformats.org/officeDocument/2006/relationships/customXml" Target="../ink/ink263.xml"/><Relationship Id="rId44" Type="http://schemas.openxmlformats.org/officeDocument/2006/relationships/customXml" Target="../ink/ink226.xml"/><Relationship Id="rId60" Type="http://schemas.openxmlformats.org/officeDocument/2006/relationships/customXml" Target="../ink/ink234.xml"/><Relationship Id="rId65" Type="http://schemas.openxmlformats.org/officeDocument/2006/relationships/image" Target="../media/image244.png"/><Relationship Id="rId81" Type="http://schemas.openxmlformats.org/officeDocument/2006/relationships/image" Target="../media/image252.png"/><Relationship Id="rId86" Type="http://schemas.openxmlformats.org/officeDocument/2006/relationships/customXml" Target="../ink/ink247.xml"/><Relationship Id="rId130" Type="http://schemas.openxmlformats.org/officeDocument/2006/relationships/image" Target="../media/image270.png"/><Relationship Id="rId135" Type="http://schemas.openxmlformats.org/officeDocument/2006/relationships/customXml" Target="../ink/ink271.xml"/><Relationship Id="rId151" Type="http://schemas.openxmlformats.org/officeDocument/2006/relationships/customXml" Target="../ink/ink279.xml"/><Relationship Id="rId156" Type="http://schemas.openxmlformats.org/officeDocument/2006/relationships/image" Target="../media/image283.png"/><Relationship Id="rId172" Type="http://schemas.openxmlformats.org/officeDocument/2006/relationships/image" Target="../media/image291.png"/><Relationship Id="rId13" Type="http://schemas.openxmlformats.org/officeDocument/2006/relationships/image" Target="../media/image218.png"/><Relationship Id="rId18" Type="http://schemas.openxmlformats.org/officeDocument/2006/relationships/customXml" Target="../ink/ink213.xml"/><Relationship Id="rId39" Type="http://schemas.openxmlformats.org/officeDocument/2006/relationships/image" Target="../media/image231.png"/><Relationship Id="rId109" Type="http://schemas.openxmlformats.org/officeDocument/2006/relationships/image" Target="../media/image266.png"/><Relationship Id="rId34" Type="http://schemas.openxmlformats.org/officeDocument/2006/relationships/customXml" Target="../ink/ink221.xml"/><Relationship Id="rId50" Type="http://schemas.openxmlformats.org/officeDocument/2006/relationships/customXml" Target="../ink/ink229.xml"/><Relationship Id="rId55" Type="http://schemas.openxmlformats.org/officeDocument/2006/relationships/image" Target="../media/image239.png"/><Relationship Id="rId76" Type="http://schemas.openxmlformats.org/officeDocument/2006/relationships/customXml" Target="../ink/ink242.xml"/><Relationship Id="rId97" Type="http://schemas.openxmlformats.org/officeDocument/2006/relationships/image" Target="../media/image260.png"/><Relationship Id="rId104" Type="http://schemas.openxmlformats.org/officeDocument/2006/relationships/customXml" Target="../ink/ink256.xml"/><Relationship Id="rId120" Type="http://schemas.openxmlformats.org/officeDocument/2006/relationships/image" Target="../media/image125.png"/><Relationship Id="rId125" Type="http://schemas.openxmlformats.org/officeDocument/2006/relationships/customXml" Target="../ink/ink266.xml"/><Relationship Id="rId141" Type="http://schemas.openxmlformats.org/officeDocument/2006/relationships/customXml" Target="../ink/ink274.xml"/><Relationship Id="rId146" Type="http://schemas.openxmlformats.org/officeDocument/2006/relationships/image" Target="../media/image278.png"/><Relationship Id="rId167" Type="http://schemas.openxmlformats.org/officeDocument/2006/relationships/customXml" Target="../ink/ink287.xml"/><Relationship Id="rId7" Type="http://schemas.openxmlformats.org/officeDocument/2006/relationships/image" Target="../media/image215.png"/><Relationship Id="rId71" Type="http://schemas.openxmlformats.org/officeDocument/2006/relationships/image" Target="../media/image247.png"/><Relationship Id="rId92" Type="http://schemas.openxmlformats.org/officeDocument/2006/relationships/customXml" Target="../ink/ink250.xml"/><Relationship Id="rId162" Type="http://schemas.openxmlformats.org/officeDocument/2006/relationships/image" Target="../media/image286.png"/><Relationship Id="rId2" Type="http://schemas.openxmlformats.org/officeDocument/2006/relationships/customXml" Target="../ink/ink205.xml"/><Relationship Id="rId29" Type="http://schemas.openxmlformats.org/officeDocument/2006/relationships/image" Target="../media/image226.png"/><Relationship Id="rId24" Type="http://schemas.openxmlformats.org/officeDocument/2006/relationships/customXml" Target="../ink/ink216.xml"/><Relationship Id="rId40" Type="http://schemas.openxmlformats.org/officeDocument/2006/relationships/customXml" Target="../ink/ink224.xml"/><Relationship Id="rId45" Type="http://schemas.openxmlformats.org/officeDocument/2006/relationships/image" Target="../media/image234.png"/><Relationship Id="rId66" Type="http://schemas.openxmlformats.org/officeDocument/2006/relationships/customXml" Target="../ink/ink237.xml"/><Relationship Id="rId87" Type="http://schemas.openxmlformats.org/officeDocument/2006/relationships/image" Target="../media/image255.png"/><Relationship Id="rId110" Type="http://schemas.openxmlformats.org/officeDocument/2006/relationships/customXml" Target="../ink/ink259.xml"/><Relationship Id="rId115" Type="http://schemas.openxmlformats.org/officeDocument/2006/relationships/customXml" Target="../ink/ink261.xml"/><Relationship Id="rId131" Type="http://schemas.openxmlformats.org/officeDocument/2006/relationships/customXml" Target="../ink/ink269.xml"/><Relationship Id="rId136" Type="http://schemas.openxmlformats.org/officeDocument/2006/relationships/image" Target="../media/image273.png"/><Relationship Id="rId157" Type="http://schemas.openxmlformats.org/officeDocument/2006/relationships/customXml" Target="../ink/ink282.xml"/><Relationship Id="rId61" Type="http://schemas.openxmlformats.org/officeDocument/2006/relationships/image" Target="../media/image242.png"/><Relationship Id="rId82" Type="http://schemas.openxmlformats.org/officeDocument/2006/relationships/customXml" Target="../ink/ink245.xml"/><Relationship Id="rId152" Type="http://schemas.openxmlformats.org/officeDocument/2006/relationships/image" Target="../media/image281.png"/><Relationship Id="rId19" Type="http://schemas.openxmlformats.org/officeDocument/2006/relationships/image" Target="../media/image221.png"/><Relationship Id="rId14" Type="http://schemas.openxmlformats.org/officeDocument/2006/relationships/customXml" Target="../ink/ink211.xml"/><Relationship Id="rId30" Type="http://schemas.openxmlformats.org/officeDocument/2006/relationships/customXml" Target="../ink/ink219.xml"/><Relationship Id="rId35" Type="http://schemas.openxmlformats.org/officeDocument/2006/relationships/image" Target="../media/image229.png"/><Relationship Id="rId56" Type="http://schemas.openxmlformats.org/officeDocument/2006/relationships/customXml" Target="../ink/ink232.xml"/><Relationship Id="rId77" Type="http://schemas.openxmlformats.org/officeDocument/2006/relationships/image" Target="../media/image250.png"/><Relationship Id="rId100" Type="http://schemas.openxmlformats.org/officeDocument/2006/relationships/customXml" Target="../ink/ink254.xml"/><Relationship Id="rId105" Type="http://schemas.openxmlformats.org/officeDocument/2006/relationships/image" Target="../media/image264.png"/><Relationship Id="rId126" Type="http://schemas.openxmlformats.org/officeDocument/2006/relationships/image" Target="../media/image161.png"/><Relationship Id="rId147" Type="http://schemas.openxmlformats.org/officeDocument/2006/relationships/customXml" Target="../ink/ink277.xml"/><Relationship Id="rId168" Type="http://schemas.openxmlformats.org/officeDocument/2006/relationships/image" Target="../media/image289.png"/><Relationship Id="rId8" Type="http://schemas.openxmlformats.org/officeDocument/2006/relationships/customXml" Target="../ink/ink208.xml"/><Relationship Id="rId51" Type="http://schemas.openxmlformats.org/officeDocument/2006/relationships/image" Target="../media/image237.png"/><Relationship Id="rId72" Type="http://schemas.openxmlformats.org/officeDocument/2006/relationships/customXml" Target="../ink/ink240.xml"/><Relationship Id="rId93" Type="http://schemas.openxmlformats.org/officeDocument/2006/relationships/image" Target="../media/image258.png"/><Relationship Id="rId98" Type="http://schemas.openxmlformats.org/officeDocument/2006/relationships/customXml" Target="../ink/ink253.xml"/><Relationship Id="rId121" Type="http://schemas.openxmlformats.org/officeDocument/2006/relationships/customXml" Target="../ink/ink264.xml"/><Relationship Id="rId142" Type="http://schemas.openxmlformats.org/officeDocument/2006/relationships/image" Target="../media/image276.png"/><Relationship Id="rId163" Type="http://schemas.openxmlformats.org/officeDocument/2006/relationships/customXml" Target="../ink/ink285.xml"/><Relationship Id="rId3" Type="http://schemas.openxmlformats.org/officeDocument/2006/relationships/image" Target="../media/image213.png"/><Relationship Id="rId25" Type="http://schemas.openxmlformats.org/officeDocument/2006/relationships/image" Target="../media/image224.png"/><Relationship Id="rId46" Type="http://schemas.openxmlformats.org/officeDocument/2006/relationships/customXml" Target="../ink/ink227.xml"/><Relationship Id="rId67" Type="http://schemas.openxmlformats.org/officeDocument/2006/relationships/image" Target="../media/image245.png"/><Relationship Id="rId116" Type="http://schemas.openxmlformats.org/officeDocument/2006/relationships/image" Target="../media/image99.png"/><Relationship Id="rId137" Type="http://schemas.openxmlformats.org/officeDocument/2006/relationships/customXml" Target="../ink/ink272.xml"/><Relationship Id="rId158" Type="http://schemas.openxmlformats.org/officeDocument/2006/relationships/image" Target="../media/image284.png"/><Relationship Id="rId20" Type="http://schemas.openxmlformats.org/officeDocument/2006/relationships/customXml" Target="../ink/ink214.xml"/><Relationship Id="rId41" Type="http://schemas.openxmlformats.org/officeDocument/2006/relationships/image" Target="../media/image232.png"/><Relationship Id="rId62" Type="http://schemas.openxmlformats.org/officeDocument/2006/relationships/customXml" Target="../ink/ink235.xml"/><Relationship Id="rId83" Type="http://schemas.openxmlformats.org/officeDocument/2006/relationships/image" Target="../media/image253.png"/><Relationship Id="rId88" Type="http://schemas.openxmlformats.org/officeDocument/2006/relationships/customXml" Target="../ink/ink248.xml"/><Relationship Id="rId111" Type="http://schemas.openxmlformats.org/officeDocument/2006/relationships/image" Target="../media/image267.png"/><Relationship Id="rId132" Type="http://schemas.openxmlformats.org/officeDocument/2006/relationships/image" Target="../media/image271.png"/><Relationship Id="rId153" Type="http://schemas.openxmlformats.org/officeDocument/2006/relationships/customXml" Target="../ink/ink280.xml"/><Relationship Id="rId15" Type="http://schemas.openxmlformats.org/officeDocument/2006/relationships/image" Target="../media/image219.png"/><Relationship Id="rId36" Type="http://schemas.openxmlformats.org/officeDocument/2006/relationships/customXml" Target="../ink/ink222.xml"/><Relationship Id="rId57" Type="http://schemas.openxmlformats.org/officeDocument/2006/relationships/image" Target="../media/image240.png"/><Relationship Id="rId106" Type="http://schemas.openxmlformats.org/officeDocument/2006/relationships/customXml" Target="../ink/ink257.xml"/><Relationship Id="rId127" Type="http://schemas.openxmlformats.org/officeDocument/2006/relationships/customXml" Target="../ink/ink267.xml"/><Relationship Id="rId10" Type="http://schemas.openxmlformats.org/officeDocument/2006/relationships/customXml" Target="../ink/ink209.xml"/><Relationship Id="rId31" Type="http://schemas.openxmlformats.org/officeDocument/2006/relationships/image" Target="../media/image227.png"/><Relationship Id="rId52" Type="http://schemas.openxmlformats.org/officeDocument/2006/relationships/customXml" Target="../ink/ink230.xml"/><Relationship Id="rId73" Type="http://schemas.openxmlformats.org/officeDocument/2006/relationships/image" Target="../media/image248.png"/><Relationship Id="rId78" Type="http://schemas.openxmlformats.org/officeDocument/2006/relationships/customXml" Target="../ink/ink243.xml"/><Relationship Id="rId94" Type="http://schemas.openxmlformats.org/officeDocument/2006/relationships/customXml" Target="../ink/ink251.xml"/><Relationship Id="rId99" Type="http://schemas.openxmlformats.org/officeDocument/2006/relationships/image" Target="../media/image261.png"/><Relationship Id="rId101" Type="http://schemas.openxmlformats.org/officeDocument/2006/relationships/image" Target="../media/image262.png"/><Relationship Id="rId122" Type="http://schemas.openxmlformats.org/officeDocument/2006/relationships/image" Target="../media/image126.png"/><Relationship Id="rId143" Type="http://schemas.openxmlformats.org/officeDocument/2006/relationships/customXml" Target="../ink/ink275.xml"/><Relationship Id="rId148" Type="http://schemas.openxmlformats.org/officeDocument/2006/relationships/image" Target="../media/image279.png"/><Relationship Id="rId164" Type="http://schemas.openxmlformats.org/officeDocument/2006/relationships/image" Target="../media/image287.png"/><Relationship Id="rId169" Type="http://schemas.openxmlformats.org/officeDocument/2006/relationships/customXml" Target="../ink/ink288.xml"/><Relationship Id="rId4" Type="http://schemas.openxmlformats.org/officeDocument/2006/relationships/customXml" Target="../ink/ink206.xml"/><Relationship Id="rId9" Type="http://schemas.openxmlformats.org/officeDocument/2006/relationships/image" Target="../media/image216.png"/><Relationship Id="rId26" Type="http://schemas.openxmlformats.org/officeDocument/2006/relationships/customXml" Target="../ink/ink217.xml"/><Relationship Id="rId47" Type="http://schemas.openxmlformats.org/officeDocument/2006/relationships/image" Target="../media/image235.png"/><Relationship Id="rId68" Type="http://schemas.openxmlformats.org/officeDocument/2006/relationships/customXml" Target="../ink/ink238.xml"/><Relationship Id="rId89" Type="http://schemas.openxmlformats.org/officeDocument/2006/relationships/image" Target="../media/image256.png"/><Relationship Id="rId112" Type="http://schemas.openxmlformats.org/officeDocument/2006/relationships/customXml" Target="../ink/ink260.xml"/><Relationship Id="rId133" Type="http://schemas.openxmlformats.org/officeDocument/2006/relationships/customXml" Target="../ink/ink270.xml"/><Relationship Id="rId154" Type="http://schemas.openxmlformats.org/officeDocument/2006/relationships/image" Target="../media/image282.png"/><Relationship Id="rId16" Type="http://schemas.openxmlformats.org/officeDocument/2006/relationships/customXml" Target="../ink/ink212.xml"/><Relationship Id="rId37" Type="http://schemas.openxmlformats.org/officeDocument/2006/relationships/image" Target="../media/image230.png"/><Relationship Id="rId58" Type="http://schemas.openxmlformats.org/officeDocument/2006/relationships/customXml" Target="../ink/ink233.xml"/><Relationship Id="rId79" Type="http://schemas.openxmlformats.org/officeDocument/2006/relationships/image" Target="../media/image251.png"/><Relationship Id="rId102" Type="http://schemas.openxmlformats.org/officeDocument/2006/relationships/customXml" Target="../ink/ink255.xml"/><Relationship Id="rId123" Type="http://schemas.openxmlformats.org/officeDocument/2006/relationships/customXml" Target="../ink/ink265.xml"/><Relationship Id="rId144" Type="http://schemas.openxmlformats.org/officeDocument/2006/relationships/image" Target="../media/image277.png"/><Relationship Id="rId90" Type="http://schemas.openxmlformats.org/officeDocument/2006/relationships/customXml" Target="../ink/ink249.xml"/><Relationship Id="rId165" Type="http://schemas.openxmlformats.org/officeDocument/2006/relationships/customXml" Target="../ink/ink286.xml"/><Relationship Id="rId27" Type="http://schemas.openxmlformats.org/officeDocument/2006/relationships/image" Target="../media/image225.png"/><Relationship Id="rId48" Type="http://schemas.openxmlformats.org/officeDocument/2006/relationships/customXml" Target="../ink/ink228.xml"/><Relationship Id="rId69" Type="http://schemas.openxmlformats.org/officeDocument/2006/relationships/image" Target="../media/image246.png"/><Relationship Id="rId113" Type="http://schemas.openxmlformats.org/officeDocument/2006/relationships/image" Target="../media/image268.png"/><Relationship Id="rId134" Type="http://schemas.openxmlformats.org/officeDocument/2006/relationships/image" Target="../media/image272.png"/><Relationship Id="rId80" Type="http://schemas.openxmlformats.org/officeDocument/2006/relationships/customXml" Target="../ink/ink244.xml"/><Relationship Id="rId155" Type="http://schemas.openxmlformats.org/officeDocument/2006/relationships/customXml" Target="../ink/ink281.xml"/><Relationship Id="rId17" Type="http://schemas.openxmlformats.org/officeDocument/2006/relationships/image" Target="../media/image220.png"/><Relationship Id="rId38" Type="http://schemas.openxmlformats.org/officeDocument/2006/relationships/customXml" Target="../ink/ink223.xml"/><Relationship Id="rId59" Type="http://schemas.openxmlformats.org/officeDocument/2006/relationships/image" Target="../media/image241.png"/><Relationship Id="rId103" Type="http://schemas.openxmlformats.org/officeDocument/2006/relationships/image" Target="../media/image263.png"/><Relationship Id="rId124" Type="http://schemas.openxmlformats.org/officeDocument/2006/relationships/image" Target="../media/image16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9.png"/><Relationship Id="rId21" Type="http://schemas.openxmlformats.org/officeDocument/2006/relationships/image" Target="../media/image764.png"/><Relationship Id="rId42" Type="http://schemas.openxmlformats.org/officeDocument/2006/relationships/image" Target="../media/image1612.png"/><Relationship Id="rId63" Type="http://schemas.openxmlformats.org/officeDocument/2006/relationships/customXml" Target="../ink/ink2369.xml"/><Relationship Id="rId84" Type="http://schemas.openxmlformats.org/officeDocument/2006/relationships/customXml" Target="../ink/ink2380.xml"/><Relationship Id="rId138" Type="http://schemas.openxmlformats.org/officeDocument/2006/relationships/customXml" Target="../ink/ink2407.xml"/><Relationship Id="rId159" Type="http://schemas.openxmlformats.org/officeDocument/2006/relationships/customXml" Target="../ink/ink2418.xml"/><Relationship Id="rId170" Type="http://schemas.openxmlformats.org/officeDocument/2006/relationships/image" Target="../media/image1675.png"/><Relationship Id="rId107" Type="http://schemas.openxmlformats.org/officeDocument/2006/relationships/image" Target="../media/image1644.png"/><Relationship Id="rId11" Type="http://schemas.openxmlformats.org/officeDocument/2006/relationships/image" Target="../media/image1283.png"/><Relationship Id="rId32" Type="http://schemas.openxmlformats.org/officeDocument/2006/relationships/customXml" Target="../ink/ink2353.xml"/><Relationship Id="rId53" Type="http://schemas.openxmlformats.org/officeDocument/2006/relationships/customXml" Target="../ink/ink2364.xml"/><Relationship Id="rId74" Type="http://schemas.openxmlformats.org/officeDocument/2006/relationships/customXml" Target="../ink/ink2375.xml"/><Relationship Id="rId128" Type="http://schemas.openxmlformats.org/officeDocument/2006/relationships/customXml" Target="../ink/ink2402.xml"/><Relationship Id="rId149" Type="http://schemas.openxmlformats.org/officeDocument/2006/relationships/image" Target="../media/image1665.png"/><Relationship Id="rId5" Type="http://schemas.openxmlformats.org/officeDocument/2006/relationships/image" Target="../media/image1263.png"/><Relationship Id="rId95" Type="http://schemas.openxmlformats.org/officeDocument/2006/relationships/image" Target="../media/image1638.png"/><Relationship Id="rId160" Type="http://schemas.openxmlformats.org/officeDocument/2006/relationships/image" Target="../media/image1670.png"/><Relationship Id="rId22" Type="http://schemas.openxmlformats.org/officeDocument/2006/relationships/customXml" Target="../ink/ink2348.xml"/><Relationship Id="rId43" Type="http://schemas.openxmlformats.org/officeDocument/2006/relationships/customXml" Target="../ink/ink2359.xml"/><Relationship Id="rId64" Type="http://schemas.openxmlformats.org/officeDocument/2006/relationships/image" Target="../media/image1623.png"/><Relationship Id="rId118" Type="http://schemas.openxmlformats.org/officeDocument/2006/relationships/customXml" Target="../ink/ink2397.xml"/><Relationship Id="rId139" Type="http://schemas.openxmlformats.org/officeDocument/2006/relationships/image" Target="../media/image1660.png"/><Relationship Id="rId85" Type="http://schemas.openxmlformats.org/officeDocument/2006/relationships/image" Target="../media/image1633.png"/><Relationship Id="rId150" Type="http://schemas.openxmlformats.org/officeDocument/2006/relationships/customXml" Target="../ink/ink2413.xml"/><Relationship Id="rId12" Type="http://schemas.openxmlformats.org/officeDocument/2006/relationships/customXml" Target="../ink/ink2343.xml"/><Relationship Id="rId33" Type="http://schemas.openxmlformats.org/officeDocument/2006/relationships/image" Target="../media/image1608.png"/><Relationship Id="rId108" Type="http://schemas.openxmlformats.org/officeDocument/2006/relationships/customXml" Target="../ink/ink2392.xml"/><Relationship Id="rId129" Type="http://schemas.openxmlformats.org/officeDocument/2006/relationships/image" Target="../media/image1655.png"/><Relationship Id="rId54" Type="http://schemas.openxmlformats.org/officeDocument/2006/relationships/image" Target="../media/image1618.png"/><Relationship Id="rId70" Type="http://schemas.openxmlformats.org/officeDocument/2006/relationships/image" Target="../media/image1626.png"/><Relationship Id="rId75" Type="http://schemas.openxmlformats.org/officeDocument/2006/relationships/image" Target="../media/image1628.png"/><Relationship Id="rId91" Type="http://schemas.openxmlformats.org/officeDocument/2006/relationships/image" Target="../media/image1636.png"/><Relationship Id="rId96" Type="http://schemas.openxmlformats.org/officeDocument/2006/relationships/customXml" Target="../ink/ink2386.xml"/><Relationship Id="rId140" Type="http://schemas.openxmlformats.org/officeDocument/2006/relationships/customXml" Target="../ink/ink2408.xml"/><Relationship Id="rId145" Type="http://schemas.openxmlformats.org/officeDocument/2006/relationships/image" Target="../media/image1663.png"/><Relationship Id="rId161" Type="http://schemas.openxmlformats.org/officeDocument/2006/relationships/customXml" Target="../ink/ink2419.xml"/><Relationship Id="rId166" Type="http://schemas.openxmlformats.org/officeDocument/2006/relationships/image" Target="../media/image16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0.xml"/><Relationship Id="rId23" Type="http://schemas.openxmlformats.org/officeDocument/2006/relationships/image" Target="../media/image1330.png"/><Relationship Id="rId28" Type="http://schemas.openxmlformats.org/officeDocument/2006/relationships/customXml" Target="../ink/ink2351.xml"/><Relationship Id="rId49" Type="http://schemas.openxmlformats.org/officeDocument/2006/relationships/customXml" Target="../ink/ink2362.xml"/><Relationship Id="rId114" Type="http://schemas.openxmlformats.org/officeDocument/2006/relationships/customXml" Target="../ink/ink2395.xml"/><Relationship Id="rId119" Type="http://schemas.openxmlformats.org/officeDocument/2006/relationships/image" Target="../media/image1650.png"/><Relationship Id="rId44" Type="http://schemas.openxmlformats.org/officeDocument/2006/relationships/image" Target="../media/image1613.png"/><Relationship Id="rId60" Type="http://schemas.openxmlformats.org/officeDocument/2006/relationships/image" Target="../media/image1621.png"/><Relationship Id="rId65" Type="http://schemas.openxmlformats.org/officeDocument/2006/relationships/customXml" Target="../ink/ink2370.xml"/><Relationship Id="rId81" Type="http://schemas.openxmlformats.org/officeDocument/2006/relationships/image" Target="../media/image1631.png"/><Relationship Id="rId86" Type="http://schemas.openxmlformats.org/officeDocument/2006/relationships/customXml" Target="../ink/ink2381.xml"/><Relationship Id="rId130" Type="http://schemas.openxmlformats.org/officeDocument/2006/relationships/customXml" Target="../ink/ink2403.xml"/><Relationship Id="rId135" Type="http://schemas.openxmlformats.org/officeDocument/2006/relationships/image" Target="../media/image1658.png"/><Relationship Id="rId151" Type="http://schemas.openxmlformats.org/officeDocument/2006/relationships/image" Target="../media/image1666.png"/><Relationship Id="rId156" Type="http://schemas.openxmlformats.org/officeDocument/2006/relationships/image" Target="../media/image1668.png"/><Relationship Id="rId13" Type="http://schemas.openxmlformats.org/officeDocument/2006/relationships/image" Target="../media/image1304.png"/><Relationship Id="rId18" Type="http://schemas.openxmlformats.org/officeDocument/2006/relationships/customXml" Target="../ink/ink2346.xml"/><Relationship Id="rId39" Type="http://schemas.openxmlformats.org/officeDocument/2006/relationships/image" Target="../media/image1611.png"/><Relationship Id="rId109" Type="http://schemas.openxmlformats.org/officeDocument/2006/relationships/image" Target="../media/image1645.png"/><Relationship Id="rId34" Type="http://schemas.openxmlformats.org/officeDocument/2006/relationships/customXml" Target="../ink/ink2354.xml"/><Relationship Id="rId50" Type="http://schemas.openxmlformats.org/officeDocument/2006/relationships/image" Target="../media/image1616.png"/><Relationship Id="rId55" Type="http://schemas.openxmlformats.org/officeDocument/2006/relationships/customXml" Target="../ink/ink2365.xml"/><Relationship Id="rId76" Type="http://schemas.openxmlformats.org/officeDocument/2006/relationships/customXml" Target="../ink/ink2376.xml"/><Relationship Id="rId97" Type="http://schemas.openxmlformats.org/officeDocument/2006/relationships/image" Target="../media/image1639.png"/><Relationship Id="rId104" Type="http://schemas.openxmlformats.org/officeDocument/2006/relationships/customXml" Target="../ink/ink2390.xml"/><Relationship Id="rId120" Type="http://schemas.openxmlformats.org/officeDocument/2006/relationships/customXml" Target="../ink/ink2398.xml"/><Relationship Id="rId125" Type="http://schemas.openxmlformats.org/officeDocument/2006/relationships/image" Target="../media/image1653.png"/><Relationship Id="rId141" Type="http://schemas.openxmlformats.org/officeDocument/2006/relationships/image" Target="../media/image1661.png"/><Relationship Id="rId146" Type="http://schemas.openxmlformats.org/officeDocument/2006/relationships/customXml" Target="../ink/ink2411.xml"/><Relationship Id="rId167" Type="http://schemas.openxmlformats.org/officeDocument/2006/relationships/customXml" Target="../ink/ink2422.xml"/><Relationship Id="rId7" Type="http://schemas.openxmlformats.org/officeDocument/2006/relationships/image" Target="../media/image1270.png"/><Relationship Id="rId71" Type="http://schemas.openxmlformats.org/officeDocument/2006/relationships/customXml" Target="../ink/ink2373.xml"/><Relationship Id="rId92" Type="http://schemas.openxmlformats.org/officeDocument/2006/relationships/customXml" Target="../ink/ink2384.xml"/><Relationship Id="rId162" Type="http://schemas.openxmlformats.org/officeDocument/2006/relationships/image" Target="../media/image1671.png"/><Relationship Id="rId2" Type="http://schemas.openxmlformats.org/officeDocument/2006/relationships/customXml" Target="../ink/ink2338.xml"/><Relationship Id="rId29" Type="http://schemas.openxmlformats.org/officeDocument/2006/relationships/image" Target="../media/image1587.png"/><Relationship Id="rId24" Type="http://schemas.openxmlformats.org/officeDocument/2006/relationships/customXml" Target="../ink/ink2349.xml"/><Relationship Id="rId40" Type="http://schemas.openxmlformats.org/officeDocument/2006/relationships/customXml" Target="../ink/ink2357.xml"/><Relationship Id="rId45" Type="http://schemas.openxmlformats.org/officeDocument/2006/relationships/customXml" Target="../ink/ink2360.xml"/><Relationship Id="rId66" Type="http://schemas.openxmlformats.org/officeDocument/2006/relationships/image" Target="../media/image1624.png"/><Relationship Id="rId87" Type="http://schemas.openxmlformats.org/officeDocument/2006/relationships/image" Target="../media/image1634.png"/><Relationship Id="rId110" Type="http://schemas.openxmlformats.org/officeDocument/2006/relationships/customXml" Target="../ink/ink2393.xml"/><Relationship Id="rId115" Type="http://schemas.openxmlformats.org/officeDocument/2006/relationships/image" Target="../media/image1648.png"/><Relationship Id="rId131" Type="http://schemas.openxmlformats.org/officeDocument/2006/relationships/image" Target="../media/image1656.png"/><Relationship Id="rId136" Type="http://schemas.openxmlformats.org/officeDocument/2006/relationships/customXml" Target="../ink/ink2406.xml"/><Relationship Id="rId157" Type="http://schemas.openxmlformats.org/officeDocument/2006/relationships/customXml" Target="../ink/ink2417.xml"/><Relationship Id="rId61" Type="http://schemas.openxmlformats.org/officeDocument/2006/relationships/customXml" Target="../ink/ink2368.xml"/><Relationship Id="rId82" Type="http://schemas.openxmlformats.org/officeDocument/2006/relationships/customXml" Target="../ink/ink2379.xml"/><Relationship Id="rId152" Type="http://schemas.openxmlformats.org/officeDocument/2006/relationships/customXml" Target="../ink/ink2414.xml"/><Relationship Id="rId19" Type="http://schemas.openxmlformats.org/officeDocument/2006/relationships/image" Target="../media/image1329.png"/><Relationship Id="rId14" Type="http://schemas.openxmlformats.org/officeDocument/2006/relationships/customXml" Target="../ink/ink2344.xml"/><Relationship Id="rId30" Type="http://schemas.openxmlformats.org/officeDocument/2006/relationships/customXml" Target="../ink/ink2352.xml"/><Relationship Id="rId35" Type="http://schemas.openxmlformats.org/officeDocument/2006/relationships/image" Target="../media/image1609.png"/><Relationship Id="rId56" Type="http://schemas.openxmlformats.org/officeDocument/2006/relationships/image" Target="../media/image1619.png"/><Relationship Id="rId77" Type="http://schemas.openxmlformats.org/officeDocument/2006/relationships/image" Target="../media/image1629.png"/><Relationship Id="rId100" Type="http://schemas.openxmlformats.org/officeDocument/2006/relationships/customXml" Target="../ink/ink2388.xml"/><Relationship Id="rId105" Type="http://schemas.openxmlformats.org/officeDocument/2006/relationships/image" Target="../media/image1643.png"/><Relationship Id="rId126" Type="http://schemas.openxmlformats.org/officeDocument/2006/relationships/customXml" Target="../ink/ink2401.xml"/><Relationship Id="rId147" Type="http://schemas.openxmlformats.org/officeDocument/2006/relationships/image" Target="../media/image1664.png"/><Relationship Id="rId168" Type="http://schemas.openxmlformats.org/officeDocument/2006/relationships/image" Target="../media/image1674.png"/><Relationship Id="rId8" Type="http://schemas.openxmlformats.org/officeDocument/2006/relationships/customXml" Target="../ink/ink2341.xml"/><Relationship Id="rId51" Type="http://schemas.openxmlformats.org/officeDocument/2006/relationships/customXml" Target="../ink/ink2363.xml"/><Relationship Id="rId72" Type="http://schemas.openxmlformats.org/officeDocument/2006/relationships/image" Target="../media/image1627.png"/><Relationship Id="rId93" Type="http://schemas.openxmlformats.org/officeDocument/2006/relationships/image" Target="../media/image1637.png"/><Relationship Id="rId98" Type="http://schemas.openxmlformats.org/officeDocument/2006/relationships/customXml" Target="../ink/ink2387.xml"/><Relationship Id="rId121" Type="http://schemas.openxmlformats.org/officeDocument/2006/relationships/image" Target="../media/image1651.png"/><Relationship Id="rId142" Type="http://schemas.openxmlformats.org/officeDocument/2006/relationships/customXml" Target="../ink/ink2409.xml"/><Relationship Id="rId163" Type="http://schemas.openxmlformats.org/officeDocument/2006/relationships/customXml" Target="../ink/ink2420.xml"/><Relationship Id="rId3" Type="http://schemas.openxmlformats.org/officeDocument/2006/relationships/image" Target="../media/image1259.png"/><Relationship Id="rId25" Type="http://schemas.openxmlformats.org/officeDocument/2006/relationships/image" Target="../media/image1331.png"/><Relationship Id="rId46" Type="http://schemas.openxmlformats.org/officeDocument/2006/relationships/image" Target="../media/image1614.png"/><Relationship Id="rId67" Type="http://schemas.openxmlformats.org/officeDocument/2006/relationships/customXml" Target="../ink/ink2371.xml"/><Relationship Id="rId116" Type="http://schemas.openxmlformats.org/officeDocument/2006/relationships/customXml" Target="../ink/ink2396.xml"/><Relationship Id="rId137" Type="http://schemas.openxmlformats.org/officeDocument/2006/relationships/image" Target="../media/image1659.png"/><Relationship Id="rId158" Type="http://schemas.openxmlformats.org/officeDocument/2006/relationships/image" Target="../media/image1669.png"/><Relationship Id="rId20" Type="http://schemas.openxmlformats.org/officeDocument/2006/relationships/customXml" Target="../ink/ink2347.xml"/><Relationship Id="rId41" Type="http://schemas.openxmlformats.org/officeDocument/2006/relationships/customXml" Target="../ink/ink2358.xml"/><Relationship Id="rId62" Type="http://schemas.openxmlformats.org/officeDocument/2006/relationships/image" Target="../media/image1622.png"/><Relationship Id="rId83" Type="http://schemas.openxmlformats.org/officeDocument/2006/relationships/image" Target="../media/image1632.png"/><Relationship Id="rId88" Type="http://schemas.openxmlformats.org/officeDocument/2006/relationships/customXml" Target="../ink/ink2382.xml"/><Relationship Id="rId111" Type="http://schemas.openxmlformats.org/officeDocument/2006/relationships/image" Target="../media/image1646.png"/><Relationship Id="rId132" Type="http://schemas.openxmlformats.org/officeDocument/2006/relationships/customXml" Target="../ink/ink2404.xml"/><Relationship Id="rId153" Type="http://schemas.openxmlformats.org/officeDocument/2006/relationships/customXml" Target="../ink/ink2415.xml"/><Relationship Id="rId15" Type="http://schemas.openxmlformats.org/officeDocument/2006/relationships/image" Target="../media/image1308.png"/><Relationship Id="rId36" Type="http://schemas.openxmlformats.org/officeDocument/2006/relationships/customXml" Target="../ink/ink2355.xml"/><Relationship Id="rId57" Type="http://schemas.openxmlformats.org/officeDocument/2006/relationships/customXml" Target="../ink/ink2366.xml"/><Relationship Id="rId106" Type="http://schemas.openxmlformats.org/officeDocument/2006/relationships/customXml" Target="../ink/ink2391.xml"/><Relationship Id="rId127" Type="http://schemas.openxmlformats.org/officeDocument/2006/relationships/image" Target="../media/image1654.png"/><Relationship Id="rId10" Type="http://schemas.openxmlformats.org/officeDocument/2006/relationships/customXml" Target="../ink/ink2342.xml"/><Relationship Id="rId31" Type="http://schemas.openxmlformats.org/officeDocument/2006/relationships/image" Target="../media/image1589.png"/><Relationship Id="rId52" Type="http://schemas.openxmlformats.org/officeDocument/2006/relationships/image" Target="../media/image1617.png"/><Relationship Id="rId73" Type="http://schemas.openxmlformats.org/officeDocument/2006/relationships/customXml" Target="../ink/ink2374.xml"/><Relationship Id="rId78" Type="http://schemas.openxmlformats.org/officeDocument/2006/relationships/customXml" Target="../ink/ink2377.xml"/><Relationship Id="rId94" Type="http://schemas.openxmlformats.org/officeDocument/2006/relationships/customXml" Target="../ink/ink2385.xml"/><Relationship Id="rId99" Type="http://schemas.openxmlformats.org/officeDocument/2006/relationships/image" Target="../media/image1640.png"/><Relationship Id="rId101" Type="http://schemas.openxmlformats.org/officeDocument/2006/relationships/image" Target="../media/image1641.png"/><Relationship Id="rId122" Type="http://schemas.openxmlformats.org/officeDocument/2006/relationships/customXml" Target="../ink/ink2399.xml"/><Relationship Id="rId143" Type="http://schemas.openxmlformats.org/officeDocument/2006/relationships/image" Target="../media/image1662.png"/><Relationship Id="rId148" Type="http://schemas.openxmlformats.org/officeDocument/2006/relationships/customXml" Target="../ink/ink2412.xml"/><Relationship Id="rId164" Type="http://schemas.openxmlformats.org/officeDocument/2006/relationships/image" Target="../media/image1672.png"/><Relationship Id="rId169" Type="http://schemas.openxmlformats.org/officeDocument/2006/relationships/customXml" Target="../ink/ink2423.xml"/><Relationship Id="rId4" Type="http://schemas.openxmlformats.org/officeDocument/2006/relationships/customXml" Target="../ink/ink2339.xml"/><Relationship Id="rId9" Type="http://schemas.openxmlformats.org/officeDocument/2006/relationships/image" Target="../media/image1271.png"/><Relationship Id="rId26" Type="http://schemas.openxmlformats.org/officeDocument/2006/relationships/customXml" Target="../ink/ink2350.xml"/><Relationship Id="rId47" Type="http://schemas.openxmlformats.org/officeDocument/2006/relationships/customXml" Target="../ink/ink2361.xml"/><Relationship Id="rId68" Type="http://schemas.openxmlformats.org/officeDocument/2006/relationships/image" Target="../media/image1625.png"/><Relationship Id="rId89" Type="http://schemas.openxmlformats.org/officeDocument/2006/relationships/image" Target="../media/image1635.png"/><Relationship Id="rId112" Type="http://schemas.openxmlformats.org/officeDocument/2006/relationships/customXml" Target="../ink/ink2394.xml"/><Relationship Id="rId133" Type="http://schemas.openxmlformats.org/officeDocument/2006/relationships/image" Target="../media/image1657.png"/><Relationship Id="rId154" Type="http://schemas.openxmlformats.org/officeDocument/2006/relationships/image" Target="../media/image1667.png"/><Relationship Id="rId16" Type="http://schemas.openxmlformats.org/officeDocument/2006/relationships/customXml" Target="../ink/ink2345.xml"/><Relationship Id="rId37" Type="http://schemas.openxmlformats.org/officeDocument/2006/relationships/image" Target="../media/image1610.png"/><Relationship Id="rId58" Type="http://schemas.openxmlformats.org/officeDocument/2006/relationships/image" Target="../media/image1620.png"/><Relationship Id="rId79" Type="http://schemas.openxmlformats.org/officeDocument/2006/relationships/image" Target="../media/image1630.png"/><Relationship Id="rId102" Type="http://schemas.openxmlformats.org/officeDocument/2006/relationships/customXml" Target="../ink/ink2389.xml"/><Relationship Id="rId123" Type="http://schemas.openxmlformats.org/officeDocument/2006/relationships/image" Target="../media/image1652.png"/><Relationship Id="rId144" Type="http://schemas.openxmlformats.org/officeDocument/2006/relationships/customXml" Target="../ink/ink2410.xml"/><Relationship Id="rId90" Type="http://schemas.openxmlformats.org/officeDocument/2006/relationships/customXml" Target="../ink/ink2383.xml"/><Relationship Id="rId165" Type="http://schemas.openxmlformats.org/officeDocument/2006/relationships/customXml" Target="../ink/ink2421.xml"/><Relationship Id="rId27" Type="http://schemas.openxmlformats.org/officeDocument/2006/relationships/image" Target="../media/image1332.png"/><Relationship Id="rId48" Type="http://schemas.openxmlformats.org/officeDocument/2006/relationships/image" Target="../media/image1615.png"/><Relationship Id="rId69" Type="http://schemas.openxmlformats.org/officeDocument/2006/relationships/customXml" Target="../ink/ink2372.xml"/><Relationship Id="rId113" Type="http://schemas.openxmlformats.org/officeDocument/2006/relationships/image" Target="../media/image1647.png"/><Relationship Id="rId134" Type="http://schemas.openxmlformats.org/officeDocument/2006/relationships/customXml" Target="../ink/ink2405.xml"/><Relationship Id="rId80" Type="http://schemas.openxmlformats.org/officeDocument/2006/relationships/customXml" Target="../ink/ink2378.xml"/><Relationship Id="rId155" Type="http://schemas.openxmlformats.org/officeDocument/2006/relationships/customXml" Target="../ink/ink2416.xml"/><Relationship Id="rId17" Type="http://schemas.openxmlformats.org/officeDocument/2006/relationships/image" Target="../media/image1328.png"/><Relationship Id="rId38" Type="http://schemas.openxmlformats.org/officeDocument/2006/relationships/customXml" Target="../ink/ink2356.xml"/><Relationship Id="rId59" Type="http://schemas.openxmlformats.org/officeDocument/2006/relationships/customXml" Target="../ink/ink2367.xml"/><Relationship Id="rId103" Type="http://schemas.openxmlformats.org/officeDocument/2006/relationships/image" Target="../media/image1642.png"/><Relationship Id="rId124" Type="http://schemas.openxmlformats.org/officeDocument/2006/relationships/customXml" Target="../ink/ink2400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8.png"/><Relationship Id="rId21" Type="http://schemas.openxmlformats.org/officeDocument/2006/relationships/customXml" Target="../ink/ink2433.xml"/><Relationship Id="rId42" Type="http://schemas.openxmlformats.org/officeDocument/2006/relationships/image" Target="../media/image1696.png"/><Relationship Id="rId47" Type="http://schemas.openxmlformats.org/officeDocument/2006/relationships/customXml" Target="../ink/ink2446.xml"/><Relationship Id="rId63" Type="http://schemas.openxmlformats.org/officeDocument/2006/relationships/customXml" Target="../ink/ink2454.xml"/><Relationship Id="rId68" Type="http://schemas.openxmlformats.org/officeDocument/2006/relationships/image" Target="../media/image1709.png"/><Relationship Id="rId84" Type="http://schemas.openxmlformats.org/officeDocument/2006/relationships/image" Target="../media/image1717.png"/><Relationship Id="rId89" Type="http://schemas.openxmlformats.org/officeDocument/2006/relationships/customXml" Target="../ink/ink2467.xml"/><Relationship Id="rId16" Type="http://schemas.openxmlformats.org/officeDocument/2006/relationships/image" Target="../media/image1683.png"/><Relationship Id="rId107" Type="http://schemas.openxmlformats.org/officeDocument/2006/relationships/customXml" Target="../ink/ink2476.xml"/><Relationship Id="rId11" Type="http://schemas.openxmlformats.org/officeDocument/2006/relationships/customXml" Target="../ink/ink2428.xml"/><Relationship Id="rId32" Type="http://schemas.openxmlformats.org/officeDocument/2006/relationships/image" Target="../media/image1691.png"/><Relationship Id="rId37" Type="http://schemas.openxmlformats.org/officeDocument/2006/relationships/customXml" Target="../ink/ink2441.xml"/><Relationship Id="rId53" Type="http://schemas.openxmlformats.org/officeDocument/2006/relationships/customXml" Target="../ink/ink2449.xml"/><Relationship Id="rId58" Type="http://schemas.openxmlformats.org/officeDocument/2006/relationships/image" Target="../media/image1704.png"/><Relationship Id="rId74" Type="http://schemas.openxmlformats.org/officeDocument/2006/relationships/image" Target="../media/image1712.png"/><Relationship Id="rId79" Type="http://schemas.openxmlformats.org/officeDocument/2006/relationships/customXml" Target="../ink/ink2462.xml"/><Relationship Id="rId102" Type="http://schemas.openxmlformats.org/officeDocument/2006/relationships/image" Target="../media/image1726.png"/><Relationship Id="rId5" Type="http://schemas.openxmlformats.org/officeDocument/2006/relationships/customXml" Target="../ink/ink2425.xml"/><Relationship Id="rId90" Type="http://schemas.openxmlformats.org/officeDocument/2006/relationships/image" Target="../media/image1720.png"/><Relationship Id="rId95" Type="http://schemas.openxmlformats.org/officeDocument/2006/relationships/customXml" Target="../ink/ink2470.xml"/><Relationship Id="rId22" Type="http://schemas.openxmlformats.org/officeDocument/2006/relationships/image" Target="../media/image1686.png"/><Relationship Id="rId27" Type="http://schemas.openxmlformats.org/officeDocument/2006/relationships/customXml" Target="../ink/ink2436.xml"/><Relationship Id="rId43" Type="http://schemas.openxmlformats.org/officeDocument/2006/relationships/customXml" Target="../ink/ink2444.xml"/><Relationship Id="rId48" Type="http://schemas.openxmlformats.org/officeDocument/2006/relationships/image" Target="../media/image1699.png"/><Relationship Id="rId64" Type="http://schemas.openxmlformats.org/officeDocument/2006/relationships/image" Target="../media/image1707.png"/><Relationship Id="rId69" Type="http://schemas.openxmlformats.org/officeDocument/2006/relationships/customXml" Target="../ink/ink2457.xml"/><Relationship Id="rId80" Type="http://schemas.openxmlformats.org/officeDocument/2006/relationships/image" Target="../media/image1715.png"/><Relationship Id="rId85" Type="http://schemas.openxmlformats.org/officeDocument/2006/relationships/customXml" Target="../ink/ink2465.xml"/><Relationship Id="rId12" Type="http://schemas.openxmlformats.org/officeDocument/2006/relationships/image" Target="../media/image1681.png"/><Relationship Id="rId17" Type="http://schemas.openxmlformats.org/officeDocument/2006/relationships/customXml" Target="../ink/ink2431.xml"/><Relationship Id="rId33" Type="http://schemas.openxmlformats.org/officeDocument/2006/relationships/customXml" Target="../ink/ink2439.xml"/><Relationship Id="rId38" Type="http://schemas.openxmlformats.org/officeDocument/2006/relationships/image" Target="../media/image1694.png"/><Relationship Id="rId59" Type="http://schemas.openxmlformats.org/officeDocument/2006/relationships/customXml" Target="../ink/ink2452.xml"/><Relationship Id="rId103" Type="http://schemas.openxmlformats.org/officeDocument/2006/relationships/customXml" Target="../ink/ink2474.xml"/><Relationship Id="rId108" Type="http://schemas.openxmlformats.org/officeDocument/2006/relationships/image" Target="../media/image1729.png"/><Relationship Id="rId54" Type="http://schemas.openxmlformats.org/officeDocument/2006/relationships/image" Target="../media/image1702.png"/><Relationship Id="rId70" Type="http://schemas.openxmlformats.org/officeDocument/2006/relationships/image" Target="../media/image1710.png"/><Relationship Id="rId75" Type="http://schemas.openxmlformats.org/officeDocument/2006/relationships/customXml" Target="../ink/ink2460.xml"/><Relationship Id="rId91" Type="http://schemas.openxmlformats.org/officeDocument/2006/relationships/customXml" Target="../ink/ink2468.xml"/><Relationship Id="rId96" Type="http://schemas.openxmlformats.org/officeDocument/2006/relationships/image" Target="../media/image17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8.png"/><Relationship Id="rId15" Type="http://schemas.openxmlformats.org/officeDocument/2006/relationships/customXml" Target="../ink/ink2430.xml"/><Relationship Id="rId23" Type="http://schemas.openxmlformats.org/officeDocument/2006/relationships/customXml" Target="../ink/ink2434.xml"/><Relationship Id="rId28" Type="http://schemas.openxmlformats.org/officeDocument/2006/relationships/image" Target="../media/image1689.png"/><Relationship Id="rId36" Type="http://schemas.openxmlformats.org/officeDocument/2006/relationships/image" Target="../media/image1693.png"/><Relationship Id="rId49" Type="http://schemas.openxmlformats.org/officeDocument/2006/relationships/customXml" Target="../ink/ink2447.xml"/><Relationship Id="rId57" Type="http://schemas.openxmlformats.org/officeDocument/2006/relationships/customXml" Target="../ink/ink2451.xml"/><Relationship Id="rId106" Type="http://schemas.openxmlformats.org/officeDocument/2006/relationships/image" Target="../media/image1728.png"/><Relationship Id="rId10" Type="http://schemas.openxmlformats.org/officeDocument/2006/relationships/image" Target="../media/image1680.png"/><Relationship Id="rId31" Type="http://schemas.openxmlformats.org/officeDocument/2006/relationships/customXml" Target="../ink/ink2438.xml"/><Relationship Id="rId44" Type="http://schemas.openxmlformats.org/officeDocument/2006/relationships/image" Target="../media/image1697.png"/><Relationship Id="rId52" Type="http://schemas.openxmlformats.org/officeDocument/2006/relationships/image" Target="../media/image1701.png"/><Relationship Id="rId60" Type="http://schemas.openxmlformats.org/officeDocument/2006/relationships/image" Target="../media/image1705.png"/><Relationship Id="rId65" Type="http://schemas.openxmlformats.org/officeDocument/2006/relationships/customXml" Target="../ink/ink2455.xml"/><Relationship Id="rId73" Type="http://schemas.openxmlformats.org/officeDocument/2006/relationships/customXml" Target="../ink/ink2459.xml"/><Relationship Id="rId78" Type="http://schemas.openxmlformats.org/officeDocument/2006/relationships/image" Target="../media/image1714.png"/><Relationship Id="rId81" Type="http://schemas.openxmlformats.org/officeDocument/2006/relationships/customXml" Target="../ink/ink2463.xml"/><Relationship Id="rId86" Type="http://schemas.openxmlformats.org/officeDocument/2006/relationships/image" Target="../media/image1718.png"/><Relationship Id="rId94" Type="http://schemas.openxmlformats.org/officeDocument/2006/relationships/image" Target="../media/image1722.png"/><Relationship Id="rId99" Type="http://schemas.openxmlformats.org/officeDocument/2006/relationships/customXml" Target="../ink/ink2472.xml"/><Relationship Id="rId101" Type="http://schemas.openxmlformats.org/officeDocument/2006/relationships/customXml" Target="../ink/ink2473.xml"/><Relationship Id="rId4" Type="http://schemas.openxmlformats.org/officeDocument/2006/relationships/image" Target="../media/image1677.png"/><Relationship Id="rId9" Type="http://schemas.openxmlformats.org/officeDocument/2006/relationships/customXml" Target="../ink/ink2427.xml"/><Relationship Id="rId13" Type="http://schemas.openxmlformats.org/officeDocument/2006/relationships/customXml" Target="../ink/ink2429.xml"/><Relationship Id="rId18" Type="http://schemas.openxmlformats.org/officeDocument/2006/relationships/image" Target="../media/image1684.png"/><Relationship Id="rId39" Type="http://schemas.openxmlformats.org/officeDocument/2006/relationships/customXml" Target="../ink/ink2442.xml"/><Relationship Id="rId109" Type="http://schemas.openxmlformats.org/officeDocument/2006/relationships/customXml" Target="../ink/ink2477.xml"/><Relationship Id="rId34" Type="http://schemas.openxmlformats.org/officeDocument/2006/relationships/image" Target="../media/image1692.png"/><Relationship Id="rId50" Type="http://schemas.openxmlformats.org/officeDocument/2006/relationships/image" Target="../media/image1700.png"/><Relationship Id="rId55" Type="http://schemas.openxmlformats.org/officeDocument/2006/relationships/customXml" Target="../ink/ink2450.xml"/><Relationship Id="rId76" Type="http://schemas.openxmlformats.org/officeDocument/2006/relationships/image" Target="../media/image1713.png"/><Relationship Id="rId97" Type="http://schemas.openxmlformats.org/officeDocument/2006/relationships/customXml" Target="../ink/ink2471.xml"/><Relationship Id="rId104" Type="http://schemas.openxmlformats.org/officeDocument/2006/relationships/image" Target="../media/image1727.png"/><Relationship Id="rId7" Type="http://schemas.openxmlformats.org/officeDocument/2006/relationships/customXml" Target="../ink/ink2426.xml"/><Relationship Id="rId71" Type="http://schemas.openxmlformats.org/officeDocument/2006/relationships/customXml" Target="../ink/ink2458.xml"/><Relationship Id="rId92" Type="http://schemas.openxmlformats.org/officeDocument/2006/relationships/image" Target="../media/image1721.png"/><Relationship Id="rId2" Type="http://schemas.openxmlformats.org/officeDocument/2006/relationships/image" Target="../media/image1676.png"/><Relationship Id="rId29" Type="http://schemas.openxmlformats.org/officeDocument/2006/relationships/customXml" Target="../ink/ink2437.xml"/><Relationship Id="rId24" Type="http://schemas.openxmlformats.org/officeDocument/2006/relationships/image" Target="../media/image1687.png"/><Relationship Id="rId40" Type="http://schemas.openxmlformats.org/officeDocument/2006/relationships/image" Target="../media/image1695.png"/><Relationship Id="rId45" Type="http://schemas.openxmlformats.org/officeDocument/2006/relationships/customXml" Target="../ink/ink2445.xml"/><Relationship Id="rId66" Type="http://schemas.openxmlformats.org/officeDocument/2006/relationships/image" Target="../media/image1708.png"/><Relationship Id="rId87" Type="http://schemas.openxmlformats.org/officeDocument/2006/relationships/customXml" Target="../ink/ink2466.xml"/><Relationship Id="rId110" Type="http://schemas.openxmlformats.org/officeDocument/2006/relationships/image" Target="../media/image1730.png"/><Relationship Id="rId61" Type="http://schemas.openxmlformats.org/officeDocument/2006/relationships/customXml" Target="../ink/ink2453.xml"/><Relationship Id="rId82" Type="http://schemas.openxmlformats.org/officeDocument/2006/relationships/image" Target="../media/image1716.png"/><Relationship Id="rId19" Type="http://schemas.openxmlformats.org/officeDocument/2006/relationships/customXml" Target="../ink/ink2432.xml"/><Relationship Id="rId14" Type="http://schemas.openxmlformats.org/officeDocument/2006/relationships/image" Target="../media/image1682.png"/><Relationship Id="rId30" Type="http://schemas.openxmlformats.org/officeDocument/2006/relationships/image" Target="../media/image1690.png"/><Relationship Id="rId35" Type="http://schemas.openxmlformats.org/officeDocument/2006/relationships/customXml" Target="../ink/ink2440.xml"/><Relationship Id="rId56" Type="http://schemas.openxmlformats.org/officeDocument/2006/relationships/image" Target="../media/image1703.png"/><Relationship Id="rId77" Type="http://schemas.openxmlformats.org/officeDocument/2006/relationships/customXml" Target="../ink/ink2461.xml"/><Relationship Id="rId100" Type="http://schemas.openxmlformats.org/officeDocument/2006/relationships/image" Target="../media/image1725.png"/><Relationship Id="rId105" Type="http://schemas.openxmlformats.org/officeDocument/2006/relationships/customXml" Target="../ink/ink2475.xml"/><Relationship Id="rId8" Type="http://schemas.openxmlformats.org/officeDocument/2006/relationships/image" Target="../media/image1679.png"/><Relationship Id="rId51" Type="http://schemas.openxmlformats.org/officeDocument/2006/relationships/customXml" Target="../ink/ink2448.xml"/><Relationship Id="rId72" Type="http://schemas.openxmlformats.org/officeDocument/2006/relationships/image" Target="../media/image1711.png"/><Relationship Id="rId93" Type="http://schemas.openxmlformats.org/officeDocument/2006/relationships/customXml" Target="../ink/ink2469.xml"/><Relationship Id="rId98" Type="http://schemas.openxmlformats.org/officeDocument/2006/relationships/image" Target="../media/image1724.png"/><Relationship Id="rId3" Type="http://schemas.openxmlformats.org/officeDocument/2006/relationships/customXml" Target="../ink/ink2424.xml"/><Relationship Id="rId25" Type="http://schemas.openxmlformats.org/officeDocument/2006/relationships/customXml" Target="../ink/ink2435.xml"/><Relationship Id="rId46" Type="http://schemas.openxmlformats.org/officeDocument/2006/relationships/image" Target="../media/image1698.png"/><Relationship Id="rId67" Type="http://schemas.openxmlformats.org/officeDocument/2006/relationships/customXml" Target="../ink/ink2456.xml"/><Relationship Id="rId20" Type="http://schemas.openxmlformats.org/officeDocument/2006/relationships/image" Target="../media/image1685.png"/><Relationship Id="rId41" Type="http://schemas.openxmlformats.org/officeDocument/2006/relationships/customXml" Target="../ink/ink2443.xml"/><Relationship Id="rId62" Type="http://schemas.openxmlformats.org/officeDocument/2006/relationships/image" Target="../media/image1706.png"/><Relationship Id="rId83" Type="http://schemas.openxmlformats.org/officeDocument/2006/relationships/customXml" Target="../ink/ink2464.xml"/><Relationship Id="rId88" Type="http://schemas.openxmlformats.org/officeDocument/2006/relationships/image" Target="../media/image1719.png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8.png"/><Relationship Id="rId21" Type="http://schemas.openxmlformats.org/officeDocument/2006/relationships/image" Target="../media/image1740.png"/><Relationship Id="rId42" Type="http://schemas.openxmlformats.org/officeDocument/2006/relationships/customXml" Target="../ink/ink2498.xml"/><Relationship Id="rId63" Type="http://schemas.openxmlformats.org/officeDocument/2006/relationships/image" Target="../media/image1761.png"/><Relationship Id="rId84" Type="http://schemas.openxmlformats.org/officeDocument/2006/relationships/customXml" Target="../ink/ink2519.xml"/><Relationship Id="rId138" Type="http://schemas.openxmlformats.org/officeDocument/2006/relationships/customXml" Target="../ink/ink2546.xml"/><Relationship Id="rId159" Type="http://schemas.openxmlformats.org/officeDocument/2006/relationships/image" Target="../media/image1809.png"/><Relationship Id="rId170" Type="http://schemas.openxmlformats.org/officeDocument/2006/relationships/customXml" Target="../ink/ink2562.xml"/><Relationship Id="rId191" Type="http://schemas.openxmlformats.org/officeDocument/2006/relationships/image" Target="../media/image1825.png"/><Relationship Id="rId107" Type="http://schemas.openxmlformats.org/officeDocument/2006/relationships/image" Target="../media/image1783.png"/><Relationship Id="rId11" Type="http://schemas.openxmlformats.org/officeDocument/2006/relationships/image" Target="../media/image1735.png"/><Relationship Id="rId32" Type="http://schemas.openxmlformats.org/officeDocument/2006/relationships/customXml" Target="../ink/ink2493.xml"/><Relationship Id="rId53" Type="http://schemas.openxmlformats.org/officeDocument/2006/relationships/image" Target="../media/image1756.png"/><Relationship Id="rId74" Type="http://schemas.openxmlformats.org/officeDocument/2006/relationships/customXml" Target="../ink/ink2514.xml"/><Relationship Id="rId128" Type="http://schemas.openxmlformats.org/officeDocument/2006/relationships/customXml" Target="../ink/ink2541.xml"/><Relationship Id="rId149" Type="http://schemas.openxmlformats.org/officeDocument/2006/relationships/image" Target="../media/image1804.png"/><Relationship Id="rId5" Type="http://schemas.openxmlformats.org/officeDocument/2006/relationships/image" Target="../media/image1732.png"/><Relationship Id="rId95" Type="http://schemas.openxmlformats.org/officeDocument/2006/relationships/image" Target="../media/image1777.png"/><Relationship Id="rId160" Type="http://schemas.openxmlformats.org/officeDocument/2006/relationships/customXml" Target="../ink/ink2557.xml"/><Relationship Id="rId181" Type="http://schemas.openxmlformats.org/officeDocument/2006/relationships/image" Target="../media/image1820.png"/><Relationship Id="rId22" Type="http://schemas.openxmlformats.org/officeDocument/2006/relationships/customXml" Target="../ink/ink2488.xml"/><Relationship Id="rId43" Type="http://schemas.openxmlformats.org/officeDocument/2006/relationships/image" Target="../media/image1751.png"/><Relationship Id="rId64" Type="http://schemas.openxmlformats.org/officeDocument/2006/relationships/customXml" Target="../ink/ink2509.xml"/><Relationship Id="rId118" Type="http://schemas.openxmlformats.org/officeDocument/2006/relationships/customXml" Target="../ink/ink2536.xml"/><Relationship Id="rId139" Type="http://schemas.openxmlformats.org/officeDocument/2006/relationships/image" Target="../media/image1799.png"/><Relationship Id="rId85" Type="http://schemas.openxmlformats.org/officeDocument/2006/relationships/image" Target="../media/image1772.png"/><Relationship Id="rId150" Type="http://schemas.openxmlformats.org/officeDocument/2006/relationships/customXml" Target="../ink/ink2552.xml"/><Relationship Id="rId171" Type="http://schemas.openxmlformats.org/officeDocument/2006/relationships/image" Target="../media/image1815.png"/><Relationship Id="rId192" Type="http://schemas.openxmlformats.org/officeDocument/2006/relationships/customXml" Target="../ink/ink2573.xml"/><Relationship Id="rId12" Type="http://schemas.openxmlformats.org/officeDocument/2006/relationships/customXml" Target="../ink/ink2483.xml"/><Relationship Id="rId33" Type="http://schemas.openxmlformats.org/officeDocument/2006/relationships/image" Target="../media/image1746.png"/><Relationship Id="rId108" Type="http://schemas.openxmlformats.org/officeDocument/2006/relationships/customXml" Target="../ink/ink2531.xml"/><Relationship Id="rId129" Type="http://schemas.openxmlformats.org/officeDocument/2006/relationships/image" Target="../media/image1794.png"/><Relationship Id="rId54" Type="http://schemas.openxmlformats.org/officeDocument/2006/relationships/customXml" Target="../ink/ink2504.xml"/><Relationship Id="rId75" Type="http://schemas.openxmlformats.org/officeDocument/2006/relationships/image" Target="../media/image1767.png"/><Relationship Id="rId96" Type="http://schemas.openxmlformats.org/officeDocument/2006/relationships/customXml" Target="../ink/ink2525.xml"/><Relationship Id="rId140" Type="http://schemas.openxmlformats.org/officeDocument/2006/relationships/customXml" Target="../ink/ink2547.xml"/><Relationship Id="rId161" Type="http://schemas.openxmlformats.org/officeDocument/2006/relationships/image" Target="../media/image1810.png"/><Relationship Id="rId182" Type="http://schemas.openxmlformats.org/officeDocument/2006/relationships/customXml" Target="../ink/ink2568.xml"/><Relationship Id="rId6" Type="http://schemas.openxmlformats.org/officeDocument/2006/relationships/customXml" Target="../ink/ink2480.xml"/><Relationship Id="rId23" Type="http://schemas.openxmlformats.org/officeDocument/2006/relationships/image" Target="../media/image1741.png"/><Relationship Id="rId119" Type="http://schemas.openxmlformats.org/officeDocument/2006/relationships/image" Target="../media/image1789.png"/><Relationship Id="rId44" Type="http://schemas.openxmlformats.org/officeDocument/2006/relationships/customXml" Target="../ink/ink2499.xml"/><Relationship Id="rId65" Type="http://schemas.openxmlformats.org/officeDocument/2006/relationships/image" Target="../media/image1762.png"/><Relationship Id="rId86" Type="http://schemas.openxmlformats.org/officeDocument/2006/relationships/customXml" Target="../ink/ink2520.xml"/><Relationship Id="rId130" Type="http://schemas.openxmlformats.org/officeDocument/2006/relationships/customXml" Target="../ink/ink2542.xml"/><Relationship Id="rId151" Type="http://schemas.openxmlformats.org/officeDocument/2006/relationships/image" Target="../media/image1805.png"/><Relationship Id="rId172" Type="http://schemas.openxmlformats.org/officeDocument/2006/relationships/customXml" Target="../ink/ink2563.xml"/><Relationship Id="rId193" Type="http://schemas.openxmlformats.org/officeDocument/2006/relationships/image" Target="../media/image1826.png"/><Relationship Id="rId13" Type="http://schemas.openxmlformats.org/officeDocument/2006/relationships/image" Target="../media/image1736.png"/><Relationship Id="rId109" Type="http://schemas.openxmlformats.org/officeDocument/2006/relationships/image" Target="../media/image1784.png"/><Relationship Id="rId34" Type="http://schemas.openxmlformats.org/officeDocument/2006/relationships/customXml" Target="../ink/ink2494.xml"/><Relationship Id="rId55" Type="http://schemas.openxmlformats.org/officeDocument/2006/relationships/image" Target="../media/image1757.png"/><Relationship Id="rId76" Type="http://schemas.openxmlformats.org/officeDocument/2006/relationships/customXml" Target="../ink/ink2515.xml"/><Relationship Id="rId97" Type="http://schemas.openxmlformats.org/officeDocument/2006/relationships/image" Target="../media/image1778.png"/><Relationship Id="rId120" Type="http://schemas.openxmlformats.org/officeDocument/2006/relationships/customXml" Target="../ink/ink2537.xml"/><Relationship Id="rId141" Type="http://schemas.openxmlformats.org/officeDocument/2006/relationships/image" Target="../media/image1800.png"/><Relationship Id="rId7" Type="http://schemas.openxmlformats.org/officeDocument/2006/relationships/image" Target="../media/image1733.png"/><Relationship Id="rId162" Type="http://schemas.openxmlformats.org/officeDocument/2006/relationships/customXml" Target="../ink/ink2558.xml"/><Relationship Id="rId183" Type="http://schemas.openxmlformats.org/officeDocument/2006/relationships/image" Target="../media/image1821.png"/><Relationship Id="rId2" Type="http://schemas.openxmlformats.org/officeDocument/2006/relationships/customXml" Target="../ink/ink2478.xml"/><Relationship Id="rId29" Type="http://schemas.openxmlformats.org/officeDocument/2006/relationships/image" Target="../media/image1744.png"/><Relationship Id="rId24" Type="http://schemas.openxmlformats.org/officeDocument/2006/relationships/customXml" Target="../ink/ink2489.xml"/><Relationship Id="rId40" Type="http://schemas.openxmlformats.org/officeDocument/2006/relationships/customXml" Target="../ink/ink2497.xml"/><Relationship Id="rId45" Type="http://schemas.openxmlformats.org/officeDocument/2006/relationships/image" Target="../media/image1752.png"/><Relationship Id="rId66" Type="http://schemas.openxmlformats.org/officeDocument/2006/relationships/customXml" Target="../ink/ink2510.xml"/><Relationship Id="rId87" Type="http://schemas.openxmlformats.org/officeDocument/2006/relationships/image" Target="../media/image1773.png"/><Relationship Id="rId110" Type="http://schemas.openxmlformats.org/officeDocument/2006/relationships/customXml" Target="../ink/ink2532.xml"/><Relationship Id="rId115" Type="http://schemas.openxmlformats.org/officeDocument/2006/relationships/image" Target="../media/image1787.png"/><Relationship Id="rId131" Type="http://schemas.openxmlformats.org/officeDocument/2006/relationships/image" Target="../media/image1795.png"/><Relationship Id="rId136" Type="http://schemas.openxmlformats.org/officeDocument/2006/relationships/customXml" Target="../ink/ink2545.xml"/><Relationship Id="rId157" Type="http://schemas.openxmlformats.org/officeDocument/2006/relationships/image" Target="../media/image1808.png"/><Relationship Id="rId178" Type="http://schemas.openxmlformats.org/officeDocument/2006/relationships/customXml" Target="../ink/ink2566.xml"/><Relationship Id="rId61" Type="http://schemas.openxmlformats.org/officeDocument/2006/relationships/image" Target="../media/image1760.png"/><Relationship Id="rId82" Type="http://schemas.openxmlformats.org/officeDocument/2006/relationships/customXml" Target="../ink/ink2518.xml"/><Relationship Id="rId152" Type="http://schemas.openxmlformats.org/officeDocument/2006/relationships/customXml" Target="../ink/ink2553.xml"/><Relationship Id="rId173" Type="http://schemas.openxmlformats.org/officeDocument/2006/relationships/image" Target="../media/image1816.png"/><Relationship Id="rId194" Type="http://schemas.openxmlformats.org/officeDocument/2006/relationships/customXml" Target="../ink/ink2574.xml"/><Relationship Id="rId199" Type="http://schemas.openxmlformats.org/officeDocument/2006/relationships/image" Target="../media/image1829.png"/><Relationship Id="rId19" Type="http://schemas.openxmlformats.org/officeDocument/2006/relationships/image" Target="../media/image1739.png"/><Relationship Id="rId14" Type="http://schemas.openxmlformats.org/officeDocument/2006/relationships/customXml" Target="../ink/ink2484.xml"/><Relationship Id="rId30" Type="http://schemas.openxmlformats.org/officeDocument/2006/relationships/customXml" Target="../ink/ink2492.xml"/><Relationship Id="rId35" Type="http://schemas.openxmlformats.org/officeDocument/2006/relationships/image" Target="../media/image1747.png"/><Relationship Id="rId56" Type="http://schemas.openxmlformats.org/officeDocument/2006/relationships/customXml" Target="../ink/ink2505.xml"/><Relationship Id="rId77" Type="http://schemas.openxmlformats.org/officeDocument/2006/relationships/image" Target="../media/image1768.png"/><Relationship Id="rId100" Type="http://schemas.openxmlformats.org/officeDocument/2006/relationships/customXml" Target="../ink/ink2527.xml"/><Relationship Id="rId105" Type="http://schemas.openxmlformats.org/officeDocument/2006/relationships/image" Target="../media/image1782.png"/><Relationship Id="rId126" Type="http://schemas.openxmlformats.org/officeDocument/2006/relationships/customXml" Target="../ink/ink2540.xml"/><Relationship Id="rId147" Type="http://schemas.openxmlformats.org/officeDocument/2006/relationships/image" Target="../media/image1803.png"/><Relationship Id="rId168" Type="http://schemas.openxmlformats.org/officeDocument/2006/relationships/customXml" Target="../ink/ink2561.xml"/><Relationship Id="rId8" Type="http://schemas.openxmlformats.org/officeDocument/2006/relationships/customXml" Target="../ink/ink2481.xml"/><Relationship Id="rId51" Type="http://schemas.openxmlformats.org/officeDocument/2006/relationships/image" Target="../media/image1755.png"/><Relationship Id="rId72" Type="http://schemas.openxmlformats.org/officeDocument/2006/relationships/customXml" Target="../ink/ink2513.xml"/><Relationship Id="rId93" Type="http://schemas.openxmlformats.org/officeDocument/2006/relationships/image" Target="../media/image1776.png"/><Relationship Id="rId98" Type="http://schemas.openxmlformats.org/officeDocument/2006/relationships/customXml" Target="../ink/ink2526.xml"/><Relationship Id="rId121" Type="http://schemas.openxmlformats.org/officeDocument/2006/relationships/image" Target="../media/image1790.png"/><Relationship Id="rId142" Type="http://schemas.openxmlformats.org/officeDocument/2006/relationships/customXml" Target="../ink/ink2548.xml"/><Relationship Id="rId163" Type="http://schemas.openxmlformats.org/officeDocument/2006/relationships/image" Target="../media/image1811.png"/><Relationship Id="rId184" Type="http://schemas.openxmlformats.org/officeDocument/2006/relationships/customXml" Target="../ink/ink2569.xml"/><Relationship Id="rId189" Type="http://schemas.openxmlformats.org/officeDocument/2006/relationships/image" Target="../media/image1824.png"/><Relationship Id="rId3" Type="http://schemas.openxmlformats.org/officeDocument/2006/relationships/image" Target="../media/image1731.png"/><Relationship Id="rId25" Type="http://schemas.openxmlformats.org/officeDocument/2006/relationships/image" Target="../media/image1742.png"/><Relationship Id="rId46" Type="http://schemas.openxmlformats.org/officeDocument/2006/relationships/customXml" Target="../ink/ink2500.xml"/><Relationship Id="rId67" Type="http://schemas.openxmlformats.org/officeDocument/2006/relationships/image" Target="../media/image1763.png"/><Relationship Id="rId116" Type="http://schemas.openxmlformats.org/officeDocument/2006/relationships/customXml" Target="../ink/ink2535.xml"/><Relationship Id="rId137" Type="http://schemas.openxmlformats.org/officeDocument/2006/relationships/image" Target="../media/image1798.png"/><Relationship Id="rId158" Type="http://schemas.openxmlformats.org/officeDocument/2006/relationships/customXml" Target="../ink/ink2556.xml"/><Relationship Id="rId20" Type="http://schemas.openxmlformats.org/officeDocument/2006/relationships/customXml" Target="../ink/ink2487.xml"/><Relationship Id="rId41" Type="http://schemas.openxmlformats.org/officeDocument/2006/relationships/image" Target="../media/image1750.png"/><Relationship Id="rId62" Type="http://schemas.openxmlformats.org/officeDocument/2006/relationships/customXml" Target="../ink/ink2508.xml"/><Relationship Id="rId83" Type="http://schemas.openxmlformats.org/officeDocument/2006/relationships/image" Target="../media/image1771.png"/><Relationship Id="rId88" Type="http://schemas.openxmlformats.org/officeDocument/2006/relationships/customXml" Target="../ink/ink2521.xml"/><Relationship Id="rId111" Type="http://schemas.openxmlformats.org/officeDocument/2006/relationships/image" Target="../media/image1785.png"/><Relationship Id="rId132" Type="http://schemas.openxmlformats.org/officeDocument/2006/relationships/customXml" Target="../ink/ink2543.xml"/><Relationship Id="rId153" Type="http://schemas.openxmlformats.org/officeDocument/2006/relationships/image" Target="../media/image1806.png"/><Relationship Id="rId174" Type="http://schemas.openxmlformats.org/officeDocument/2006/relationships/customXml" Target="../ink/ink2564.xml"/><Relationship Id="rId179" Type="http://schemas.openxmlformats.org/officeDocument/2006/relationships/image" Target="../media/image1819.png"/><Relationship Id="rId195" Type="http://schemas.openxmlformats.org/officeDocument/2006/relationships/image" Target="../media/image1827.png"/><Relationship Id="rId190" Type="http://schemas.openxmlformats.org/officeDocument/2006/relationships/customXml" Target="../ink/ink2572.xml"/><Relationship Id="rId15" Type="http://schemas.openxmlformats.org/officeDocument/2006/relationships/image" Target="../media/image1737.png"/><Relationship Id="rId36" Type="http://schemas.openxmlformats.org/officeDocument/2006/relationships/customXml" Target="../ink/ink2495.xml"/><Relationship Id="rId57" Type="http://schemas.openxmlformats.org/officeDocument/2006/relationships/image" Target="../media/image1758.png"/><Relationship Id="rId106" Type="http://schemas.openxmlformats.org/officeDocument/2006/relationships/customXml" Target="../ink/ink2530.xml"/><Relationship Id="rId127" Type="http://schemas.openxmlformats.org/officeDocument/2006/relationships/image" Target="../media/image1793.png"/><Relationship Id="rId10" Type="http://schemas.openxmlformats.org/officeDocument/2006/relationships/customXml" Target="../ink/ink2482.xml"/><Relationship Id="rId31" Type="http://schemas.openxmlformats.org/officeDocument/2006/relationships/image" Target="../media/image1745.png"/><Relationship Id="rId52" Type="http://schemas.openxmlformats.org/officeDocument/2006/relationships/customXml" Target="../ink/ink2503.xml"/><Relationship Id="rId73" Type="http://schemas.openxmlformats.org/officeDocument/2006/relationships/image" Target="../media/image1766.png"/><Relationship Id="rId78" Type="http://schemas.openxmlformats.org/officeDocument/2006/relationships/customXml" Target="../ink/ink2516.xml"/><Relationship Id="rId94" Type="http://schemas.openxmlformats.org/officeDocument/2006/relationships/customXml" Target="../ink/ink2524.xml"/><Relationship Id="rId99" Type="http://schemas.openxmlformats.org/officeDocument/2006/relationships/image" Target="../media/image1779.png"/><Relationship Id="rId101" Type="http://schemas.openxmlformats.org/officeDocument/2006/relationships/image" Target="../media/image1780.png"/><Relationship Id="rId122" Type="http://schemas.openxmlformats.org/officeDocument/2006/relationships/customXml" Target="../ink/ink2538.xml"/><Relationship Id="rId143" Type="http://schemas.openxmlformats.org/officeDocument/2006/relationships/image" Target="../media/image1801.png"/><Relationship Id="rId148" Type="http://schemas.openxmlformats.org/officeDocument/2006/relationships/customXml" Target="../ink/ink2551.xml"/><Relationship Id="rId164" Type="http://schemas.openxmlformats.org/officeDocument/2006/relationships/customXml" Target="../ink/ink2559.xml"/><Relationship Id="rId169" Type="http://schemas.openxmlformats.org/officeDocument/2006/relationships/image" Target="../media/image1814.png"/><Relationship Id="rId185" Type="http://schemas.openxmlformats.org/officeDocument/2006/relationships/image" Target="../media/image1822.png"/><Relationship Id="rId4" Type="http://schemas.openxmlformats.org/officeDocument/2006/relationships/customXml" Target="../ink/ink2479.xml"/><Relationship Id="rId9" Type="http://schemas.openxmlformats.org/officeDocument/2006/relationships/image" Target="../media/image1734.png"/><Relationship Id="rId180" Type="http://schemas.openxmlformats.org/officeDocument/2006/relationships/customXml" Target="../ink/ink2567.xml"/><Relationship Id="rId26" Type="http://schemas.openxmlformats.org/officeDocument/2006/relationships/customXml" Target="../ink/ink2490.xml"/><Relationship Id="rId47" Type="http://schemas.openxmlformats.org/officeDocument/2006/relationships/image" Target="../media/image1753.png"/><Relationship Id="rId68" Type="http://schemas.openxmlformats.org/officeDocument/2006/relationships/customXml" Target="../ink/ink2511.xml"/><Relationship Id="rId89" Type="http://schemas.openxmlformats.org/officeDocument/2006/relationships/image" Target="../media/image1774.png"/><Relationship Id="rId112" Type="http://schemas.openxmlformats.org/officeDocument/2006/relationships/customXml" Target="../ink/ink2533.xml"/><Relationship Id="rId133" Type="http://schemas.openxmlformats.org/officeDocument/2006/relationships/image" Target="../media/image1796.png"/><Relationship Id="rId154" Type="http://schemas.openxmlformats.org/officeDocument/2006/relationships/customXml" Target="../ink/ink2554.xml"/><Relationship Id="rId175" Type="http://schemas.openxmlformats.org/officeDocument/2006/relationships/image" Target="../media/image1817.png"/><Relationship Id="rId196" Type="http://schemas.openxmlformats.org/officeDocument/2006/relationships/customXml" Target="../ink/ink2575.xml"/><Relationship Id="rId200" Type="http://schemas.openxmlformats.org/officeDocument/2006/relationships/customXml" Target="../ink/ink2577.xml"/><Relationship Id="rId16" Type="http://schemas.openxmlformats.org/officeDocument/2006/relationships/customXml" Target="../ink/ink2485.xml"/><Relationship Id="rId37" Type="http://schemas.openxmlformats.org/officeDocument/2006/relationships/image" Target="../media/image1748.png"/><Relationship Id="rId58" Type="http://schemas.openxmlformats.org/officeDocument/2006/relationships/customXml" Target="../ink/ink2506.xml"/><Relationship Id="rId79" Type="http://schemas.openxmlformats.org/officeDocument/2006/relationships/image" Target="../media/image1769.png"/><Relationship Id="rId102" Type="http://schemas.openxmlformats.org/officeDocument/2006/relationships/customXml" Target="../ink/ink2528.xml"/><Relationship Id="rId123" Type="http://schemas.openxmlformats.org/officeDocument/2006/relationships/image" Target="../media/image1791.png"/><Relationship Id="rId144" Type="http://schemas.openxmlformats.org/officeDocument/2006/relationships/customXml" Target="../ink/ink2549.xml"/><Relationship Id="rId90" Type="http://schemas.openxmlformats.org/officeDocument/2006/relationships/customXml" Target="../ink/ink2522.xml"/><Relationship Id="rId165" Type="http://schemas.openxmlformats.org/officeDocument/2006/relationships/image" Target="../media/image1812.png"/><Relationship Id="rId186" Type="http://schemas.openxmlformats.org/officeDocument/2006/relationships/customXml" Target="../ink/ink2570.xml"/><Relationship Id="rId27" Type="http://schemas.openxmlformats.org/officeDocument/2006/relationships/image" Target="../media/image1743.png"/><Relationship Id="rId48" Type="http://schemas.openxmlformats.org/officeDocument/2006/relationships/customXml" Target="../ink/ink2501.xml"/><Relationship Id="rId69" Type="http://schemas.openxmlformats.org/officeDocument/2006/relationships/image" Target="../media/image1764.png"/><Relationship Id="rId113" Type="http://schemas.openxmlformats.org/officeDocument/2006/relationships/image" Target="../media/image1786.png"/><Relationship Id="rId134" Type="http://schemas.openxmlformats.org/officeDocument/2006/relationships/customXml" Target="../ink/ink2544.xml"/><Relationship Id="rId80" Type="http://schemas.openxmlformats.org/officeDocument/2006/relationships/customXml" Target="../ink/ink2517.xml"/><Relationship Id="rId155" Type="http://schemas.openxmlformats.org/officeDocument/2006/relationships/image" Target="../media/image1807.png"/><Relationship Id="rId176" Type="http://schemas.openxmlformats.org/officeDocument/2006/relationships/customXml" Target="../ink/ink2565.xml"/><Relationship Id="rId197" Type="http://schemas.openxmlformats.org/officeDocument/2006/relationships/image" Target="../media/image1828.png"/><Relationship Id="rId201" Type="http://schemas.openxmlformats.org/officeDocument/2006/relationships/image" Target="../media/image1830.png"/><Relationship Id="rId17" Type="http://schemas.openxmlformats.org/officeDocument/2006/relationships/image" Target="../media/image1738.png"/><Relationship Id="rId38" Type="http://schemas.openxmlformats.org/officeDocument/2006/relationships/customXml" Target="../ink/ink2496.xml"/><Relationship Id="rId59" Type="http://schemas.openxmlformats.org/officeDocument/2006/relationships/image" Target="../media/image1759.png"/><Relationship Id="rId103" Type="http://schemas.openxmlformats.org/officeDocument/2006/relationships/image" Target="../media/image1781.png"/><Relationship Id="rId124" Type="http://schemas.openxmlformats.org/officeDocument/2006/relationships/customXml" Target="../ink/ink2539.xml"/><Relationship Id="rId70" Type="http://schemas.openxmlformats.org/officeDocument/2006/relationships/customXml" Target="../ink/ink2512.xml"/><Relationship Id="rId91" Type="http://schemas.openxmlformats.org/officeDocument/2006/relationships/image" Target="../media/image1775.png"/><Relationship Id="rId145" Type="http://schemas.openxmlformats.org/officeDocument/2006/relationships/image" Target="../media/image1802.png"/><Relationship Id="rId166" Type="http://schemas.openxmlformats.org/officeDocument/2006/relationships/customXml" Target="../ink/ink2560.xml"/><Relationship Id="rId187" Type="http://schemas.openxmlformats.org/officeDocument/2006/relationships/image" Target="../media/image182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491.xml"/><Relationship Id="rId49" Type="http://schemas.openxmlformats.org/officeDocument/2006/relationships/image" Target="../media/image1754.png"/><Relationship Id="rId114" Type="http://schemas.openxmlformats.org/officeDocument/2006/relationships/customXml" Target="../ink/ink2534.xml"/><Relationship Id="rId60" Type="http://schemas.openxmlformats.org/officeDocument/2006/relationships/customXml" Target="../ink/ink2507.xml"/><Relationship Id="rId81" Type="http://schemas.openxmlformats.org/officeDocument/2006/relationships/image" Target="../media/image1770.png"/><Relationship Id="rId135" Type="http://schemas.openxmlformats.org/officeDocument/2006/relationships/image" Target="../media/image1797.png"/><Relationship Id="rId156" Type="http://schemas.openxmlformats.org/officeDocument/2006/relationships/customXml" Target="../ink/ink2555.xml"/><Relationship Id="rId177" Type="http://schemas.openxmlformats.org/officeDocument/2006/relationships/image" Target="../media/image1818.png"/><Relationship Id="rId198" Type="http://schemas.openxmlformats.org/officeDocument/2006/relationships/customXml" Target="../ink/ink2576.xml"/><Relationship Id="rId18" Type="http://schemas.openxmlformats.org/officeDocument/2006/relationships/customXml" Target="../ink/ink2486.xml"/><Relationship Id="rId39" Type="http://schemas.openxmlformats.org/officeDocument/2006/relationships/image" Target="../media/image1749.png"/><Relationship Id="rId50" Type="http://schemas.openxmlformats.org/officeDocument/2006/relationships/customXml" Target="../ink/ink2502.xml"/><Relationship Id="rId104" Type="http://schemas.openxmlformats.org/officeDocument/2006/relationships/customXml" Target="../ink/ink2529.xml"/><Relationship Id="rId125" Type="http://schemas.openxmlformats.org/officeDocument/2006/relationships/image" Target="../media/image1792.png"/><Relationship Id="rId146" Type="http://schemas.openxmlformats.org/officeDocument/2006/relationships/customXml" Target="../ink/ink2550.xml"/><Relationship Id="rId167" Type="http://schemas.openxmlformats.org/officeDocument/2006/relationships/image" Target="../media/image1813.png"/><Relationship Id="rId188" Type="http://schemas.openxmlformats.org/officeDocument/2006/relationships/customXml" Target="../ink/ink2571.xml"/><Relationship Id="rId71" Type="http://schemas.openxmlformats.org/officeDocument/2006/relationships/image" Target="../media/image1765.png"/><Relationship Id="rId92" Type="http://schemas.openxmlformats.org/officeDocument/2006/relationships/customXml" Target="../ink/ink2523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7.png"/><Relationship Id="rId18" Type="http://schemas.openxmlformats.org/officeDocument/2006/relationships/customXml" Target="../ink/ink2585.xml"/><Relationship Id="rId26" Type="http://schemas.openxmlformats.org/officeDocument/2006/relationships/customXml" Target="../ink/ink2589.xml"/><Relationship Id="rId39" Type="http://schemas.openxmlformats.org/officeDocument/2006/relationships/image" Target="../media/image1849.png"/><Relationship Id="rId21" Type="http://schemas.openxmlformats.org/officeDocument/2006/relationships/image" Target="../media/image1841.png"/><Relationship Id="rId34" Type="http://schemas.openxmlformats.org/officeDocument/2006/relationships/customXml" Target="../ink/ink2593.xml"/><Relationship Id="rId7" Type="http://schemas.openxmlformats.org/officeDocument/2006/relationships/image" Target="../media/image1834.png"/><Relationship Id="rId2" Type="http://schemas.openxmlformats.org/officeDocument/2006/relationships/image" Target="../media/image1831.jpeg"/><Relationship Id="rId16" Type="http://schemas.openxmlformats.org/officeDocument/2006/relationships/customXml" Target="../ink/ink2584.xml"/><Relationship Id="rId20" Type="http://schemas.openxmlformats.org/officeDocument/2006/relationships/customXml" Target="../ink/ink2586.xml"/><Relationship Id="rId29" Type="http://schemas.openxmlformats.org/officeDocument/2006/relationships/image" Target="../media/image1844.png"/><Relationship Id="rId41" Type="http://schemas.openxmlformats.org/officeDocument/2006/relationships/image" Target="../media/image18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79.xml"/><Relationship Id="rId11" Type="http://schemas.openxmlformats.org/officeDocument/2006/relationships/image" Target="../media/image1836.png"/><Relationship Id="rId24" Type="http://schemas.openxmlformats.org/officeDocument/2006/relationships/customXml" Target="../ink/ink2588.xml"/><Relationship Id="rId32" Type="http://schemas.openxmlformats.org/officeDocument/2006/relationships/customXml" Target="../ink/ink2592.xml"/><Relationship Id="rId37" Type="http://schemas.openxmlformats.org/officeDocument/2006/relationships/image" Target="../media/image1848.png"/><Relationship Id="rId40" Type="http://schemas.openxmlformats.org/officeDocument/2006/relationships/customXml" Target="../ink/ink2596.xml"/><Relationship Id="rId5" Type="http://schemas.openxmlformats.org/officeDocument/2006/relationships/image" Target="../media/image1833.png"/><Relationship Id="rId15" Type="http://schemas.openxmlformats.org/officeDocument/2006/relationships/image" Target="../media/image1838.png"/><Relationship Id="rId23" Type="http://schemas.openxmlformats.org/officeDocument/2006/relationships/image" Target="../media/image1842.png"/><Relationship Id="rId28" Type="http://schemas.openxmlformats.org/officeDocument/2006/relationships/customXml" Target="../ink/ink2590.xml"/><Relationship Id="rId36" Type="http://schemas.openxmlformats.org/officeDocument/2006/relationships/customXml" Target="../ink/ink2594.xml"/><Relationship Id="rId10" Type="http://schemas.openxmlformats.org/officeDocument/2006/relationships/customXml" Target="../ink/ink2581.xml"/><Relationship Id="rId19" Type="http://schemas.openxmlformats.org/officeDocument/2006/relationships/image" Target="../media/image1840.png"/><Relationship Id="rId31" Type="http://schemas.openxmlformats.org/officeDocument/2006/relationships/image" Target="../media/image1845.png"/><Relationship Id="rId4" Type="http://schemas.openxmlformats.org/officeDocument/2006/relationships/customXml" Target="../ink/ink2578.xml"/><Relationship Id="rId9" Type="http://schemas.openxmlformats.org/officeDocument/2006/relationships/image" Target="../media/image1835.png"/><Relationship Id="rId14" Type="http://schemas.openxmlformats.org/officeDocument/2006/relationships/customXml" Target="../ink/ink2583.xml"/><Relationship Id="rId22" Type="http://schemas.openxmlformats.org/officeDocument/2006/relationships/customXml" Target="../ink/ink2587.xml"/><Relationship Id="rId27" Type="http://schemas.openxmlformats.org/officeDocument/2006/relationships/image" Target="../media/image1843.png"/><Relationship Id="rId30" Type="http://schemas.openxmlformats.org/officeDocument/2006/relationships/customXml" Target="../ink/ink2591.xml"/><Relationship Id="rId35" Type="http://schemas.openxmlformats.org/officeDocument/2006/relationships/image" Target="../media/image1847.png"/><Relationship Id="rId8" Type="http://schemas.openxmlformats.org/officeDocument/2006/relationships/customXml" Target="../ink/ink2580.xml"/><Relationship Id="rId3" Type="http://schemas.openxmlformats.org/officeDocument/2006/relationships/image" Target="../media/image1832.jpeg"/><Relationship Id="rId12" Type="http://schemas.openxmlformats.org/officeDocument/2006/relationships/customXml" Target="../ink/ink2582.xml"/><Relationship Id="rId17" Type="http://schemas.openxmlformats.org/officeDocument/2006/relationships/image" Target="../media/image1839.png"/><Relationship Id="rId25" Type="http://schemas.openxmlformats.org/officeDocument/2006/relationships/image" Target="../media/image764.png"/><Relationship Id="rId33" Type="http://schemas.openxmlformats.org/officeDocument/2006/relationships/image" Target="../media/image1846.png"/><Relationship Id="rId38" Type="http://schemas.openxmlformats.org/officeDocument/2006/relationships/customXml" Target="../ink/ink2595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3.png"/><Relationship Id="rId21" Type="http://schemas.openxmlformats.org/officeDocument/2006/relationships/customXml" Target="../ink/ink2606.xml"/><Relationship Id="rId42" Type="http://schemas.openxmlformats.org/officeDocument/2006/relationships/image" Target="../media/image1871.png"/><Relationship Id="rId47" Type="http://schemas.openxmlformats.org/officeDocument/2006/relationships/customXml" Target="../ink/ink2619.xml"/><Relationship Id="rId63" Type="http://schemas.openxmlformats.org/officeDocument/2006/relationships/customXml" Target="../ink/ink2627.xml"/><Relationship Id="rId68" Type="http://schemas.openxmlformats.org/officeDocument/2006/relationships/image" Target="../media/image1884.png"/><Relationship Id="rId16" Type="http://schemas.openxmlformats.org/officeDocument/2006/relationships/image" Target="../media/image1858.png"/><Relationship Id="rId11" Type="http://schemas.openxmlformats.org/officeDocument/2006/relationships/customXml" Target="../ink/ink2601.xml"/><Relationship Id="rId32" Type="http://schemas.openxmlformats.org/officeDocument/2006/relationships/image" Target="../media/image1866.png"/><Relationship Id="rId37" Type="http://schemas.openxmlformats.org/officeDocument/2006/relationships/customXml" Target="../ink/ink2614.xml"/><Relationship Id="rId53" Type="http://schemas.openxmlformats.org/officeDocument/2006/relationships/customXml" Target="../ink/ink2622.xml"/><Relationship Id="rId58" Type="http://schemas.openxmlformats.org/officeDocument/2006/relationships/image" Target="../media/image1879.png"/><Relationship Id="rId74" Type="http://schemas.openxmlformats.org/officeDocument/2006/relationships/image" Target="../media/image1887.png"/><Relationship Id="rId79" Type="http://schemas.openxmlformats.org/officeDocument/2006/relationships/customXml" Target="../ink/ink2635.xml"/><Relationship Id="rId5" Type="http://schemas.openxmlformats.org/officeDocument/2006/relationships/customXml" Target="../ink/ink2598.xml"/><Relationship Id="rId61" Type="http://schemas.openxmlformats.org/officeDocument/2006/relationships/customXml" Target="../ink/ink2626.xml"/><Relationship Id="rId82" Type="http://schemas.openxmlformats.org/officeDocument/2006/relationships/image" Target="../media/image1890.png"/><Relationship Id="rId19" Type="http://schemas.openxmlformats.org/officeDocument/2006/relationships/customXml" Target="../ink/ink2605.xml"/><Relationship Id="rId14" Type="http://schemas.openxmlformats.org/officeDocument/2006/relationships/image" Target="../media/image1857.png"/><Relationship Id="rId22" Type="http://schemas.openxmlformats.org/officeDocument/2006/relationships/image" Target="../media/image1861.png"/><Relationship Id="rId27" Type="http://schemas.openxmlformats.org/officeDocument/2006/relationships/customXml" Target="../ink/ink2609.xml"/><Relationship Id="rId30" Type="http://schemas.openxmlformats.org/officeDocument/2006/relationships/image" Target="../media/image1865.png"/><Relationship Id="rId35" Type="http://schemas.openxmlformats.org/officeDocument/2006/relationships/customXml" Target="../ink/ink2613.xml"/><Relationship Id="rId43" Type="http://schemas.openxmlformats.org/officeDocument/2006/relationships/customXml" Target="../ink/ink2617.xml"/><Relationship Id="rId48" Type="http://schemas.openxmlformats.org/officeDocument/2006/relationships/image" Target="../media/image1874.png"/><Relationship Id="rId56" Type="http://schemas.openxmlformats.org/officeDocument/2006/relationships/image" Target="../media/image1878.png"/><Relationship Id="rId64" Type="http://schemas.openxmlformats.org/officeDocument/2006/relationships/image" Target="../media/image1882.png"/><Relationship Id="rId69" Type="http://schemas.openxmlformats.org/officeDocument/2006/relationships/customXml" Target="../ink/ink2630.xml"/><Relationship Id="rId77" Type="http://schemas.openxmlformats.org/officeDocument/2006/relationships/customXml" Target="../ink/ink2634.xml"/><Relationship Id="rId8" Type="http://schemas.openxmlformats.org/officeDocument/2006/relationships/image" Target="../media/image1854.png"/><Relationship Id="rId51" Type="http://schemas.openxmlformats.org/officeDocument/2006/relationships/customXml" Target="../ink/ink2621.xml"/><Relationship Id="rId72" Type="http://schemas.openxmlformats.org/officeDocument/2006/relationships/image" Target="../media/image1886.png"/><Relationship Id="rId80" Type="http://schemas.openxmlformats.org/officeDocument/2006/relationships/image" Target="../media/image1889.png"/><Relationship Id="rId3" Type="http://schemas.openxmlformats.org/officeDocument/2006/relationships/customXml" Target="../ink/ink2597.xml"/><Relationship Id="rId12" Type="http://schemas.openxmlformats.org/officeDocument/2006/relationships/image" Target="../media/image1856.png"/><Relationship Id="rId17" Type="http://schemas.openxmlformats.org/officeDocument/2006/relationships/customXml" Target="../ink/ink2604.xml"/><Relationship Id="rId25" Type="http://schemas.openxmlformats.org/officeDocument/2006/relationships/customXml" Target="../ink/ink2608.xml"/><Relationship Id="rId33" Type="http://schemas.openxmlformats.org/officeDocument/2006/relationships/customXml" Target="../ink/ink2612.xml"/><Relationship Id="rId38" Type="http://schemas.openxmlformats.org/officeDocument/2006/relationships/image" Target="../media/image1869.png"/><Relationship Id="rId46" Type="http://schemas.openxmlformats.org/officeDocument/2006/relationships/image" Target="../media/image1873.png"/><Relationship Id="rId59" Type="http://schemas.openxmlformats.org/officeDocument/2006/relationships/customXml" Target="../ink/ink2625.xml"/><Relationship Id="rId67" Type="http://schemas.openxmlformats.org/officeDocument/2006/relationships/customXml" Target="../ink/ink2629.xml"/><Relationship Id="rId20" Type="http://schemas.openxmlformats.org/officeDocument/2006/relationships/image" Target="../media/image1860.png"/><Relationship Id="rId41" Type="http://schemas.openxmlformats.org/officeDocument/2006/relationships/customXml" Target="../ink/ink2616.xml"/><Relationship Id="rId54" Type="http://schemas.openxmlformats.org/officeDocument/2006/relationships/image" Target="../media/image1877.png"/><Relationship Id="rId62" Type="http://schemas.openxmlformats.org/officeDocument/2006/relationships/image" Target="../media/image1881.png"/><Relationship Id="rId70" Type="http://schemas.openxmlformats.org/officeDocument/2006/relationships/image" Target="../media/image1885.png"/><Relationship Id="rId75" Type="http://schemas.openxmlformats.org/officeDocument/2006/relationships/customXml" Target="../ink/ink26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3.png"/><Relationship Id="rId15" Type="http://schemas.openxmlformats.org/officeDocument/2006/relationships/customXml" Target="../ink/ink2603.xml"/><Relationship Id="rId23" Type="http://schemas.openxmlformats.org/officeDocument/2006/relationships/customXml" Target="../ink/ink2607.xml"/><Relationship Id="rId28" Type="http://schemas.openxmlformats.org/officeDocument/2006/relationships/image" Target="../media/image1864.png"/><Relationship Id="rId36" Type="http://schemas.openxmlformats.org/officeDocument/2006/relationships/image" Target="../media/image1868.png"/><Relationship Id="rId49" Type="http://schemas.openxmlformats.org/officeDocument/2006/relationships/customXml" Target="../ink/ink2620.xml"/><Relationship Id="rId57" Type="http://schemas.openxmlformats.org/officeDocument/2006/relationships/customXml" Target="../ink/ink2624.xml"/><Relationship Id="rId10" Type="http://schemas.openxmlformats.org/officeDocument/2006/relationships/image" Target="../media/image1855.png"/><Relationship Id="rId31" Type="http://schemas.openxmlformats.org/officeDocument/2006/relationships/customXml" Target="../ink/ink2611.xml"/><Relationship Id="rId44" Type="http://schemas.openxmlformats.org/officeDocument/2006/relationships/image" Target="../media/image1872.png"/><Relationship Id="rId52" Type="http://schemas.openxmlformats.org/officeDocument/2006/relationships/image" Target="../media/image1876.png"/><Relationship Id="rId60" Type="http://schemas.openxmlformats.org/officeDocument/2006/relationships/image" Target="../media/image1880.png"/><Relationship Id="rId65" Type="http://schemas.openxmlformats.org/officeDocument/2006/relationships/customXml" Target="../ink/ink2628.xml"/><Relationship Id="rId73" Type="http://schemas.openxmlformats.org/officeDocument/2006/relationships/customXml" Target="../ink/ink2632.xml"/><Relationship Id="rId78" Type="http://schemas.openxmlformats.org/officeDocument/2006/relationships/image" Target="../media/image764.png"/><Relationship Id="rId81" Type="http://schemas.openxmlformats.org/officeDocument/2006/relationships/customXml" Target="../ink/ink2636.xml"/><Relationship Id="rId4" Type="http://schemas.openxmlformats.org/officeDocument/2006/relationships/image" Target="../media/image1852.png"/><Relationship Id="rId9" Type="http://schemas.openxmlformats.org/officeDocument/2006/relationships/customXml" Target="../ink/ink2600.xml"/><Relationship Id="rId13" Type="http://schemas.openxmlformats.org/officeDocument/2006/relationships/customXml" Target="../ink/ink2602.xml"/><Relationship Id="rId18" Type="http://schemas.openxmlformats.org/officeDocument/2006/relationships/image" Target="../media/image1859.png"/><Relationship Id="rId39" Type="http://schemas.openxmlformats.org/officeDocument/2006/relationships/customXml" Target="../ink/ink2615.xml"/><Relationship Id="rId34" Type="http://schemas.openxmlformats.org/officeDocument/2006/relationships/image" Target="../media/image1867.png"/><Relationship Id="rId50" Type="http://schemas.openxmlformats.org/officeDocument/2006/relationships/image" Target="../media/image1875.png"/><Relationship Id="rId55" Type="http://schemas.openxmlformats.org/officeDocument/2006/relationships/customXml" Target="../ink/ink2623.xml"/><Relationship Id="rId76" Type="http://schemas.openxmlformats.org/officeDocument/2006/relationships/image" Target="../media/image1888.png"/><Relationship Id="rId7" Type="http://schemas.openxmlformats.org/officeDocument/2006/relationships/customXml" Target="../ink/ink2599.xml"/><Relationship Id="rId71" Type="http://schemas.openxmlformats.org/officeDocument/2006/relationships/customXml" Target="../ink/ink2631.xml"/><Relationship Id="rId2" Type="http://schemas.openxmlformats.org/officeDocument/2006/relationships/image" Target="../media/image1851.png"/><Relationship Id="rId29" Type="http://schemas.openxmlformats.org/officeDocument/2006/relationships/customXml" Target="../ink/ink2610.xml"/><Relationship Id="rId24" Type="http://schemas.openxmlformats.org/officeDocument/2006/relationships/image" Target="../media/image1862.png"/><Relationship Id="rId40" Type="http://schemas.openxmlformats.org/officeDocument/2006/relationships/image" Target="../media/image1870.png"/><Relationship Id="rId45" Type="http://schemas.openxmlformats.org/officeDocument/2006/relationships/customXml" Target="../ink/ink2618.xml"/><Relationship Id="rId66" Type="http://schemas.openxmlformats.org/officeDocument/2006/relationships/image" Target="../media/image1883.png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4.png"/><Relationship Id="rId21" Type="http://schemas.openxmlformats.org/officeDocument/2006/relationships/image" Target="../media/image1790.png"/><Relationship Id="rId63" Type="http://schemas.openxmlformats.org/officeDocument/2006/relationships/image" Target="../media/image1824.png"/><Relationship Id="rId159" Type="http://schemas.openxmlformats.org/officeDocument/2006/relationships/image" Target="../media/image1915.png"/><Relationship Id="rId170" Type="http://schemas.openxmlformats.org/officeDocument/2006/relationships/customXml" Target="../ink/ink2738.xml"/><Relationship Id="rId226" Type="http://schemas.openxmlformats.org/officeDocument/2006/relationships/customXml" Target="../ink/ink2766.xml"/><Relationship Id="rId268" Type="http://schemas.openxmlformats.org/officeDocument/2006/relationships/customXml" Target="../ink/ink2787.xml"/><Relationship Id="rId32" Type="http://schemas.openxmlformats.org/officeDocument/2006/relationships/customXml" Target="../ink/ink2652.xml"/><Relationship Id="rId74" Type="http://schemas.openxmlformats.org/officeDocument/2006/relationships/customXml" Target="../ink/ink2673.xml"/><Relationship Id="rId128" Type="http://schemas.openxmlformats.org/officeDocument/2006/relationships/customXml" Target="../ink/ink2717.xml"/><Relationship Id="rId5" Type="http://schemas.openxmlformats.org/officeDocument/2006/relationships/image" Target="../media/image1782.png"/><Relationship Id="rId181" Type="http://schemas.openxmlformats.org/officeDocument/2006/relationships/image" Target="../media/image1926.png"/><Relationship Id="rId237" Type="http://schemas.openxmlformats.org/officeDocument/2006/relationships/image" Target="../media/image1954.png"/><Relationship Id="rId279" Type="http://schemas.openxmlformats.org/officeDocument/2006/relationships/image" Target="../media/image1975.png"/><Relationship Id="rId43" Type="http://schemas.openxmlformats.org/officeDocument/2006/relationships/image" Target="../media/image1814.png"/><Relationship Id="rId139" Type="http://schemas.openxmlformats.org/officeDocument/2006/relationships/image" Target="../media/image1905.png"/><Relationship Id="rId85" Type="http://schemas.openxmlformats.org/officeDocument/2006/relationships/customXml" Target="../ink/ink2682.xml"/><Relationship Id="rId150" Type="http://schemas.openxmlformats.org/officeDocument/2006/relationships/customXml" Target="../ink/ink2728.xml"/><Relationship Id="rId171" Type="http://schemas.openxmlformats.org/officeDocument/2006/relationships/image" Target="../media/image1921.png"/><Relationship Id="rId192" Type="http://schemas.openxmlformats.org/officeDocument/2006/relationships/customXml" Target="../ink/ink2749.xml"/><Relationship Id="rId206" Type="http://schemas.openxmlformats.org/officeDocument/2006/relationships/customXml" Target="../ink/ink2756.xml"/><Relationship Id="rId227" Type="http://schemas.openxmlformats.org/officeDocument/2006/relationships/image" Target="../media/image1949.png"/><Relationship Id="rId248" Type="http://schemas.openxmlformats.org/officeDocument/2006/relationships/customXml" Target="../ink/ink2777.xml"/><Relationship Id="rId269" Type="http://schemas.openxmlformats.org/officeDocument/2006/relationships/image" Target="../media/image1970.png"/><Relationship Id="rId12" Type="http://schemas.openxmlformats.org/officeDocument/2006/relationships/customXml" Target="../ink/ink2642.xml"/><Relationship Id="rId33" Type="http://schemas.openxmlformats.org/officeDocument/2006/relationships/image" Target="../media/image1796.png"/><Relationship Id="rId108" Type="http://schemas.openxmlformats.org/officeDocument/2006/relationships/customXml" Target="../ink/ink2705.xml"/><Relationship Id="rId129" Type="http://schemas.openxmlformats.org/officeDocument/2006/relationships/image" Target="../media/image1900.png"/><Relationship Id="rId280" Type="http://schemas.openxmlformats.org/officeDocument/2006/relationships/customXml" Target="../ink/ink2793.xml"/><Relationship Id="rId54" Type="http://schemas.openxmlformats.org/officeDocument/2006/relationships/customXml" Target="../ink/ink2663.xml"/><Relationship Id="rId75" Type="http://schemas.openxmlformats.org/officeDocument/2006/relationships/image" Target="../media/image1830.png"/><Relationship Id="rId96" Type="http://schemas.openxmlformats.org/officeDocument/2006/relationships/customXml" Target="../ink/ink2693.xml"/><Relationship Id="rId140" Type="http://schemas.openxmlformats.org/officeDocument/2006/relationships/customXml" Target="../ink/ink2723.xml"/><Relationship Id="rId161" Type="http://schemas.openxmlformats.org/officeDocument/2006/relationships/image" Target="../media/image1916.png"/><Relationship Id="rId182" Type="http://schemas.openxmlformats.org/officeDocument/2006/relationships/customXml" Target="../ink/ink2744.xml"/><Relationship Id="rId217" Type="http://schemas.openxmlformats.org/officeDocument/2006/relationships/image" Target="../media/image1944.png"/><Relationship Id="rId6" Type="http://schemas.openxmlformats.org/officeDocument/2006/relationships/customXml" Target="../ink/ink2639.xml"/><Relationship Id="rId238" Type="http://schemas.openxmlformats.org/officeDocument/2006/relationships/customXml" Target="../ink/ink2772.xml"/><Relationship Id="rId259" Type="http://schemas.openxmlformats.org/officeDocument/2006/relationships/image" Target="../media/image1965.png"/><Relationship Id="rId23" Type="http://schemas.openxmlformats.org/officeDocument/2006/relationships/image" Target="../media/image1791.png"/><Relationship Id="rId119" Type="http://schemas.openxmlformats.org/officeDocument/2006/relationships/image" Target="../media/image1895.png"/><Relationship Id="rId270" Type="http://schemas.openxmlformats.org/officeDocument/2006/relationships/customXml" Target="../ink/ink2788.xml"/><Relationship Id="rId44" Type="http://schemas.openxmlformats.org/officeDocument/2006/relationships/customXml" Target="../ink/ink2658.xml"/><Relationship Id="rId65" Type="http://schemas.openxmlformats.org/officeDocument/2006/relationships/image" Target="../media/image1825.png"/><Relationship Id="rId86" Type="http://schemas.openxmlformats.org/officeDocument/2006/relationships/customXml" Target="../ink/ink2683.xml"/><Relationship Id="rId130" Type="http://schemas.openxmlformats.org/officeDocument/2006/relationships/customXml" Target="../ink/ink2718.xml"/><Relationship Id="rId151" Type="http://schemas.openxmlformats.org/officeDocument/2006/relationships/image" Target="../media/image1911.png"/><Relationship Id="rId172" Type="http://schemas.openxmlformats.org/officeDocument/2006/relationships/customXml" Target="../ink/ink2739.xml"/><Relationship Id="rId193" Type="http://schemas.openxmlformats.org/officeDocument/2006/relationships/image" Target="../media/image1932.png"/><Relationship Id="rId207" Type="http://schemas.openxmlformats.org/officeDocument/2006/relationships/image" Target="../media/image1939.png"/><Relationship Id="rId228" Type="http://schemas.openxmlformats.org/officeDocument/2006/relationships/customXml" Target="../ink/ink2767.xml"/><Relationship Id="rId249" Type="http://schemas.openxmlformats.org/officeDocument/2006/relationships/image" Target="../media/image1960.png"/><Relationship Id="rId13" Type="http://schemas.openxmlformats.org/officeDocument/2006/relationships/image" Target="../media/image1786.png"/><Relationship Id="rId109" Type="http://schemas.openxmlformats.org/officeDocument/2006/relationships/customXml" Target="../ink/ink2706.xml"/><Relationship Id="rId260" Type="http://schemas.openxmlformats.org/officeDocument/2006/relationships/customXml" Target="../ink/ink2783.xml"/><Relationship Id="rId281" Type="http://schemas.openxmlformats.org/officeDocument/2006/relationships/image" Target="../media/image1976.png"/><Relationship Id="rId34" Type="http://schemas.openxmlformats.org/officeDocument/2006/relationships/customXml" Target="../ink/ink2653.xml"/><Relationship Id="rId55" Type="http://schemas.openxmlformats.org/officeDocument/2006/relationships/image" Target="../media/image1820.png"/><Relationship Id="rId76" Type="http://schemas.openxmlformats.org/officeDocument/2006/relationships/customXml" Target="../ink/ink2674.xml"/><Relationship Id="rId97" Type="http://schemas.openxmlformats.org/officeDocument/2006/relationships/customXml" Target="../ink/ink2694.xml"/><Relationship Id="rId120" Type="http://schemas.openxmlformats.org/officeDocument/2006/relationships/customXml" Target="../ink/ink2713.xml"/><Relationship Id="rId141" Type="http://schemas.openxmlformats.org/officeDocument/2006/relationships/image" Target="../media/image1906.png"/><Relationship Id="rId7" Type="http://schemas.openxmlformats.org/officeDocument/2006/relationships/image" Target="../media/image1783.png"/><Relationship Id="rId162" Type="http://schemas.openxmlformats.org/officeDocument/2006/relationships/customXml" Target="../ink/ink2734.xml"/><Relationship Id="rId183" Type="http://schemas.openxmlformats.org/officeDocument/2006/relationships/image" Target="../media/image1927.png"/><Relationship Id="rId218" Type="http://schemas.openxmlformats.org/officeDocument/2006/relationships/customXml" Target="../ink/ink2762.xml"/><Relationship Id="rId239" Type="http://schemas.openxmlformats.org/officeDocument/2006/relationships/image" Target="../media/image1955.png"/><Relationship Id="rId250" Type="http://schemas.openxmlformats.org/officeDocument/2006/relationships/customXml" Target="../ink/ink2778.xml"/><Relationship Id="rId271" Type="http://schemas.openxmlformats.org/officeDocument/2006/relationships/image" Target="../media/image1971.png"/><Relationship Id="rId24" Type="http://schemas.openxmlformats.org/officeDocument/2006/relationships/customXml" Target="../ink/ink2648.xml"/><Relationship Id="rId45" Type="http://schemas.openxmlformats.org/officeDocument/2006/relationships/image" Target="../media/image1815.png"/><Relationship Id="rId66" Type="http://schemas.openxmlformats.org/officeDocument/2006/relationships/customXml" Target="../ink/ink2669.xml"/><Relationship Id="rId87" Type="http://schemas.openxmlformats.org/officeDocument/2006/relationships/customXml" Target="../ink/ink2684.xml"/><Relationship Id="rId110" Type="http://schemas.openxmlformats.org/officeDocument/2006/relationships/customXml" Target="../ink/ink2707.xml"/><Relationship Id="rId131" Type="http://schemas.openxmlformats.org/officeDocument/2006/relationships/image" Target="../media/image1901.png"/><Relationship Id="rId152" Type="http://schemas.openxmlformats.org/officeDocument/2006/relationships/customXml" Target="../ink/ink2729.xml"/><Relationship Id="rId173" Type="http://schemas.openxmlformats.org/officeDocument/2006/relationships/image" Target="../media/image1922.png"/><Relationship Id="rId194" Type="http://schemas.openxmlformats.org/officeDocument/2006/relationships/customXml" Target="../ink/ink2750.xml"/><Relationship Id="rId208" Type="http://schemas.openxmlformats.org/officeDocument/2006/relationships/customXml" Target="../ink/ink2757.xml"/><Relationship Id="rId229" Type="http://schemas.openxmlformats.org/officeDocument/2006/relationships/image" Target="../media/image1950.png"/><Relationship Id="rId240" Type="http://schemas.openxmlformats.org/officeDocument/2006/relationships/customXml" Target="../ink/ink2773.xml"/><Relationship Id="rId261" Type="http://schemas.openxmlformats.org/officeDocument/2006/relationships/image" Target="../media/image1966.png"/><Relationship Id="rId14" Type="http://schemas.openxmlformats.org/officeDocument/2006/relationships/customXml" Target="../ink/ink2643.xml"/><Relationship Id="rId35" Type="http://schemas.openxmlformats.org/officeDocument/2006/relationships/image" Target="../media/image1797.png"/><Relationship Id="rId56" Type="http://schemas.openxmlformats.org/officeDocument/2006/relationships/customXml" Target="../ink/ink2664.xml"/><Relationship Id="rId77" Type="http://schemas.openxmlformats.org/officeDocument/2006/relationships/image" Target="../media/image1891.png"/><Relationship Id="rId100" Type="http://schemas.openxmlformats.org/officeDocument/2006/relationships/customXml" Target="../ink/ink2697.xml"/><Relationship Id="rId282" Type="http://schemas.openxmlformats.org/officeDocument/2006/relationships/customXml" Target="../ink/ink2794.xml"/><Relationship Id="rId8" Type="http://schemas.openxmlformats.org/officeDocument/2006/relationships/customXml" Target="../ink/ink2640.xml"/><Relationship Id="rId98" Type="http://schemas.openxmlformats.org/officeDocument/2006/relationships/customXml" Target="../ink/ink2695.xml"/><Relationship Id="rId121" Type="http://schemas.openxmlformats.org/officeDocument/2006/relationships/image" Target="../media/image1896.png"/><Relationship Id="rId142" Type="http://schemas.openxmlformats.org/officeDocument/2006/relationships/customXml" Target="../ink/ink2724.xml"/><Relationship Id="rId163" Type="http://schemas.openxmlformats.org/officeDocument/2006/relationships/image" Target="../media/image1917.png"/><Relationship Id="rId184" Type="http://schemas.openxmlformats.org/officeDocument/2006/relationships/customXml" Target="../ink/ink2745.xml"/><Relationship Id="rId219" Type="http://schemas.openxmlformats.org/officeDocument/2006/relationships/image" Target="../media/image1945.png"/><Relationship Id="rId230" Type="http://schemas.openxmlformats.org/officeDocument/2006/relationships/customXml" Target="../ink/ink2768.xml"/><Relationship Id="rId251" Type="http://schemas.openxmlformats.org/officeDocument/2006/relationships/image" Target="../media/image1961.png"/><Relationship Id="rId25" Type="http://schemas.openxmlformats.org/officeDocument/2006/relationships/image" Target="../media/image1792.png"/><Relationship Id="rId46" Type="http://schemas.openxmlformats.org/officeDocument/2006/relationships/customXml" Target="../ink/ink2659.xml"/><Relationship Id="rId67" Type="http://schemas.openxmlformats.org/officeDocument/2006/relationships/image" Target="../media/image1826.png"/><Relationship Id="rId272" Type="http://schemas.openxmlformats.org/officeDocument/2006/relationships/customXml" Target="../ink/ink2789.xml"/><Relationship Id="rId88" Type="http://schemas.openxmlformats.org/officeDocument/2006/relationships/customXml" Target="../ink/ink2685.xml"/><Relationship Id="rId111" Type="http://schemas.openxmlformats.org/officeDocument/2006/relationships/customXml" Target="../ink/ink2708.xml"/><Relationship Id="rId132" Type="http://schemas.openxmlformats.org/officeDocument/2006/relationships/customXml" Target="../ink/ink2719.xml"/><Relationship Id="rId153" Type="http://schemas.openxmlformats.org/officeDocument/2006/relationships/image" Target="../media/image1912.png"/><Relationship Id="rId174" Type="http://schemas.openxmlformats.org/officeDocument/2006/relationships/customXml" Target="../ink/ink2740.xml"/><Relationship Id="rId195" Type="http://schemas.openxmlformats.org/officeDocument/2006/relationships/image" Target="../media/image1933.png"/><Relationship Id="rId209" Type="http://schemas.openxmlformats.org/officeDocument/2006/relationships/image" Target="../media/image1940.png"/><Relationship Id="rId220" Type="http://schemas.openxmlformats.org/officeDocument/2006/relationships/customXml" Target="../ink/ink2763.xml"/><Relationship Id="rId241" Type="http://schemas.openxmlformats.org/officeDocument/2006/relationships/image" Target="../media/image1956.png"/><Relationship Id="rId15" Type="http://schemas.openxmlformats.org/officeDocument/2006/relationships/image" Target="../media/image1787.png"/><Relationship Id="rId36" Type="http://schemas.openxmlformats.org/officeDocument/2006/relationships/customXml" Target="../ink/ink2654.xml"/><Relationship Id="rId57" Type="http://schemas.openxmlformats.org/officeDocument/2006/relationships/image" Target="../media/image1821.png"/><Relationship Id="rId262" Type="http://schemas.openxmlformats.org/officeDocument/2006/relationships/customXml" Target="../ink/ink2784.xml"/><Relationship Id="rId283" Type="http://schemas.openxmlformats.org/officeDocument/2006/relationships/image" Target="../media/image1977.png"/><Relationship Id="rId78" Type="http://schemas.openxmlformats.org/officeDocument/2006/relationships/customXml" Target="../ink/ink2675.xml"/><Relationship Id="rId99" Type="http://schemas.openxmlformats.org/officeDocument/2006/relationships/customXml" Target="../ink/ink2696.xml"/><Relationship Id="rId101" Type="http://schemas.openxmlformats.org/officeDocument/2006/relationships/customXml" Target="../ink/ink2698.xml"/><Relationship Id="rId122" Type="http://schemas.openxmlformats.org/officeDocument/2006/relationships/customXml" Target="../ink/ink2714.xml"/><Relationship Id="rId143" Type="http://schemas.openxmlformats.org/officeDocument/2006/relationships/image" Target="../media/image1907.png"/><Relationship Id="rId164" Type="http://schemas.openxmlformats.org/officeDocument/2006/relationships/customXml" Target="../ink/ink2735.xml"/><Relationship Id="rId185" Type="http://schemas.openxmlformats.org/officeDocument/2006/relationships/image" Target="../media/image1928.png"/><Relationship Id="rId9" Type="http://schemas.openxmlformats.org/officeDocument/2006/relationships/image" Target="../media/image1784.png"/><Relationship Id="rId210" Type="http://schemas.openxmlformats.org/officeDocument/2006/relationships/customXml" Target="../ink/ink2758.xml"/><Relationship Id="rId26" Type="http://schemas.openxmlformats.org/officeDocument/2006/relationships/customXml" Target="../ink/ink2649.xml"/><Relationship Id="rId231" Type="http://schemas.openxmlformats.org/officeDocument/2006/relationships/image" Target="../media/image1951.png"/><Relationship Id="rId252" Type="http://schemas.openxmlformats.org/officeDocument/2006/relationships/customXml" Target="../ink/ink2779.xml"/><Relationship Id="rId273" Type="http://schemas.openxmlformats.org/officeDocument/2006/relationships/image" Target="../media/image1972.png"/><Relationship Id="rId47" Type="http://schemas.openxmlformats.org/officeDocument/2006/relationships/image" Target="../media/image1816.png"/><Relationship Id="rId68" Type="http://schemas.openxmlformats.org/officeDocument/2006/relationships/customXml" Target="../ink/ink2670.xml"/><Relationship Id="rId89" Type="http://schemas.openxmlformats.org/officeDocument/2006/relationships/customXml" Target="../ink/ink2686.xml"/><Relationship Id="rId112" Type="http://schemas.openxmlformats.org/officeDocument/2006/relationships/customXml" Target="../ink/ink2709.xml"/><Relationship Id="rId133" Type="http://schemas.openxmlformats.org/officeDocument/2006/relationships/image" Target="../media/image1902.png"/><Relationship Id="rId154" Type="http://schemas.openxmlformats.org/officeDocument/2006/relationships/customXml" Target="../ink/ink2730.xml"/><Relationship Id="rId175" Type="http://schemas.openxmlformats.org/officeDocument/2006/relationships/image" Target="../media/image1923.png"/><Relationship Id="rId196" Type="http://schemas.openxmlformats.org/officeDocument/2006/relationships/customXml" Target="../ink/ink2751.xml"/><Relationship Id="rId200" Type="http://schemas.openxmlformats.org/officeDocument/2006/relationships/customXml" Target="../ink/ink2753.xml"/><Relationship Id="rId16" Type="http://schemas.openxmlformats.org/officeDocument/2006/relationships/customXml" Target="../ink/ink2644.xml"/><Relationship Id="rId221" Type="http://schemas.openxmlformats.org/officeDocument/2006/relationships/image" Target="../media/image1946.png"/><Relationship Id="rId242" Type="http://schemas.openxmlformats.org/officeDocument/2006/relationships/customXml" Target="../ink/ink2774.xml"/><Relationship Id="rId263" Type="http://schemas.openxmlformats.org/officeDocument/2006/relationships/image" Target="../media/image1967.png"/><Relationship Id="rId284" Type="http://schemas.openxmlformats.org/officeDocument/2006/relationships/customXml" Target="../ink/ink2795.xml"/><Relationship Id="rId37" Type="http://schemas.openxmlformats.org/officeDocument/2006/relationships/image" Target="../media/image1798.png"/><Relationship Id="rId58" Type="http://schemas.openxmlformats.org/officeDocument/2006/relationships/customXml" Target="../ink/ink2665.xml"/><Relationship Id="rId79" Type="http://schemas.openxmlformats.org/officeDocument/2006/relationships/customXml" Target="../ink/ink2676.xml"/><Relationship Id="rId102" Type="http://schemas.openxmlformats.org/officeDocument/2006/relationships/customXml" Target="../ink/ink2699.xml"/><Relationship Id="rId123" Type="http://schemas.openxmlformats.org/officeDocument/2006/relationships/image" Target="../media/image1897.png"/><Relationship Id="rId144" Type="http://schemas.openxmlformats.org/officeDocument/2006/relationships/customXml" Target="../ink/ink2725.xml"/><Relationship Id="rId90" Type="http://schemas.openxmlformats.org/officeDocument/2006/relationships/customXml" Target="../ink/ink2687.xml"/><Relationship Id="rId165" Type="http://schemas.openxmlformats.org/officeDocument/2006/relationships/image" Target="../media/image1918.png"/><Relationship Id="rId186" Type="http://schemas.openxmlformats.org/officeDocument/2006/relationships/customXml" Target="../ink/ink2746.xml"/><Relationship Id="rId211" Type="http://schemas.openxmlformats.org/officeDocument/2006/relationships/image" Target="../media/image1941.png"/><Relationship Id="rId232" Type="http://schemas.openxmlformats.org/officeDocument/2006/relationships/customXml" Target="../ink/ink2769.xml"/><Relationship Id="rId253" Type="http://schemas.openxmlformats.org/officeDocument/2006/relationships/image" Target="../media/image1962.png"/><Relationship Id="rId274" Type="http://schemas.openxmlformats.org/officeDocument/2006/relationships/customXml" Target="../ink/ink2790.xml"/><Relationship Id="rId27" Type="http://schemas.openxmlformats.org/officeDocument/2006/relationships/image" Target="../media/image1793.png"/><Relationship Id="rId48" Type="http://schemas.openxmlformats.org/officeDocument/2006/relationships/customXml" Target="../ink/ink2660.xml"/><Relationship Id="rId69" Type="http://schemas.openxmlformats.org/officeDocument/2006/relationships/image" Target="../media/image1827.png"/><Relationship Id="rId113" Type="http://schemas.openxmlformats.org/officeDocument/2006/relationships/image" Target="../media/image1892.png"/><Relationship Id="rId134" Type="http://schemas.openxmlformats.org/officeDocument/2006/relationships/customXml" Target="../ink/ink2720.xml"/><Relationship Id="rId80" Type="http://schemas.openxmlformats.org/officeDocument/2006/relationships/customXml" Target="../ink/ink2677.xml"/><Relationship Id="rId155" Type="http://schemas.openxmlformats.org/officeDocument/2006/relationships/image" Target="../media/image1913.png"/><Relationship Id="rId176" Type="http://schemas.openxmlformats.org/officeDocument/2006/relationships/customXml" Target="../ink/ink2741.xml"/><Relationship Id="rId197" Type="http://schemas.openxmlformats.org/officeDocument/2006/relationships/image" Target="../media/image1934.png"/><Relationship Id="rId201" Type="http://schemas.openxmlformats.org/officeDocument/2006/relationships/image" Target="../media/image1936.png"/><Relationship Id="rId222" Type="http://schemas.openxmlformats.org/officeDocument/2006/relationships/customXml" Target="../ink/ink2764.xml"/><Relationship Id="rId243" Type="http://schemas.openxmlformats.org/officeDocument/2006/relationships/image" Target="../media/image1957.png"/><Relationship Id="rId264" Type="http://schemas.openxmlformats.org/officeDocument/2006/relationships/customXml" Target="../ink/ink2785.xml"/><Relationship Id="rId285" Type="http://schemas.openxmlformats.org/officeDocument/2006/relationships/image" Target="../media/image1978.png"/><Relationship Id="rId17" Type="http://schemas.openxmlformats.org/officeDocument/2006/relationships/image" Target="../media/image1788.png"/><Relationship Id="rId38" Type="http://schemas.openxmlformats.org/officeDocument/2006/relationships/customXml" Target="../ink/ink2655.xml"/><Relationship Id="rId59" Type="http://schemas.openxmlformats.org/officeDocument/2006/relationships/image" Target="../media/image1822.png"/><Relationship Id="rId103" Type="http://schemas.openxmlformats.org/officeDocument/2006/relationships/customXml" Target="../ink/ink2700.xml"/><Relationship Id="rId124" Type="http://schemas.openxmlformats.org/officeDocument/2006/relationships/customXml" Target="../ink/ink2715.xml"/><Relationship Id="rId70" Type="http://schemas.openxmlformats.org/officeDocument/2006/relationships/customXml" Target="../ink/ink2671.xml"/><Relationship Id="rId91" Type="http://schemas.openxmlformats.org/officeDocument/2006/relationships/customXml" Target="../ink/ink2688.xml"/><Relationship Id="rId145" Type="http://schemas.openxmlformats.org/officeDocument/2006/relationships/image" Target="../media/image1908.png"/><Relationship Id="rId166" Type="http://schemas.openxmlformats.org/officeDocument/2006/relationships/customXml" Target="../ink/ink2736.xml"/><Relationship Id="rId187" Type="http://schemas.openxmlformats.org/officeDocument/2006/relationships/image" Target="../media/image192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759.xml"/><Relationship Id="rId233" Type="http://schemas.openxmlformats.org/officeDocument/2006/relationships/image" Target="../media/image1952.png"/><Relationship Id="rId254" Type="http://schemas.openxmlformats.org/officeDocument/2006/relationships/customXml" Target="../ink/ink2780.xml"/><Relationship Id="rId28" Type="http://schemas.openxmlformats.org/officeDocument/2006/relationships/customXml" Target="../ink/ink2650.xml"/><Relationship Id="rId49" Type="http://schemas.openxmlformats.org/officeDocument/2006/relationships/image" Target="../media/image1817.png"/><Relationship Id="rId114" Type="http://schemas.openxmlformats.org/officeDocument/2006/relationships/customXml" Target="../ink/ink2710.xml"/><Relationship Id="rId275" Type="http://schemas.openxmlformats.org/officeDocument/2006/relationships/image" Target="../media/image1973.png"/><Relationship Id="rId60" Type="http://schemas.openxmlformats.org/officeDocument/2006/relationships/customXml" Target="../ink/ink2666.xml"/><Relationship Id="rId81" Type="http://schemas.openxmlformats.org/officeDocument/2006/relationships/customXml" Target="../ink/ink2678.xml"/><Relationship Id="rId135" Type="http://schemas.openxmlformats.org/officeDocument/2006/relationships/image" Target="../media/image1903.png"/><Relationship Id="rId156" Type="http://schemas.openxmlformats.org/officeDocument/2006/relationships/customXml" Target="../ink/ink2731.xml"/><Relationship Id="rId177" Type="http://schemas.openxmlformats.org/officeDocument/2006/relationships/image" Target="../media/image1924.png"/><Relationship Id="rId198" Type="http://schemas.openxmlformats.org/officeDocument/2006/relationships/customXml" Target="../ink/ink2752.xml"/><Relationship Id="rId202" Type="http://schemas.openxmlformats.org/officeDocument/2006/relationships/customXml" Target="../ink/ink2754.xml"/><Relationship Id="rId223" Type="http://schemas.openxmlformats.org/officeDocument/2006/relationships/image" Target="../media/image1947.png"/><Relationship Id="rId244" Type="http://schemas.openxmlformats.org/officeDocument/2006/relationships/customXml" Target="../ink/ink2775.xml"/><Relationship Id="rId18" Type="http://schemas.openxmlformats.org/officeDocument/2006/relationships/customXml" Target="../ink/ink2645.xml"/><Relationship Id="rId39" Type="http://schemas.openxmlformats.org/officeDocument/2006/relationships/image" Target="../media/image1799.png"/><Relationship Id="rId265" Type="http://schemas.openxmlformats.org/officeDocument/2006/relationships/image" Target="../media/image1968.png"/><Relationship Id="rId286" Type="http://schemas.openxmlformats.org/officeDocument/2006/relationships/customXml" Target="../ink/ink2796.xml"/><Relationship Id="rId50" Type="http://schemas.openxmlformats.org/officeDocument/2006/relationships/customXml" Target="../ink/ink2661.xml"/><Relationship Id="rId104" Type="http://schemas.openxmlformats.org/officeDocument/2006/relationships/customXml" Target="../ink/ink2701.xml"/><Relationship Id="rId125" Type="http://schemas.openxmlformats.org/officeDocument/2006/relationships/image" Target="../media/image1898.png"/><Relationship Id="rId146" Type="http://schemas.openxmlformats.org/officeDocument/2006/relationships/customXml" Target="../ink/ink2726.xml"/><Relationship Id="rId167" Type="http://schemas.openxmlformats.org/officeDocument/2006/relationships/image" Target="../media/image1919.png"/><Relationship Id="rId188" Type="http://schemas.openxmlformats.org/officeDocument/2006/relationships/customXml" Target="../ink/ink2747.xml"/><Relationship Id="rId71" Type="http://schemas.openxmlformats.org/officeDocument/2006/relationships/image" Target="../media/image1828.png"/><Relationship Id="rId92" Type="http://schemas.openxmlformats.org/officeDocument/2006/relationships/customXml" Target="../ink/ink2689.xml"/><Relationship Id="rId213" Type="http://schemas.openxmlformats.org/officeDocument/2006/relationships/image" Target="../media/image1942.png"/><Relationship Id="rId234" Type="http://schemas.openxmlformats.org/officeDocument/2006/relationships/customXml" Target="../ink/ink2770.xml"/><Relationship Id="rId2" Type="http://schemas.openxmlformats.org/officeDocument/2006/relationships/customXml" Target="../ink/ink2637.xml"/><Relationship Id="rId29" Type="http://schemas.openxmlformats.org/officeDocument/2006/relationships/image" Target="../media/image1794.png"/><Relationship Id="rId255" Type="http://schemas.openxmlformats.org/officeDocument/2006/relationships/image" Target="../media/image1963.png"/><Relationship Id="rId276" Type="http://schemas.openxmlformats.org/officeDocument/2006/relationships/customXml" Target="../ink/ink2791.xml"/><Relationship Id="rId40" Type="http://schemas.openxmlformats.org/officeDocument/2006/relationships/customXml" Target="../ink/ink2656.xml"/><Relationship Id="rId115" Type="http://schemas.openxmlformats.org/officeDocument/2006/relationships/image" Target="../media/image1893.png"/><Relationship Id="rId136" Type="http://schemas.openxmlformats.org/officeDocument/2006/relationships/customXml" Target="../ink/ink2721.xml"/><Relationship Id="rId157" Type="http://schemas.openxmlformats.org/officeDocument/2006/relationships/image" Target="../media/image1914.png"/><Relationship Id="rId178" Type="http://schemas.openxmlformats.org/officeDocument/2006/relationships/customXml" Target="../ink/ink2742.xml"/><Relationship Id="rId61" Type="http://schemas.openxmlformats.org/officeDocument/2006/relationships/image" Target="../media/image1823.png"/><Relationship Id="rId82" Type="http://schemas.openxmlformats.org/officeDocument/2006/relationships/customXml" Target="../ink/ink2679.xml"/><Relationship Id="rId199" Type="http://schemas.openxmlformats.org/officeDocument/2006/relationships/image" Target="../media/image1935.png"/><Relationship Id="rId203" Type="http://schemas.openxmlformats.org/officeDocument/2006/relationships/image" Target="../media/image1937.png"/><Relationship Id="rId19" Type="http://schemas.openxmlformats.org/officeDocument/2006/relationships/image" Target="../media/image1789.png"/><Relationship Id="rId224" Type="http://schemas.openxmlformats.org/officeDocument/2006/relationships/customXml" Target="../ink/ink2765.xml"/><Relationship Id="rId245" Type="http://schemas.openxmlformats.org/officeDocument/2006/relationships/image" Target="../media/image1958.png"/><Relationship Id="rId266" Type="http://schemas.openxmlformats.org/officeDocument/2006/relationships/customXml" Target="../ink/ink2786.xml"/><Relationship Id="rId287" Type="http://schemas.openxmlformats.org/officeDocument/2006/relationships/image" Target="../media/image1979.png"/><Relationship Id="rId30" Type="http://schemas.openxmlformats.org/officeDocument/2006/relationships/customXml" Target="../ink/ink2651.xml"/><Relationship Id="rId105" Type="http://schemas.openxmlformats.org/officeDocument/2006/relationships/customXml" Target="../ink/ink2702.xml"/><Relationship Id="rId126" Type="http://schemas.openxmlformats.org/officeDocument/2006/relationships/customXml" Target="../ink/ink2716.xml"/><Relationship Id="rId147" Type="http://schemas.openxmlformats.org/officeDocument/2006/relationships/image" Target="../media/image1909.png"/><Relationship Id="rId168" Type="http://schemas.openxmlformats.org/officeDocument/2006/relationships/customXml" Target="../ink/ink2737.xml"/><Relationship Id="rId51" Type="http://schemas.openxmlformats.org/officeDocument/2006/relationships/image" Target="../media/image1818.png"/><Relationship Id="rId72" Type="http://schemas.openxmlformats.org/officeDocument/2006/relationships/customXml" Target="../ink/ink2672.xml"/><Relationship Id="rId93" Type="http://schemas.openxmlformats.org/officeDocument/2006/relationships/customXml" Target="../ink/ink2690.xml"/><Relationship Id="rId189" Type="http://schemas.openxmlformats.org/officeDocument/2006/relationships/image" Target="../media/image1930.png"/><Relationship Id="rId3" Type="http://schemas.openxmlformats.org/officeDocument/2006/relationships/image" Target="../media/image1781.png"/><Relationship Id="rId214" Type="http://schemas.openxmlformats.org/officeDocument/2006/relationships/customXml" Target="../ink/ink2760.xml"/><Relationship Id="rId235" Type="http://schemas.openxmlformats.org/officeDocument/2006/relationships/image" Target="../media/image1953.png"/><Relationship Id="rId256" Type="http://schemas.openxmlformats.org/officeDocument/2006/relationships/customXml" Target="../ink/ink2781.xml"/><Relationship Id="rId277" Type="http://schemas.openxmlformats.org/officeDocument/2006/relationships/image" Target="../media/image1974.png"/><Relationship Id="rId116" Type="http://schemas.openxmlformats.org/officeDocument/2006/relationships/customXml" Target="../ink/ink2711.xml"/><Relationship Id="rId137" Type="http://schemas.openxmlformats.org/officeDocument/2006/relationships/image" Target="../media/image1904.png"/><Relationship Id="rId158" Type="http://schemas.openxmlformats.org/officeDocument/2006/relationships/customXml" Target="../ink/ink2732.xml"/><Relationship Id="rId20" Type="http://schemas.openxmlformats.org/officeDocument/2006/relationships/customXml" Target="../ink/ink2646.xml"/><Relationship Id="rId41" Type="http://schemas.openxmlformats.org/officeDocument/2006/relationships/image" Target="../media/image1800.png"/><Relationship Id="rId62" Type="http://schemas.openxmlformats.org/officeDocument/2006/relationships/customXml" Target="../ink/ink2667.xml"/><Relationship Id="rId83" Type="http://schemas.openxmlformats.org/officeDocument/2006/relationships/customXml" Target="../ink/ink2680.xml"/><Relationship Id="rId179" Type="http://schemas.openxmlformats.org/officeDocument/2006/relationships/image" Target="../media/image1925.png"/><Relationship Id="rId190" Type="http://schemas.openxmlformats.org/officeDocument/2006/relationships/customXml" Target="../ink/ink2748.xml"/><Relationship Id="rId204" Type="http://schemas.openxmlformats.org/officeDocument/2006/relationships/customXml" Target="../ink/ink2755.xml"/><Relationship Id="rId225" Type="http://schemas.openxmlformats.org/officeDocument/2006/relationships/image" Target="../media/image1948.png"/><Relationship Id="rId246" Type="http://schemas.openxmlformats.org/officeDocument/2006/relationships/customXml" Target="../ink/ink2776.xml"/><Relationship Id="rId267" Type="http://schemas.openxmlformats.org/officeDocument/2006/relationships/image" Target="../media/image1969.png"/><Relationship Id="rId106" Type="http://schemas.openxmlformats.org/officeDocument/2006/relationships/customXml" Target="../ink/ink2703.xml"/><Relationship Id="rId127" Type="http://schemas.openxmlformats.org/officeDocument/2006/relationships/image" Target="../media/image1899.png"/><Relationship Id="rId10" Type="http://schemas.openxmlformats.org/officeDocument/2006/relationships/customXml" Target="../ink/ink2641.xml"/><Relationship Id="rId31" Type="http://schemas.openxmlformats.org/officeDocument/2006/relationships/image" Target="../media/image1795.png"/><Relationship Id="rId52" Type="http://schemas.openxmlformats.org/officeDocument/2006/relationships/customXml" Target="../ink/ink2662.xml"/><Relationship Id="rId73" Type="http://schemas.openxmlformats.org/officeDocument/2006/relationships/image" Target="../media/image1829.png"/><Relationship Id="rId94" Type="http://schemas.openxmlformats.org/officeDocument/2006/relationships/customXml" Target="../ink/ink2691.xml"/><Relationship Id="rId148" Type="http://schemas.openxmlformats.org/officeDocument/2006/relationships/customXml" Target="../ink/ink2727.xml"/><Relationship Id="rId169" Type="http://schemas.openxmlformats.org/officeDocument/2006/relationships/image" Target="../media/image1920.png"/><Relationship Id="rId4" Type="http://schemas.openxmlformats.org/officeDocument/2006/relationships/customXml" Target="../ink/ink2638.xml"/><Relationship Id="rId180" Type="http://schemas.openxmlformats.org/officeDocument/2006/relationships/customXml" Target="../ink/ink2743.xml"/><Relationship Id="rId215" Type="http://schemas.openxmlformats.org/officeDocument/2006/relationships/image" Target="../media/image1943.png"/><Relationship Id="rId236" Type="http://schemas.openxmlformats.org/officeDocument/2006/relationships/customXml" Target="../ink/ink2771.xml"/><Relationship Id="rId257" Type="http://schemas.openxmlformats.org/officeDocument/2006/relationships/image" Target="../media/image1964.png"/><Relationship Id="rId278" Type="http://schemas.openxmlformats.org/officeDocument/2006/relationships/customXml" Target="../ink/ink2792.xml"/><Relationship Id="rId42" Type="http://schemas.openxmlformats.org/officeDocument/2006/relationships/customXml" Target="../ink/ink2657.xml"/><Relationship Id="rId84" Type="http://schemas.openxmlformats.org/officeDocument/2006/relationships/customXml" Target="../ink/ink2681.xml"/><Relationship Id="rId138" Type="http://schemas.openxmlformats.org/officeDocument/2006/relationships/customXml" Target="../ink/ink2722.xml"/><Relationship Id="rId191" Type="http://schemas.openxmlformats.org/officeDocument/2006/relationships/image" Target="../media/image1931.png"/><Relationship Id="rId205" Type="http://schemas.openxmlformats.org/officeDocument/2006/relationships/image" Target="../media/image1938.png"/><Relationship Id="rId247" Type="http://schemas.openxmlformats.org/officeDocument/2006/relationships/image" Target="../media/image1959.png"/><Relationship Id="rId107" Type="http://schemas.openxmlformats.org/officeDocument/2006/relationships/customXml" Target="../ink/ink2704.xml"/><Relationship Id="rId11" Type="http://schemas.openxmlformats.org/officeDocument/2006/relationships/image" Target="../media/image1785.png"/><Relationship Id="rId53" Type="http://schemas.openxmlformats.org/officeDocument/2006/relationships/image" Target="../media/image1819.png"/><Relationship Id="rId149" Type="http://schemas.openxmlformats.org/officeDocument/2006/relationships/image" Target="../media/image1910.png"/><Relationship Id="rId95" Type="http://schemas.openxmlformats.org/officeDocument/2006/relationships/customXml" Target="../ink/ink2692.xml"/><Relationship Id="rId160" Type="http://schemas.openxmlformats.org/officeDocument/2006/relationships/customXml" Target="../ink/ink2733.xml"/><Relationship Id="rId216" Type="http://schemas.openxmlformats.org/officeDocument/2006/relationships/customXml" Target="../ink/ink2761.xml"/><Relationship Id="rId258" Type="http://schemas.openxmlformats.org/officeDocument/2006/relationships/customXml" Target="../ink/ink2782.xml"/><Relationship Id="rId22" Type="http://schemas.openxmlformats.org/officeDocument/2006/relationships/customXml" Target="../ink/ink2647.xml"/><Relationship Id="rId64" Type="http://schemas.openxmlformats.org/officeDocument/2006/relationships/customXml" Target="../ink/ink2668.xml"/><Relationship Id="rId118" Type="http://schemas.openxmlformats.org/officeDocument/2006/relationships/customXml" Target="../ink/ink27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6.png"/><Relationship Id="rId21" Type="http://schemas.openxmlformats.org/officeDocument/2006/relationships/image" Target="../media/image2790.png"/><Relationship Id="rId42" Type="http://schemas.openxmlformats.org/officeDocument/2006/relationships/customXml" Target="../ink/ink310.xml"/><Relationship Id="rId63" Type="http://schemas.openxmlformats.org/officeDocument/2006/relationships/image" Target="../media/image299.png"/><Relationship Id="rId138" Type="http://schemas.openxmlformats.org/officeDocument/2006/relationships/customXml" Target="../ink/ink348.xml"/><Relationship Id="rId159" Type="http://schemas.openxmlformats.org/officeDocument/2006/relationships/image" Target="../media/image346.png"/><Relationship Id="rId170" Type="http://schemas.openxmlformats.org/officeDocument/2006/relationships/customXml" Target="../ink/ink364.xml"/><Relationship Id="rId191" Type="http://schemas.openxmlformats.org/officeDocument/2006/relationships/image" Target="../media/image352.png"/><Relationship Id="rId205" Type="http://schemas.openxmlformats.org/officeDocument/2006/relationships/customXml" Target="../ink/ink382.xml"/><Relationship Id="rId107" Type="http://schemas.openxmlformats.org/officeDocument/2006/relationships/image" Target="../media/image321.png"/><Relationship Id="rId11" Type="http://schemas.openxmlformats.org/officeDocument/2006/relationships/image" Target="../media/image2740.png"/><Relationship Id="rId32" Type="http://schemas.openxmlformats.org/officeDocument/2006/relationships/customXml" Target="../ink/ink305.xml"/><Relationship Id="rId53" Type="http://schemas.openxmlformats.org/officeDocument/2006/relationships/image" Target="../media/image294.png"/><Relationship Id="rId74" Type="http://schemas.openxmlformats.org/officeDocument/2006/relationships/customXml" Target="../ink/ink326.xml"/><Relationship Id="rId128" Type="http://schemas.openxmlformats.org/officeDocument/2006/relationships/customXml" Target="../ink/ink343.xml"/><Relationship Id="rId149" Type="http://schemas.openxmlformats.org/officeDocument/2006/relationships/image" Target="../media/image341.png"/><Relationship Id="rId5" Type="http://schemas.openxmlformats.org/officeDocument/2006/relationships/image" Target="../media/image2710.png"/><Relationship Id="rId160" Type="http://schemas.openxmlformats.org/officeDocument/2006/relationships/customXml" Target="../ink/ink359.xml"/><Relationship Id="rId181" Type="http://schemas.openxmlformats.org/officeDocument/2006/relationships/image" Target="../media/image313.png"/><Relationship Id="rId216" Type="http://schemas.openxmlformats.org/officeDocument/2006/relationships/image" Target="../media/image364.png"/><Relationship Id="rId22" Type="http://schemas.openxmlformats.org/officeDocument/2006/relationships/customXml" Target="../ink/ink300.xml"/><Relationship Id="rId43" Type="http://schemas.openxmlformats.org/officeDocument/2006/relationships/image" Target="../media/image2890.png"/><Relationship Id="rId64" Type="http://schemas.openxmlformats.org/officeDocument/2006/relationships/customXml" Target="../ink/ink321.xml"/><Relationship Id="rId118" Type="http://schemas.openxmlformats.org/officeDocument/2006/relationships/customXml" Target="../ink/ink338.xml"/><Relationship Id="rId139" Type="http://schemas.openxmlformats.org/officeDocument/2006/relationships/image" Target="../media/image336.png"/><Relationship Id="rId150" Type="http://schemas.openxmlformats.org/officeDocument/2006/relationships/customXml" Target="../ink/ink354.xml"/><Relationship Id="rId171" Type="http://schemas.openxmlformats.org/officeDocument/2006/relationships/image" Target="../media/image308.png"/><Relationship Id="rId192" Type="http://schemas.openxmlformats.org/officeDocument/2006/relationships/customXml" Target="../ink/ink375.xml"/><Relationship Id="rId206" Type="http://schemas.openxmlformats.org/officeDocument/2006/relationships/image" Target="../media/image359.png"/><Relationship Id="rId12" Type="http://schemas.openxmlformats.org/officeDocument/2006/relationships/customXml" Target="../ink/ink295.xml"/><Relationship Id="rId33" Type="http://schemas.openxmlformats.org/officeDocument/2006/relationships/image" Target="../media/image113.png"/><Relationship Id="rId108" Type="http://schemas.openxmlformats.org/officeDocument/2006/relationships/customXml" Target="../ink/ink333.xml"/><Relationship Id="rId129" Type="http://schemas.openxmlformats.org/officeDocument/2006/relationships/image" Target="../media/image332.png"/><Relationship Id="rId54" Type="http://schemas.openxmlformats.org/officeDocument/2006/relationships/customXml" Target="../ink/ink316.xml"/><Relationship Id="rId75" Type="http://schemas.openxmlformats.org/officeDocument/2006/relationships/image" Target="../media/image305.png"/><Relationship Id="rId140" Type="http://schemas.openxmlformats.org/officeDocument/2006/relationships/customXml" Target="../ink/ink349.xml"/><Relationship Id="rId161" Type="http://schemas.openxmlformats.org/officeDocument/2006/relationships/image" Target="../media/image347.png"/><Relationship Id="rId182" Type="http://schemas.openxmlformats.org/officeDocument/2006/relationships/customXml" Target="../ink/ink370.xml"/><Relationship Id="rId217" Type="http://schemas.openxmlformats.org/officeDocument/2006/relationships/customXml" Target="../ink/ink388.xml"/><Relationship Id="rId6" Type="http://schemas.openxmlformats.org/officeDocument/2006/relationships/customXml" Target="../ink/ink292.xml"/><Relationship Id="rId23" Type="http://schemas.openxmlformats.org/officeDocument/2006/relationships/image" Target="../media/image2800.png"/><Relationship Id="rId119" Type="http://schemas.openxmlformats.org/officeDocument/2006/relationships/image" Target="../media/image327.png"/><Relationship Id="rId44" Type="http://schemas.openxmlformats.org/officeDocument/2006/relationships/customXml" Target="../ink/ink311.xml"/><Relationship Id="rId65" Type="http://schemas.openxmlformats.org/officeDocument/2006/relationships/image" Target="../media/image300.png"/><Relationship Id="rId130" Type="http://schemas.openxmlformats.org/officeDocument/2006/relationships/customXml" Target="../ink/ink344.xml"/><Relationship Id="rId151" Type="http://schemas.openxmlformats.org/officeDocument/2006/relationships/image" Target="../media/image342.png"/><Relationship Id="rId172" Type="http://schemas.openxmlformats.org/officeDocument/2006/relationships/customXml" Target="../ink/ink365.xml"/><Relationship Id="rId193" Type="http://schemas.openxmlformats.org/officeDocument/2006/relationships/customXml" Target="../ink/ink376.xml"/><Relationship Id="rId207" Type="http://schemas.openxmlformats.org/officeDocument/2006/relationships/customXml" Target="../ink/ink383.xml"/><Relationship Id="rId13" Type="http://schemas.openxmlformats.org/officeDocument/2006/relationships/image" Target="../media/image2750.png"/><Relationship Id="rId109" Type="http://schemas.openxmlformats.org/officeDocument/2006/relationships/image" Target="../media/image322.png"/><Relationship Id="rId34" Type="http://schemas.openxmlformats.org/officeDocument/2006/relationships/customXml" Target="../ink/ink306.xml"/><Relationship Id="rId55" Type="http://schemas.openxmlformats.org/officeDocument/2006/relationships/image" Target="../media/image295.png"/><Relationship Id="rId76" Type="http://schemas.openxmlformats.org/officeDocument/2006/relationships/customXml" Target="../ink/ink327.xml"/><Relationship Id="rId97" Type="http://schemas.openxmlformats.org/officeDocument/2006/relationships/image" Target="../media/image316.png"/><Relationship Id="rId120" Type="http://schemas.openxmlformats.org/officeDocument/2006/relationships/customXml" Target="../ink/ink339.xml"/><Relationship Id="rId141" Type="http://schemas.openxmlformats.org/officeDocument/2006/relationships/image" Target="../media/image337.png"/><Relationship Id="rId7" Type="http://schemas.openxmlformats.org/officeDocument/2006/relationships/image" Target="../media/image2720.png"/><Relationship Id="rId71" Type="http://schemas.openxmlformats.org/officeDocument/2006/relationships/image" Target="../media/image303.png"/><Relationship Id="rId162" Type="http://schemas.openxmlformats.org/officeDocument/2006/relationships/customXml" Target="../ink/ink360.xml"/><Relationship Id="rId183" Type="http://schemas.openxmlformats.org/officeDocument/2006/relationships/image" Target="../media/image314.png"/><Relationship Id="rId213" Type="http://schemas.openxmlformats.org/officeDocument/2006/relationships/customXml" Target="../ink/ink386.xml"/><Relationship Id="rId218" Type="http://schemas.openxmlformats.org/officeDocument/2006/relationships/image" Target="../media/image365.png"/><Relationship Id="rId2" Type="http://schemas.openxmlformats.org/officeDocument/2006/relationships/customXml" Target="../ink/ink290.xml"/><Relationship Id="rId29" Type="http://schemas.openxmlformats.org/officeDocument/2006/relationships/image" Target="../media/image2830.png"/><Relationship Id="rId24" Type="http://schemas.openxmlformats.org/officeDocument/2006/relationships/customXml" Target="../ink/ink301.xml"/><Relationship Id="rId40" Type="http://schemas.openxmlformats.org/officeDocument/2006/relationships/customXml" Target="../ink/ink309.xml"/><Relationship Id="rId45" Type="http://schemas.openxmlformats.org/officeDocument/2006/relationships/image" Target="../media/image2900.png"/><Relationship Id="rId66" Type="http://schemas.openxmlformats.org/officeDocument/2006/relationships/customXml" Target="../ink/ink322.xml"/><Relationship Id="rId110" Type="http://schemas.openxmlformats.org/officeDocument/2006/relationships/customXml" Target="../ink/ink334.xml"/><Relationship Id="rId115" Type="http://schemas.openxmlformats.org/officeDocument/2006/relationships/image" Target="../media/image325.png"/><Relationship Id="rId131" Type="http://schemas.openxmlformats.org/officeDocument/2006/relationships/image" Target="../media/image159.png"/><Relationship Id="rId136" Type="http://schemas.openxmlformats.org/officeDocument/2006/relationships/customXml" Target="../ink/ink347.xml"/><Relationship Id="rId157" Type="http://schemas.openxmlformats.org/officeDocument/2006/relationships/image" Target="../media/image345.png"/><Relationship Id="rId178" Type="http://schemas.openxmlformats.org/officeDocument/2006/relationships/customXml" Target="../ink/ink368.xml"/><Relationship Id="rId61" Type="http://schemas.openxmlformats.org/officeDocument/2006/relationships/image" Target="../media/image298.png"/><Relationship Id="rId152" Type="http://schemas.openxmlformats.org/officeDocument/2006/relationships/customXml" Target="../ink/ink355.xml"/><Relationship Id="rId173" Type="http://schemas.openxmlformats.org/officeDocument/2006/relationships/image" Target="../media/image309.png"/><Relationship Id="rId194" Type="http://schemas.openxmlformats.org/officeDocument/2006/relationships/image" Target="../media/image353.png"/><Relationship Id="rId199" Type="http://schemas.openxmlformats.org/officeDocument/2006/relationships/customXml" Target="../ink/ink379.xml"/><Relationship Id="rId203" Type="http://schemas.openxmlformats.org/officeDocument/2006/relationships/customXml" Target="../ink/ink381.xml"/><Relationship Id="rId208" Type="http://schemas.openxmlformats.org/officeDocument/2006/relationships/image" Target="../media/image360.png"/><Relationship Id="rId19" Type="http://schemas.openxmlformats.org/officeDocument/2006/relationships/image" Target="../media/image2780.png"/><Relationship Id="rId14" Type="http://schemas.openxmlformats.org/officeDocument/2006/relationships/customXml" Target="../ink/ink296.xml"/><Relationship Id="rId30" Type="http://schemas.openxmlformats.org/officeDocument/2006/relationships/customXml" Target="../ink/ink304.xml"/><Relationship Id="rId35" Type="http://schemas.openxmlformats.org/officeDocument/2006/relationships/image" Target="../media/image2850.png"/><Relationship Id="rId56" Type="http://schemas.openxmlformats.org/officeDocument/2006/relationships/customXml" Target="../ink/ink317.xml"/><Relationship Id="rId100" Type="http://schemas.openxmlformats.org/officeDocument/2006/relationships/customXml" Target="../ink/ink329.xml"/><Relationship Id="rId105" Type="http://schemas.openxmlformats.org/officeDocument/2006/relationships/image" Target="../media/image320.png"/><Relationship Id="rId126" Type="http://schemas.openxmlformats.org/officeDocument/2006/relationships/customXml" Target="../ink/ink342.xml"/><Relationship Id="rId147" Type="http://schemas.openxmlformats.org/officeDocument/2006/relationships/image" Target="../media/image340.png"/><Relationship Id="rId168" Type="http://schemas.openxmlformats.org/officeDocument/2006/relationships/image" Target="../media/image350.png"/><Relationship Id="rId8" Type="http://schemas.openxmlformats.org/officeDocument/2006/relationships/customXml" Target="../ink/ink293.xml"/><Relationship Id="rId51" Type="http://schemas.openxmlformats.org/officeDocument/2006/relationships/image" Target="../media/image293.png"/><Relationship Id="rId72" Type="http://schemas.openxmlformats.org/officeDocument/2006/relationships/customXml" Target="../ink/ink325.xml"/><Relationship Id="rId98" Type="http://schemas.openxmlformats.org/officeDocument/2006/relationships/customXml" Target="../ink/ink328.xml"/><Relationship Id="rId121" Type="http://schemas.openxmlformats.org/officeDocument/2006/relationships/image" Target="../media/image328.png"/><Relationship Id="rId142" Type="http://schemas.openxmlformats.org/officeDocument/2006/relationships/customXml" Target="../ink/ink350.xml"/><Relationship Id="rId163" Type="http://schemas.openxmlformats.org/officeDocument/2006/relationships/customXml" Target="../ink/ink361.xml"/><Relationship Id="rId184" Type="http://schemas.openxmlformats.org/officeDocument/2006/relationships/customXml" Target="../ink/ink371.xml"/><Relationship Id="rId189" Type="http://schemas.openxmlformats.org/officeDocument/2006/relationships/image" Target="../media/image351.png"/><Relationship Id="rId219" Type="http://schemas.openxmlformats.org/officeDocument/2006/relationships/customXml" Target="../ink/ink389.xml"/><Relationship Id="rId3" Type="http://schemas.openxmlformats.org/officeDocument/2006/relationships/image" Target="../media/image2700.png"/><Relationship Id="rId214" Type="http://schemas.openxmlformats.org/officeDocument/2006/relationships/image" Target="../media/image363.png"/><Relationship Id="rId25" Type="http://schemas.openxmlformats.org/officeDocument/2006/relationships/image" Target="../media/image2810.png"/><Relationship Id="rId46" Type="http://schemas.openxmlformats.org/officeDocument/2006/relationships/customXml" Target="../ink/ink312.xml"/><Relationship Id="rId67" Type="http://schemas.openxmlformats.org/officeDocument/2006/relationships/image" Target="../media/image301.png"/><Relationship Id="rId116" Type="http://schemas.openxmlformats.org/officeDocument/2006/relationships/customXml" Target="../ink/ink337.xml"/><Relationship Id="rId137" Type="http://schemas.openxmlformats.org/officeDocument/2006/relationships/image" Target="../media/image335.png"/><Relationship Id="rId158" Type="http://schemas.openxmlformats.org/officeDocument/2006/relationships/customXml" Target="../ink/ink358.xml"/><Relationship Id="rId20" Type="http://schemas.openxmlformats.org/officeDocument/2006/relationships/customXml" Target="../ink/ink299.xml"/><Relationship Id="rId41" Type="http://schemas.openxmlformats.org/officeDocument/2006/relationships/image" Target="../media/image2880.png"/><Relationship Id="rId62" Type="http://schemas.openxmlformats.org/officeDocument/2006/relationships/customXml" Target="../ink/ink320.xml"/><Relationship Id="rId111" Type="http://schemas.openxmlformats.org/officeDocument/2006/relationships/image" Target="../media/image323.png"/><Relationship Id="rId132" Type="http://schemas.openxmlformats.org/officeDocument/2006/relationships/customXml" Target="../ink/ink345.xml"/><Relationship Id="rId153" Type="http://schemas.openxmlformats.org/officeDocument/2006/relationships/image" Target="../media/image343.png"/><Relationship Id="rId174" Type="http://schemas.openxmlformats.org/officeDocument/2006/relationships/customXml" Target="../ink/ink366.xml"/><Relationship Id="rId179" Type="http://schemas.openxmlformats.org/officeDocument/2006/relationships/image" Target="../media/image312.png"/><Relationship Id="rId195" Type="http://schemas.openxmlformats.org/officeDocument/2006/relationships/customXml" Target="../ink/ink377.xml"/><Relationship Id="rId209" Type="http://schemas.openxmlformats.org/officeDocument/2006/relationships/customXml" Target="../ink/ink384.xml"/><Relationship Id="rId190" Type="http://schemas.openxmlformats.org/officeDocument/2006/relationships/customXml" Target="../ink/ink374.xml"/><Relationship Id="rId204" Type="http://schemas.openxmlformats.org/officeDocument/2006/relationships/image" Target="../media/image358.png"/><Relationship Id="rId220" Type="http://schemas.openxmlformats.org/officeDocument/2006/relationships/image" Target="../media/image366.png"/><Relationship Id="rId15" Type="http://schemas.openxmlformats.org/officeDocument/2006/relationships/image" Target="../media/image2760.png"/><Relationship Id="rId36" Type="http://schemas.openxmlformats.org/officeDocument/2006/relationships/customXml" Target="../ink/ink307.xml"/><Relationship Id="rId57" Type="http://schemas.openxmlformats.org/officeDocument/2006/relationships/image" Target="../media/image296.png"/><Relationship Id="rId106" Type="http://schemas.openxmlformats.org/officeDocument/2006/relationships/customXml" Target="../ink/ink332.xml"/><Relationship Id="rId127" Type="http://schemas.openxmlformats.org/officeDocument/2006/relationships/image" Target="../media/image331.png"/><Relationship Id="rId10" Type="http://schemas.openxmlformats.org/officeDocument/2006/relationships/customXml" Target="../ink/ink294.xml"/><Relationship Id="rId31" Type="http://schemas.openxmlformats.org/officeDocument/2006/relationships/image" Target="../media/image2840.png"/><Relationship Id="rId52" Type="http://schemas.openxmlformats.org/officeDocument/2006/relationships/customXml" Target="../ink/ink315.xml"/><Relationship Id="rId73" Type="http://schemas.openxmlformats.org/officeDocument/2006/relationships/image" Target="../media/image304.png"/><Relationship Id="rId99" Type="http://schemas.openxmlformats.org/officeDocument/2006/relationships/image" Target="../media/image317.png"/><Relationship Id="rId101" Type="http://schemas.openxmlformats.org/officeDocument/2006/relationships/image" Target="../media/image318.png"/><Relationship Id="rId122" Type="http://schemas.openxmlformats.org/officeDocument/2006/relationships/customXml" Target="../ink/ink340.xml"/><Relationship Id="rId143" Type="http://schemas.openxmlformats.org/officeDocument/2006/relationships/image" Target="../media/image338.png"/><Relationship Id="rId148" Type="http://schemas.openxmlformats.org/officeDocument/2006/relationships/customXml" Target="../ink/ink353.xml"/><Relationship Id="rId164" Type="http://schemas.openxmlformats.org/officeDocument/2006/relationships/image" Target="../media/image348.png"/><Relationship Id="rId169" Type="http://schemas.openxmlformats.org/officeDocument/2006/relationships/image" Target="../media/image8.jpeg"/><Relationship Id="rId185" Type="http://schemas.openxmlformats.org/officeDocument/2006/relationships/image" Target="../media/image315.png"/><Relationship Id="rId4" Type="http://schemas.openxmlformats.org/officeDocument/2006/relationships/customXml" Target="../ink/ink291.xml"/><Relationship Id="rId9" Type="http://schemas.openxmlformats.org/officeDocument/2006/relationships/image" Target="../media/image2730.png"/><Relationship Id="rId180" Type="http://schemas.openxmlformats.org/officeDocument/2006/relationships/customXml" Target="../ink/ink369.xml"/><Relationship Id="rId210" Type="http://schemas.openxmlformats.org/officeDocument/2006/relationships/image" Target="../media/image361.png"/><Relationship Id="rId215" Type="http://schemas.openxmlformats.org/officeDocument/2006/relationships/customXml" Target="../ink/ink387.xml"/><Relationship Id="rId26" Type="http://schemas.openxmlformats.org/officeDocument/2006/relationships/customXml" Target="../ink/ink302.xml"/><Relationship Id="rId47" Type="http://schemas.openxmlformats.org/officeDocument/2006/relationships/image" Target="../media/image2910.png"/><Relationship Id="rId68" Type="http://schemas.openxmlformats.org/officeDocument/2006/relationships/customXml" Target="../ink/ink323.xml"/><Relationship Id="rId112" Type="http://schemas.openxmlformats.org/officeDocument/2006/relationships/customXml" Target="../ink/ink335.xml"/><Relationship Id="rId133" Type="http://schemas.openxmlformats.org/officeDocument/2006/relationships/image" Target="../media/image333.png"/><Relationship Id="rId154" Type="http://schemas.openxmlformats.org/officeDocument/2006/relationships/customXml" Target="../ink/ink356.xml"/><Relationship Id="rId175" Type="http://schemas.openxmlformats.org/officeDocument/2006/relationships/image" Target="../media/image310.png"/><Relationship Id="rId196" Type="http://schemas.openxmlformats.org/officeDocument/2006/relationships/image" Target="../media/image354.png"/><Relationship Id="rId200" Type="http://schemas.openxmlformats.org/officeDocument/2006/relationships/image" Target="../media/image356.png"/><Relationship Id="rId16" Type="http://schemas.openxmlformats.org/officeDocument/2006/relationships/customXml" Target="../ink/ink297.xml"/><Relationship Id="rId37" Type="http://schemas.openxmlformats.org/officeDocument/2006/relationships/image" Target="../media/image2860.png"/><Relationship Id="rId58" Type="http://schemas.openxmlformats.org/officeDocument/2006/relationships/customXml" Target="../ink/ink318.xml"/><Relationship Id="rId102" Type="http://schemas.openxmlformats.org/officeDocument/2006/relationships/customXml" Target="../ink/ink330.xml"/><Relationship Id="rId123" Type="http://schemas.openxmlformats.org/officeDocument/2006/relationships/image" Target="../media/image306.png"/><Relationship Id="rId144" Type="http://schemas.openxmlformats.org/officeDocument/2006/relationships/customXml" Target="../ink/ink351.xml"/><Relationship Id="rId165" Type="http://schemas.openxmlformats.org/officeDocument/2006/relationships/customXml" Target="../ink/ink362.xml"/><Relationship Id="rId186" Type="http://schemas.openxmlformats.org/officeDocument/2006/relationships/customXml" Target="../ink/ink372.xml"/><Relationship Id="rId211" Type="http://schemas.openxmlformats.org/officeDocument/2006/relationships/customXml" Target="../ink/ink385.xml"/><Relationship Id="rId27" Type="http://schemas.openxmlformats.org/officeDocument/2006/relationships/image" Target="../media/image2820.png"/><Relationship Id="rId48" Type="http://schemas.openxmlformats.org/officeDocument/2006/relationships/customXml" Target="../ink/ink313.xml"/><Relationship Id="rId69" Type="http://schemas.openxmlformats.org/officeDocument/2006/relationships/image" Target="../media/image302.png"/><Relationship Id="rId113" Type="http://schemas.openxmlformats.org/officeDocument/2006/relationships/image" Target="../media/image324.png"/><Relationship Id="rId134" Type="http://schemas.openxmlformats.org/officeDocument/2006/relationships/customXml" Target="../ink/ink346.xml"/><Relationship Id="rId155" Type="http://schemas.openxmlformats.org/officeDocument/2006/relationships/image" Target="../media/image344.png"/><Relationship Id="rId176" Type="http://schemas.openxmlformats.org/officeDocument/2006/relationships/customXml" Target="../ink/ink367.xml"/><Relationship Id="rId197" Type="http://schemas.openxmlformats.org/officeDocument/2006/relationships/customXml" Target="../ink/ink378.xml"/><Relationship Id="rId201" Type="http://schemas.openxmlformats.org/officeDocument/2006/relationships/customXml" Target="../ink/ink380.xml"/><Relationship Id="rId17" Type="http://schemas.openxmlformats.org/officeDocument/2006/relationships/image" Target="../media/image2770.png"/><Relationship Id="rId38" Type="http://schemas.openxmlformats.org/officeDocument/2006/relationships/customXml" Target="../ink/ink308.xml"/><Relationship Id="rId59" Type="http://schemas.openxmlformats.org/officeDocument/2006/relationships/image" Target="../media/image297.png"/><Relationship Id="rId103" Type="http://schemas.openxmlformats.org/officeDocument/2006/relationships/image" Target="../media/image319.png"/><Relationship Id="rId124" Type="http://schemas.openxmlformats.org/officeDocument/2006/relationships/customXml" Target="../ink/ink341.xml"/><Relationship Id="rId70" Type="http://schemas.openxmlformats.org/officeDocument/2006/relationships/customXml" Target="../ink/ink324.xml"/><Relationship Id="rId145" Type="http://schemas.openxmlformats.org/officeDocument/2006/relationships/image" Target="../media/image339.png"/><Relationship Id="rId166" Type="http://schemas.openxmlformats.org/officeDocument/2006/relationships/image" Target="../media/image349.png"/><Relationship Id="rId187" Type="http://schemas.openxmlformats.org/officeDocument/2006/relationships/image" Target="../media/image32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2.png"/><Relationship Id="rId28" Type="http://schemas.openxmlformats.org/officeDocument/2006/relationships/customXml" Target="../ink/ink303.xml"/><Relationship Id="rId49" Type="http://schemas.openxmlformats.org/officeDocument/2006/relationships/image" Target="../media/image292.png"/><Relationship Id="rId114" Type="http://schemas.openxmlformats.org/officeDocument/2006/relationships/customXml" Target="../ink/ink336.xml"/><Relationship Id="rId60" Type="http://schemas.openxmlformats.org/officeDocument/2006/relationships/customXml" Target="../ink/ink319.xml"/><Relationship Id="rId135" Type="http://schemas.openxmlformats.org/officeDocument/2006/relationships/image" Target="../media/image334.png"/><Relationship Id="rId156" Type="http://schemas.openxmlformats.org/officeDocument/2006/relationships/customXml" Target="../ink/ink357.xml"/><Relationship Id="rId177" Type="http://schemas.openxmlformats.org/officeDocument/2006/relationships/image" Target="../media/image311.png"/><Relationship Id="rId198" Type="http://schemas.openxmlformats.org/officeDocument/2006/relationships/image" Target="../media/image355.png"/><Relationship Id="rId202" Type="http://schemas.openxmlformats.org/officeDocument/2006/relationships/image" Target="../media/image357.png"/><Relationship Id="rId18" Type="http://schemas.openxmlformats.org/officeDocument/2006/relationships/customXml" Target="../ink/ink298.xml"/><Relationship Id="rId39" Type="http://schemas.openxmlformats.org/officeDocument/2006/relationships/image" Target="../media/image2870.png"/><Relationship Id="rId50" Type="http://schemas.openxmlformats.org/officeDocument/2006/relationships/customXml" Target="../ink/ink314.xml"/><Relationship Id="rId104" Type="http://schemas.openxmlformats.org/officeDocument/2006/relationships/customXml" Target="../ink/ink331.xml"/><Relationship Id="rId125" Type="http://schemas.openxmlformats.org/officeDocument/2006/relationships/image" Target="../media/image330.png"/><Relationship Id="rId146" Type="http://schemas.openxmlformats.org/officeDocument/2006/relationships/customXml" Target="../ink/ink352.xml"/><Relationship Id="rId167" Type="http://schemas.openxmlformats.org/officeDocument/2006/relationships/customXml" Target="../ink/ink363.xml"/><Relationship Id="rId188" Type="http://schemas.openxmlformats.org/officeDocument/2006/relationships/customXml" Target="../ink/ink37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2.png"/><Relationship Id="rId13" Type="http://schemas.openxmlformats.org/officeDocument/2006/relationships/customXml" Target="../ink/ink2802.xml"/><Relationship Id="rId18" Type="http://schemas.openxmlformats.org/officeDocument/2006/relationships/image" Target="../media/image1987.png"/><Relationship Id="rId3" Type="http://schemas.openxmlformats.org/officeDocument/2006/relationships/customXml" Target="../ink/ink2797.xml"/><Relationship Id="rId7" Type="http://schemas.openxmlformats.org/officeDocument/2006/relationships/customXml" Target="../ink/ink2799.xml"/><Relationship Id="rId12" Type="http://schemas.openxmlformats.org/officeDocument/2006/relationships/image" Target="../media/image1984.png"/><Relationship Id="rId17" Type="http://schemas.openxmlformats.org/officeDocument/2006/relationships/customXml" Target="../ink/ink2804.xml"/><Relationship Id="rId2" Type="http://schemas.openxmlformats.org/officeDocument/2006/relationships/image" Target="../media/image1980.jpeg"/><Relationship Id="rId16" Type="http://schemas.openxmlformats.org/officeDocument/2006/relationships/image" Target="../media/image1986.png"/><Relationship Id="rId20" Type="http://schemas.openxmlformats.org/officeDocument/2006/relationships/image" Target="../media/image19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1.png"/><Relationship Id="rId11" Type="http://schemas.openxmlformats.org/officeDocument/2006/relationships/customXml" Target="../ink/ink2801.xml"/><Relationship Id="rId5" Type="http://schemas.openxmlformats.org/officeDocument/2006/relationships/customXml" Target="../ink/ink2798.xml"/><Relationship Id="rId15" Type="http://schemas.openxmlformats.org/officeDocument/2006/relationships/customXml" Target="../ink/ink2803.xml"/><Relationship Id="rId10" Type="http://schemas.openxmlformats.org/officeDocument/2006/relationships/image" Target="../media/image1983.png"/><Relationship Id="rId19" Type="http://schemas.openxmlformats.org/officeDocument/2006/relationships/customXml" Target="../ink/ink2805.xml"/><Relationship Id="rId4" Type="http://schemas.openxmlformats.org/officeDocument/2006/relationships/image" Target="../media/image764.png"/><Relationship Id="rId9" Type="http://schemas.openxmlformats.org/officeDocument/2006/relationships/customXml" Target="../ink/ink2800.xml"/><Relationship Id="rId14" Type="http://schemas.openxmlformats.org/officeDocument/2006/relationships/image" Target="../media/image1985.png"/></Relationships>
</file>

<file path=ppt/slides/_rels/slide6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63.xml"/><Relationship Id="rId21" Type="http://schemas.openxmlformats.org/officeDocument/2006/relationships/customXml" Target="../ink/ink2815.xml"/><Relationship Id="rId42" Type="http://schemas.openxmlformats.org/officeDocument/2006/relationships/image" Target="../media/image2004.png"/><Relationship Id="rId63" Type="http://schemas.openxmlformats.org/officeDocument/2006/relationships/customXml" Target="../ink/ink2836.xml"/><Relationship Id="rId84" Type="http://schemas.openxmlformats.org/officeDocument/2006/relationships/image" Target="../media/image2024.png"/><Relationship Id="rId138" Type="http://schemas.openxmlformats.org/officeDocument/2006/relationships/customXml" Target="../ink/ink2874.xml"/><Relationship Id="rId159" Type="http://schemas.openxmlformats.org/officeDocument/2006/relationships/image" Target="../media/image2061.png"/><Relationship Id="rId170" Type="http://schemas.openxmlformats.org/officeDocument/2006/relationships/customXml" Target="../ink/ink2890.xml"/><Relationship Id="rId107" Type="http://schemas.openxmlformats.org/officeDocument/2006/relationships/customXml" Target="../ink/ink2858.xml"/><Relationship Id="rId11" Type="http://schemas.openxmlformats.org/officeDocument/2006/relationships/customXml" Target="../ink/ink2810.xml"/><Relationship Id="rId32" Type="http://schemas.openxmlformats.org/officeDocument/2006/relationships/image" Target="../media/image1999.png"/><Relationship Id="rId53" Type="http://schemas.openxmlformats.org/officeDocument/2006/relationships/customXml" Target="../ink/ink2831.xml"/><Relationship Id="rId74" Type="http://schemas.openxmlformats.org/officeDocument/2006/relationships/image" Target="../media/image2020.png"/><Relationship Id="rId128" Type="http://schemas.openxmlformats.org/officeDocument/2006/relationships/customXml" Target="../ink/ink2869.xml"/><Relationship Id="rId149" Type="http://schemas.openxmlformats.org/officeDocument/2006/relationships/image" Target="../media/image2056.png"/><Relationship Id="rId5" Type="http://schemas.openxmlformats.org/officeDocument/2006/relationships/customXml" Target="../ink/ink2807.xml"/><Relationship Id="rId95" Type="http://schemas.openxmlformats.org/officeDocument/2006/relationships/customXml" Target="../ink/ink2852.xml"/><Relationship Id="rId160" Type="http://schemas.openxmlformats.org/officeDocument/2006/relationships/customXml" Target="../ink/ink2885.xml"/><Relationship Id="rId22" Type="http://schemas.openxmlformats.org/officeDocument/2006/relationships/image" Target="../media/image1994.png"/><Relationship Id="rId43" Type="http://schemas.openxmlformats.org/officeDocument/2006/relationships/customXml" Target="../ink/ink2826.xml"/><Relationship Id="rId64" Type="http://schemas.openxmlformats.org/officeDocument/2006/relationships/image" Target="../media/image2015.png"/><Relationship Id="rId118" Type="http://schemas.openxmlformats.org/officeDocument/2006/relationships/customXml" Target="../ink/ink2864.xml"/><Relationship Id="rId139" Type="http://schemas.openxmlformats.org/officeDocument/2006/relationships/image" Target="../media/image2051.png"/><Relationship Id="rId85" Type="http://schemas.openxmlformats.org/officeDocument/2006/relationships/customXml" Target="../ink/ink2847.xml"/><Relationship Id="rId150" Type="http://schemas.openxmlformats.org/officeDocument/2006/relationships/customXml" Target="../ink/ink2880.xml"/><Relationship Id="rId171" Type="http://schemas.openxmlformats.org/officeDocument/2006/relationships/image" Target="../media/image2067.png"/><Relationship Id="rId12" Type="http://schemas.openxmlformats.org/officeDocument/2006/relationships/image" Target="../media/image1989.png"/><Relationship Id="rId33" Type="http://schemas.openxmlformats.org/officeDocument/2006/relationships/customXml" Target="../ink/ink2821.xml"/><Relationship Id="rId108" Type="http://schemas.openxmlformats.org/officeDocument/2006/relationships/image" Target="../media/image2036.png"/><Relationship Id="rId129" Type="http://schemas.openxmlformats.org/officeDocument/2006/relationships/image" Target="../media/image2046.png"/><Relationship Id="rId54" Type="http://schemas.openxmlformats.org/officeDocument/2006/relationships/image" Target="../media/image2010.png"/><Relationship Id="rId75" Type="http://schemas.openxmlformats.org/officeDocument/2006/relationships/customXml" Target="../ink/ink2842.xml"/><Relationship Id="rId96" Type="http://schemas.openxmlformats.org/officeDocument/2006/relationships/image" Target="../media/image2030.png"/><Relationship Id="rId140" Type="http://schemas.openxmlformats.org/officeDocument/2006/relationships/customXml" Target="../ink/ink2875.xml"/><Relationship Id="rId161" Type="http://schemas.openxmlformats.org/officeDocument/2006/relationships/image" Target="../media/image2062.png"/><Relationship Id="rId6" Type="http://schemas.openxmlformats.org/officeDocument/2006/relationships/image" Target="../media/image1981.png"/><Relationship Id="rId23" Type="http://schemas.openxmlformats.org/officeDocument/2006/relationships/customXml" Target="../ink/ink2816.xml"/><Relationship Id="rId28" Type="http://schemas.openxmlformats.org/officeDocument/2006/relationships/image" Target="../media/image1997.png"/><Relationship Id="rId49" Type="http://schemas.openxmlformats.org/officeDocument/2006/relationships/customXml" Target="../ink/ink2829.xml"/><Relationship Id="rId114" Type="http://schemas.openxmlformats.org/officeDocument/2006/relationships/image" Target="../media/image2039.png"/><Relationship Id="rId119" Type="http://schemas.openxmlformats.org/officeDocument/2006/relationships/image" Target="../media/image2041.png"/><Relationship Id="rId44" Type="http://schemas.openxmlformats.org/officeDocument/2006/relationships/image" Target="../media/image2005.png"/><Relationship Id="rId60" Type="http://schemas.openxmlformats.org/officeDocument/2006/relationships/image" Target="../media/image2013.png"/><Relationship Id="rId65" Type="http://schemas.openxmlformats.org/officeDocument/2006/relationships/customXml" Target="../ink/ink2837.xml"/><Relationship Id="rId81" Type="http://schemas.openxmlformats.org/officeDocument/2006/relationships/customXml" Target="../ink/ink2845.xml"/><Relationship Id="rId86" Type="http://schemas.openxmlformats.org/officeDocument/2006/relationships/image" Target="../media/image2025.png"/><Relationship Id="rId130" Type="http://schemas.openxmlformats.org/officeDocument/2006/relationships/customXml" Target="../ink/ink2870.xml"/><Relationship Id="rId135" Type="http://schemas.openxmlformats.org/officeDocument/2006/relationships/image" Target="../media/image2049.png"/><Relationship Id="rId151" Type="http://schemas.openxmlformats.org/officeDocument/2006/relationships/image" Target="../media/image2057.png"/><Relationship Id="rId156" Type="http://schemas.openxmlformats.org/officeDocument/2006/relationships/customXml" Target="../ink/ink2883.xml"/><Relationship Id="rId177" Type="http://schemas.openxmlformats.org/officeDocument/2006/relationships/image" Target="../media/image2070.png"/><Relationship Id="rId172" Type="http://schemas.openxmlformats.org/officeDocument/2006/relationships/customXml" Target="../ink/ink2891.xml"/><Relationship Id="rId13" Type="http://schemas.openxmlformats.org/officeDocument/2006/relationships/customXml" Target="../ink/ink2811.xml"/><Relationship Id="rId18" Type="http://schemas.openxmlformats.org/officeDocument/2006/relationships/image" Target="../media/image1992.png"/><Relationship Id="rId39" Type="http://schemas.openxmlformats.org/officeDocument/2006/relationships/customXml" Target="../ink/ink2824.xml"/><Relationship Id="rId109" Type="http://schemas.openxmlformats.org/officeDocument/2006/relationships/customXml" Target="../ink/ink2859.xml"/><Relationship Id="rId34" Type="http://schemas.openxmlformats.org/officeDocument/2006/relationships/image" Target="../media/image2000.png"/><Relationship Id="rId50" Type="http://schemas.openxmlformats.org/officeDocument/2006/relationships/image" Target="../media/image2008.png"/><Relationship Id="rId55" Type="http://schemas.openxmlformats.org/officeDocument/2006/relationships/customXml" Target="../ink/ink2832.xml"/><Relationship Id="rId76" Type="http://schemas.openxmlformats.org/officeDocument/2006/relationships/image" Target="../media/image2021.png"/><Relationship Id="rId97" Type="http://schemas.openxmlformats.org/officeDocument/2006/relationships/customXml" Target="../ink/ink2853.xml"/><Relationship Id="rId104" Type="http://schemas.openxmlformats.org/officeDocument/2006/relationships/image" Target="../media/image2034.png"/><Relationship Id="rId120" Type="http://schemas.openxmlformats.org/officeDocument/2006/relationships/customXml" Target="../ink/ink2865.xml"/><Relationship Id="rId125" Type="http://schemas.openxmlformats.org/officeDocument/2006/relationships/image" Target="../media/image2044.png"/><Relationship Id="rId141" Type="http://schemas.openxmlformats.org/officeDocument/2006/relationships/image" Target="../media/image2052.png"/><Relationship Id="rId146" Type="http://schemas.openxmlformats.org/officeDocument/2006/relationships/customXml" Target="../ink/ink2878.xml"/><Relationship Id="rId167" Type="http://schemas.openxmlformats.org/officeDocument/2006/relationships/image" Target="../media/image2065.png"/><Relationship Id="rId7" Type="http://schemas.openxmlformats.org/officeDocument/2006/relationships/customXml" Target="../ink/ink2808.xml"/><Relationship Id="rId71" Type="http://schemas.openxmlformats.org/officeDocument/2006/relationships/customXml" Target="../ink/ink2840.xml"/><Relationship Id="rId92" Type="http://schemas.openxmlformats.org/officeDocument/2006/relationships/image" Target="../media/image2028.png"/><Relationship Id="rId162" Type="http://schemas.openxmlformats.org/officeDocument/2006/relationships/customXml" Target="../ink/ink2886.xml"/><Relationship Id="rId2" Type="http://schemas.openxmlformats.org/officeDocument/2006/relationships/image" Target="../media/image1980.jpeg"/><Relationship Id="rId29" Type="http://schemas.openxmlformats.org/officeDocument/2006/relationships/customXml" Target="../ink/ink2819.xml"/><Relationship Id="rId24" Type="http://schemas.openxmlformats.org/officeDocument/2006/relationships/image" Target="../media/image1995.png"/><Relationship Id="rId40" Type="http://schemas.openxmlformats.org/officeDocument/2006/relationships/image" Target="../media/image2003.png"/><Relationship Id="rId45" Type="http://schemas.openxmlformats.org/officeDocument/2006/relationships/customXml" Target="../ink/ink2827.xml"/><Relationship Id="rId66" Type="http://schemas.openxmlformats.org/officeDocument/2006/relationships/image" Target="../media/image2016.png"/><Relationship Id="rId87" Type="http://schemas.openxmlformats.org/officeDocument/2006/relationships/customXml" Target="../ink/ink2848.xml"/><Relationship Id="rId110" Type="http://schemas.openxmlformats.org/officeDocument/2006/relationships/image" Target="../media/image2037.png"/><Relationship Id="rId115" Type="http://schemas.openxmlformats.org/officeDocument/2006/relationships/customXml" Target="../ink/ink2862.xml"/><Relationship Id="rId131" Type="http://schemas.openxmlformats.org/officeDocument/2006/relationships/image" Target="../media/image2047.png"/><Relationship Id="rId136" Type="http://schemas.openxmlformats.org/officeDocument/2006/relationships/customXml" Target="../ink/ink2873.xml"/><Relationship Id="rId157" Type="http://schemas.openxmlformats.org/officeDocument/2006/relationships/image" Target="../media/image2060.png"/><Relationship Id="rId178" Type="http://schemas.openxmlformats.org/officeDocument/2006/relationships/customXml" Target="../ink/ink2894.xml"/><Relationship Id="rId61" Type="http://schemas.openxmlformats.org/officeDocument/2006/relationships/customXml" Target="../ink/ink2835.xml"/><Relationship Id="rId82" Type="http://schemas.openxmlformats.org/officeDocument/2006/relationships/image" Target="../media/image1954.png"/><Relationship Id="rId152" Type="http://schemas.openxmlformats.org/officeDocument/2006/relationships/customXml" Target="../ink/ink2881.xml"/><Relationship Id="rId173" Type="http://schemas.openxmlformats.org/officeDocument/2006/relationships/image" Target="../media/image2068.png"/><Relationship Id="rId19" Type="http://schemas.openxmlformats.org/officeDocument/2006/relationships/customXml" Target="../ink/ink2814.xml"/><Relationship Id="rId14" Type="http://schemas.openxmlformats.org/officeDocument/2006/relationships/image" Target="../media/image1990.png"/><Relationship Id="rId30" Type="http://schemas.openxmlformats.org/officeDocument/2006/relationships/image" Target="../media/image1998.png"/><Relationship Id="rId35" Type="http://schemas.openxmlformats.org/officeDocument/2006/relationships/customXml" Target="../ink/ink2822.xml"/><Relationship Id="rId56" Type="http://schemas.openxmlformats.org/officeDocument/2006/relationships/image" Target="../media/image2011.png"/><Relationship Id="rId77" Type="http://schemas.openxmlformats.org/officeDocument/2006/relationships/customXml" Target="../ink/ink2843.xml"/><Relationship Id="rId100" Type="http://schemas.openxmlformats.org/officeDocument/2006/relationships/image" Target="../media/image2032.png"/><Relationship Id="rId105" Type="http://schemas.openxmlformats.org/officeDocument/2006/relationships/customXml" Target="../ink/ink2857.xml"/><Relationship Id="rId126" Type="http://schemas.openxmlformats.org/officeDocument/2006/relationships/customXml" Target="../ink/ink2868.xml"/><Relationship Id="rId147" Type="http://schemas.openxmlformats.org/officeDocument/2006/relationships/image" Target="../media/image2055.png"/><Relationship Id="rId168" Type="http://schemas.openxmlformats.org/officeDocument/2006/relationships/customXml" Target="../ink/ink2889.xml"/><Relationship Id="rId8" Type="http://schemas.openxmlformats.org/officeDocument/2006/relationships/image" Target="../media/image1982.png"/><Relationship Id="rId51" Type="http://schemas.openxmlformats.org/officeDocument/2006/relationships/customXml" Target="../ink/ink2830.xml"/><Relationship Id="rId72" Type="http://schemas.openxmlformats.org/officeDocument/2006/relationships/image" Target="../media/image2019.png"/><Relationship Id="rId93" Type="http://schemas.openxmlformats.org/officeDocument/2006/relationships/customXml" Target="../ink/ink2851.xml"/><Relationship Id="rId98" Type="http://schemas.openxmlformats.org/officeDocument/2006/relationships/image" Target="../media/image2031.png"/><Relationship Id="rId121" Type="http://schemas.openxmlformats.org/officeDocument/2006/relationships/image" Target="../media/image2042.png"/><Relationship Id="rId142" Type="http://schemas.openxmlformats.org/officeDocument/2006/relationships/customXml" Target="../ink/ink2876.xml"/><Relationship Id="rId163" Type="http://schemas.openxmlformats.org/officeDocument/2006/relationships/image" Target="../media/image2063.png"/><Relationship Id="rId3" Type="http://schemas.openxmlformats.org/officeDocument/2006/relationships/customXml" Target="../ink/ink2806.xml"/><Relationship Id="rId25" Type="http://schemas.openxmlformats.org/officeDocument/2006/relationships/customXml" Target="../ink/ink2817.xml"/><Relationship Id="rId46" Type="http://schemas.openxmlformats.org/officeDocument/2006/relationships/image" Target="../media/image2006.png"/><Relationship Id="rId67" Type="http://schemas.openxmlformats.org/officeDocument/2006/relationships/customXml" Target="../ink/ink2838.xml"/><Relationship Id="rId116" Type="http://schemas.openxmlformats.org/officeDocument/2006/relationships/image" Target="../media/image2040.png"/><Relationship Id="rId137" Type="http://schemas.openxmlformats.org/officeDocument/2006/relationships/image" Target="../media/image2050.png"/><Relationship Id="rId158" Type="http://schemas.openxmlformats.org/officeDocument/2006/relationships/customXml" Target="../ink/ink2884.xml"/><Relationship Id="rId20" Type="http://schemas.openxmlformats.org/officeDocument/2006/relationships/image" Target="../media/image1993.png"/><Relationship Id="rId41" Type="http://schemas.openxmlformats.org/officeDocument/2006/relationships/customXml" Target="../ink/ink2825.xml"/><Relationship Id="rId62" Type="http://schemas.openxmlformats.org/officeDocument/2006/relationships/image" Target="../media/image2014.png"/><Relationship Id="rId83" Type="http://schemas.openxmlformats.org/officeDocument/2006/relationships/customXml" Target="../ink/ink2846.xml"/><Relationship Id="rId88" Type="http://schemas.openxmlformats.org/officeDocument/2006/relationships/image" Target="../media/image2026.png"/><Relationship Id="rId111" Type="http://schemas.openxmlformats.org/officeDocument/2006/relationships/customXml" Target="../ink/ink2860.xml"/><Relationship Id="rId132" Type="http://schemas.openxmlformats.org/officeDocument/2006/relationships/customXml" Target="../ink/ink2871.xml"/><Relationship Id="rId153" Type="http://schemas.openxmlformats.org/officeDocument/2006/relationships/image" Target="../media/image2058.png"/><Relationship Id="rId174" Type="http://schemas.openxmlformats.org/officeDocument/2006/relationships/customXml" Target="../ink/ink2892.xml"/><Relationship Id="rId179" Type="http://schemas.openxmlformats.org/officeDocument/2006/relationships/image" Target="../media/image2071.png"/><Relationship Id="rId15" Type="http://schemas.openxmlformats.org/officeDocument/2006/relationships/customXml" Target="../ink/ink2812.xml"/><Relationship Id="rId36" Type="http://schemas.openxmlformats.org/officeDocument/2006/relationships/image" Target="../media/image2001.png"/><Relationship Id="rId57" Type="http://schemas.openxmlformats.org/officeDocument/2006/relationships/customXml" Target="../ink/ink2833.xml"/><Relationship Id="rId106" Type="http://schemas.openxmlformats.org/officeDocument/2006/relationships/image" Target="../media/image2035.png"/><Relationship Id="rId127" Type="http://schemas.openxmlformats.org/officeDocument/2006/relationships/image" Target="../media/image2045.png"/><Relationship Id="rId10" Type="http://schemas.openxmlformats.org/officeDocument/2006/relationships/image" Target="../media/image1983.png"/><Relationship Id="rId31" Type="http://schemas.openxmlformats.org/officeDocument/2006/relationships/customXml" Target="../ink/ink2820.xml"/><Relationship Id="rId52" Type="http://schemas.openxmlformats.org/officeDocument/2006/relationships/image" Target="../media/image2009.png"/><Relationship Id="rId73" Type="http://schemas.openxmlformats.org/officeDocument/2006/relationships/customXml" Target="../ink/ink2841.xml"/><Relationship Id="rId78" Type="http://schemas.openxmlformats.org/officeDocument/2006/relationships/image" Target="../media/image2022.png"/><Relationship Id="rId94" Type="http://schemas.openxmlformats.org/officeDocument/2006/relationships/image" Target="../media/image2029.png"/><Relationship Id="rId99" Type="http://schemas.openxmlformats.org/officeDocument/2006/relationships/customXml" Target="../ink/ink2854.xml"/><Relationship Id="rId101" Type="http://schemas.openxmlformats.org/officeDocument/2006/relationships/customXml" Target="../ink/ink2855.xml"/><Relationship Id="rId122" Type="http://schemas.openxmlformats.org/officeDocument/2006/relationships/customXml" Target="../ink/ink2866.xml"/><Relationship Id="rId143" Type="http://schemas.openxmlformats.org/officeDocument/2006/relationships/image" Target="../media/image2053.png"/><Relationship Id="rId148" Type="http://schemas.openxmlformats.org/officeDocument/2006/relationships/customXml" Target="../ink/ink2879.xml"/><Relationship Id="rId164" Type="http://schemas.openxmlformats.org/officeDocument/2006/relationships/customXml" Target="../ink/ink2887.xml"/><Relationship Id="rId169" Type="http://schemas.openxmlformats.org/officeDocument/2006/relationships/image" Target="../media/image2066.png"/><Relationship Id="rId4" Type="http://schemas.openxmlformats.org/officeDocument/2006/relationships/image" Target="../media/image764.png"/><Relationship Id="rId9" Type="http://schemas.openxmlformats.org/officeDocument/2006/relationships/customXml" Target="../ink/ink2809.xml"/><Relationship Id="rId26" Type="http://schemas.openxmlformats.org/officeDocument/2006/relationships/image" Target="../media/image1996.png"/><Relationship Id="rId47" Type="http://schemas.openxmlformats.org/officeDocument/2006/relationships/customXml" Target="../ink/ink2828.xml"/><Relationship Id="rId68" Type="http://schemas.openxmlformats.org/officeDocument/2006/relationships/image" Target="../media/image2017.png"/><Relationship Id="rId89" Type="http://schemas.openxmlformats.org/officeDocument/2006/relationships/customXml" Target="../ink/ink2849.xml"/><Relationship Id="rId112" Type="http://schemas.openxmlformats.org/officeDocument/2006/relationships/image" Target="../media/image2038.png"/><Relationship Id="rId133" Type="http://schemas.openxmlformats.org/officeDocument/2006/relationships/image" Target="../media/image2048.png"/><Relationship Id="rId154" Type="http://schemas.openxmlformats.org/officeDocument/2006/relationships/customXml" Target="../ink/ink2882.xml"/><Relationship Id="rId175" Type="http://schemas.openxmlformats.org/officeDocument/2006/relationships/image" Target="../media/image2069.png"/><Relationship Id="rId16" Type="http://schemas.openxmlformats.org/officeDocument/2006/relationships/image" Target="../media/image1991.png"/><Relationship Id="rId37" Type="http://schemas.openxmlformats.org/officeDocument/2006/relationships/customXml" Target="../ink/ink2823.xml"/><Relationship Id="rId58" Type="http://schemas.openxmlformats.org/officeDocument/2006/relationships/image" Target="../media/image2012.png"/><Relationship Id="rId79" Type="http://schemas.openxmlformats.org/officeDocument/2006/relationships/customXml" Target="../ink/ink2844.xml"/><Relationship Id="rId102" Type="http://schemas.openxmlformats.org/officeDocument/2006/relationships/image" Target="../media/image2033.png"/><Relationship Id="rId123" Type="http://schemas.openxmlformats.org/officeDocument/2006/relationships/image" Target="../media/image2043.png"/><Relationship Id="rId144" Type="http://schemas.openxmlformats.org/officeDocument/2006/relationships/customXml" Target="../ink/ink2877.xml"/><Relationship Id="rId90" Type="http://schemas.openxmlformats.org/officeDocument/2006/relationships/image" Target="../media/image2027.png"/><Relationship Id="rId165" Type="http://schemas.openxmlformats.org/officeDocument/2006/relationships/image" Target="../media/image2064.png"/><Relationship Id="rId27" Type="http://schemas.openxmlformats.org/officeDocument/2006/relationships/customXml" Target="../ink/ink2818.xml"/><Relationship Id="rId48" Type="http://schemas.openxmlformats.org/officeDocument/2006/relationships/image" Target="../media/image2007.png"/><Relationship Id="rId69" Type="http://schemas.openxmlformats.org/officeDocument/2006/relationships/customXml" Target="../ink/ink2839.xml"/><Relationship Id="rId113" Type="http://schemas.openxmlformats.org/officeDocument/2006/relationships/customXml" Target="../ink/ink2861.xml"/><Relationship Id="rId134" Type="http://schemas.openxmlformats.org/officeDocument/2006/relationships/customXml" Target="../ink/ink2872.xml"/><Relationship Id="rId80" Type="http://schemas.openxmlformats.org/officeDocument/2006/relationships/image" Target="../media/image2023.png"/><Relationship Id="rId155" Type="http://schemas.openxmlformats.org/officeDocument/2006/relationships/image" Target="../media/image2059.png"/><Relationship Id="rId176" Type="http://schemas.openxmlformats.org/officeDocument/2006/relationships/customXml" Target="../ink/ink2893.xml"/><Relationship Id="rId17" Type="http://schemas.openxmlformats.org/officeDocument/2006/relationships/customXml" Target="../ink/ink2813.xml"/><Relationship Id="rId38" Type="http://schemas.openxmlformats.org/officeDocument/2006/relationships/image" Target="../media/image2002.png"/><Relationship Id="rId59" Type="http://schemas.openxmlformats.org/officeDocument/2006/relationships/customXml" Target="../ink/ink2834.xml"/><Relationship Id="rId103" Type="http://schemas.openxmlformats.org/officeDocument/2006/relationships/customXml" Target="../ink/ink2856.xml"/><Relationship Id="rId124" Type="http://schemas.openxmlformats.org/officeDocument/2006/relationships/customXml" Target="../ink/ink2867.xml"/><Relationship Id="rId70" Type="http://schemas.openxmlformats.org/officeDocument/2006/relationships/image" Target="../media/image2018.png"/><Relationship Id="rId91" Type="http://schemas.openxmlformats.org/officeDocument/2006/relationships/customXml" Target="../ink/ink2850.xml"/><Relationship Id="rId145" Type="http://schemas.openxmlformats.org/officeDocument/2006/relationships/image" Target="../media/image2054.png"/><Relationship Id="rId166" Type="http://schemas.openxmlformats.org/officeDocument/2006/relationships/customXml" Target="../ink/ink288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85.png"/><Relationship Id="rId21" Type="http://schemas.openxmlformats.org/officeDocument/2006/relationships/customXml" Target="../ink/ink2904.xml"/><Relationship Id="rId42" Type="http://schemas.openxmlformats.org/officeDocument/2006/relationships/customXml" Target="../ink/ink2914.xml"/><Relationship Id="rId47" Type="http://schemas.openxmlformats.org/officeDocument/2006/relationships/image" Target="../media/image2096.png"/><Relationship Id="rId63" Type="http://schemas.openxmlformats.org/officeDocument/2006/relationships/image" Target="../media/image2104.png"/><Relationship Id="rId68" Type="http://schemas.openxmlformats.org/officeDocument/2006/relationships/customXml" Target="../ink/ink2927.xml"/><Relationship Id="rId84" Type="http://schemas.openxmlformats.org/officeDocument/2006/relationships/customXml" Target="../ink/ink2935.xml"/><Relationship Id="rId89" Type="http://schemas.openxmlformats.org/officeDocument/2006/relationships/image" Target="../media/image2116.png"/><Relationship Id="rId112" Type="http://schemas.openxmlformats.org/officeDocument/2006/relationships/customXml" Target="../ink/ink2949.xml"/><Relationship Id="rId16" Type="http://schemas.openxmlformats.org/officeDocument/2006/relationships/image" Target="../media/image2080.png"/><Relationship Id="rId107" Type="http://schemas.openxmlformats.org/officeDocument/2006/relationships/image" Target="../media/image2125.png"/><Relationship Id="rId11" Type="http://schemas.openxmlformats.org/officeDocument/2006/relationships/customXml" Target="../ink/ink2899.xml"/><Relationship Id="rId32" Type="http://schemas.openxmlformats.org/officeDocument/2006/relationships/image" Target="../media/image2088.png"/><Relationship Id="rId37" Type="http://schemas.openxmlformats.org/officeDocument/2006/relationships/customXml" Target="../ink/ink2912.xml"/><Relationship Id="rId53" Type="http://schemas.openxmlformats.org/officeDocument/2006/relationships/image" Target="../media/image2099.png"/><Relationship Id="rId58" Type="http://schemas.openxmlformats.org/officeDocument/2006/relationships/customXml" Target="../ink/ink2922.xml"/><Relationship Id="rId74" Type="http://schemas.openxmlformats.org/officeDocument/2006/relationships/customXml" Target="../ink/ink2930.xml"/><Relationship Id="rId79" Type="http://schemas.openxmlformats.org/officeDocument/2006/relationships/image" Target="../media/image2112.png"/><Relationship Id="rId102" Type="http://schemas.openxmlformats.org/officeDocument/2006/relationships/customXml" Target="../ink/ink2944.xml"/><Relationship Id="rId5" Type="http://schemas.openxmlformats.org/officeDocument/2006/relationships/customXml" Target="../ink/ink2896.xml"/><Relationship Id="rId90" Type="http://schemas.openxmlformats.org/officeDocument/2006/relationships/customXml" Target="../ink/ink2938.xml"/><Relationship Id="rId95" Type="http://schemas.openxmlformats.org/officeDocument/2006/relationships/image" Target="../media/image2119.png"/><Relationship Id="rId22" Type="http://schemas.openxmlformats.org/officeDocument/2006/relationships/image" Target="../media/image2083.png"/><Relationship Id="rId27" Type="http://schemas.openxmlformats.org/officeDocument/2006/relationships/customXml" Target="../ink/ink2907.xml"/><Relationship Id="rId43" Type="http://schemas.openxmlformats.org/officeDocument/2006/relationships/image" Target="../media/image2094.png"/><Relationship Id="rId48" Type="http://schemas.openxmlformats.org/officeDocument/2006/relationships/customXml" Target="../ink/ink2917.xml"/><Relationship Id="rId64" Type="http://schemas.openxmlformats.org/officeDocument/2006/relationships/customXml" Target="../ink/ink2925.xml"/><Relationship Id="rId69" Type="http://schemas.openxmlformats.org/officeDocument/2006/relationships/image" Target="../media/image2107.png"/><Relationship Id="rId113" Type="http://schemas.openxmlformats.org/officeDocument/2006/relationships/image" Target="../media/image2128.png"/><Relationship Id="rId80" Type="http://schemas.openxmlformats.org/officeDocument/2006/relationships/customXml" Target="../ink/ink2933.xml"/><Relationship Id="rId85" Type="http://schemas.openxmlformats.org/officeDocument/2006/relationships/image" Target="../media/image2114.png"/><Relationship Id="rId12" Type="http://schemas.openxmlformats.org/officeDocument/2006/relationships/image" Target="../media/image2078.png"/><Relationship Id="rId17" Type="http://schemas.openxmlformats.org/officeDocument/2006/relationships/customXml" Target="../ink/ink2902.xml"/><Relationship Id="rId33" Type="http://schemas.openxmlformats.org/officeDocument/2006/relationships/customXml" Target="../ink/ink2910.xml"/><Relationship Id="rId38" Type="http://schemas.openxmlformats.org/officeDocument/2006/relationships/image" Target="../media/image2091.png"/><Relationship Id="rId59" Type="http://schemas.openxmlformats.org/officeDocument/2006/relationships/image" Target="../media/image2102.png"/><Relationship Id="rId103" Type="http://schemas.openxmlformats.org/officeDocument/2006/relationships/image" Target="../media/image2123.png"/><Relationship Id="rId108" Type="http://schemas.openxmlformats.org/officeDocument/2006/relationships/customXml" Target="../ink/ink2947.xml"/><Relationship Id="rId54" Type="http://schemas.openxmlformats.org/officeDocument/2006/relationships/customXml" Target="../ink/ink2920.xml"/><Relationship Id="rId70" Type="http://schemas.openxmlformats.org/officeDocument/2006/relationships/customXml" Target="../ink/ink2928.xml"/><Relationship Id="rId75" Type="http://schemas.openxmlformats.org/officeDocument/2006/relationships/image" Target="../media/image2110.png"/><Relationship Id="rId91" Type="http://schemas.openxmlformats.org/officeDocument/2006/relationships/image" Target="../media/image2117.png"/><Relationship Id="rId96" Type="http://schemas.openxmlformats.org/officeDocument/2006/relationships/customXml" Target="../ink/ink29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5.png"/><Relationship Id="rId15" Type="http://schemas.openxmlformats.org/officeDocument/2006/relationships/customXml" Target="../ink/ink2901.xml"/><Relationship Id="rId23" Type="http://schemas.openxmlformats.org/officeDocument/2006/relationships/customXml" Target="../ink/ink2905.xml"/><Relationship Id="rId28" Type="http://schemas.openxmlformats.org/officeDocument/2006/relationships/image" Target="../media/image2086.png"/><Relationship Id="rId36" Type="http://schemas.openxmlformats.org/officeDocument/2006/relationships/image" Target="../media/image2090.png"/><Relationship Id="rId49" Type="http://schemas.openxmlformats.org/officeDocument/2006/relationships/image" Target="../media/image2097.png"/><Relationship Id="rId57" Type="http://schemas.openxmlformats.org/officeDocument/2006/relationships/image" Target="../media/image2101.png"/><Relationship Id="rId106" Type="http://schemas.openxmlformats.org/officeDocument/2006/relationships/customXml" Target="../ink/ink2946.xml"/><Relationship Id="rId10" Type="http://schemas.openxmlformats.org/officeDocument/2006/relationships/image" Target="../media/image2077.png"/><Relationship Id="rId31" Type="http://schemas.openxmlformats.org/officeDocument/2006/relationships/customXml" Target="../ink/ink2909.xml"/><Relationship Id="rId44" Type="http://schemas.openxmlformats.org/officeDocument/2006/relationships/customXml" Target="../ink/ink2915.xml"/><Relationship Id="rId52" Type="http://schemas.openxmlformats.org/officeDocument/2006/relationships/customXml" Target="../ink/ink2919.xml"/><Relationship Id="rId60" Type="http://schemas.openxmlformats.org/officeDocument/2006/relationships/customXml" Target="../ink/ink2923.xml"/><Relationship Id="rId65" Type="http://schemas.openxmlformats.org/officeDocument/2006/relationships/image" Target="../media/image2105.png"/><Relationship Id="rId73" Type="http://schemas.openxmlformats.org/officeDocument/2006/relationships/image" Target="../media/image2109.png"/><Relationship Id="rId78" Type="http://schemas.openxmlformats.org/officeDocument/2006/relationships/customXml" Target="../ink/ink2932.xml"/><Relationship Id="rId81" Type="http://schemas.openxmlformats.org/officeDocument/2006/relationships/image" Target="../media/image764.png"/><Relationship Id="rId86" Type="http://schemas.openxmlformats.org/officeDocument/2006/relationships/customXml" Target="../ink/ink2936.xml"/><Relationship Id="rId94" Type="http://schemas.openxmlformats.org/officeDocument/2006/relationships/customXml" Target="../ink/ink2940.xml"/><Relationship Id="rId99" Type="http://schemas.openxmlformats.org/officeDocument/2006/relationships/image" Target="../media/image2121.png"/><Relationship Id="rId101" Type="http://schemas.openxmlformats.org/officeDocument/2006/relationships/image" Target="../media/image2122.png"/><Relationship Id="rId4" Type="http://schemas.openxmlformats.org/officeDocument/2006/relationships/image" Target="../media/image2074.png"/><Relationship Id="rId9" Type="http://schemas.openxmlformats.org/officeDocument/2006/relationships/customXml" Target="../ink/ink2898.xml"/><Relationship Id="rId13" Type="http://schemas.openxmlformats.org/officeDocument/2006/relationships/customXml" Target="../ink/ink2900.xml"/><Relationship Id="rId18" Type="http://schemas.openxmlformats.org/officeDocument/2006/relationships/image" Target="../media/image2081.png"/><Relationship Id="rId39" Type="http://schemas.openxmlformats.org/officeDocument/2006/relationships/customXml" Target="../ink/ink2913.xml"/><Relationship Id="rId109" Type="http://schemas.openxmlformats.org/officeDocument/2006/relationships/image" Target="../media/image2126.png"/><Relationship Id="rId34" Type="http://schemas.openxmlformats.org/officeDocument/2006/relationships/image" Target="../media/image2089.png"/><Relationship Id="rId50" Type="http://schemas.openxmlformats.org/officeDocument/2006/relationships/customXml" Target="../ink/ink2918.xml"/><Relationship Id="rId55" Type="http://schemas.openxmlformats.org/officeDocument/2006/relationships/image" Target="../media/image2100.png"/><Relationship Id="rId76" Type="http://schemas.openxmlformats.org/officeDocument/2006/relationships/customXml" Target="../ink/ink2931.xml"/><Relationship Id="rId97" Type="http://schemas.openxmlformats.org/officeDocument/2006/relationships/image" Target="../media/image2120.png"/><Relationship Id="rId104" Type="http://schemas.openxmlformats.org/officeDocument/2006/relationships/customXml" Target="../ink/ink2945.xml"/><Relationship Id="rId7" Type="http://schemas.openxmlformats.org/officeDocument/2006/relationships/customXml" Target="../ink/ink2897.xml"/><Relationship Id="rId71" Type="http://schemas.openxmlformats.org/officeDocument/2006/relationships/image" Target="../media/image2108.png"/><Relationship Id="rId92" Type="http://schemas.openxmlformats.org/officeDocument/2006/relationships/customXml" Target="../ink/ink2939.xml"/><Relationship Id="rId2" Type="http://schemas.openxmlformats.org/officeDocument/2006/relationships/image" Target="../media/image2073.jpeg"/><Relationship Id="rId29" Type="http://schemas.openxmlformats.org/officeDocument/2006/relationships/customXml" Target="../ink/ink2908.xml"/><Relationship Id="rId24" Type="http://schemas.openxmlformats.org/officeDocument/2006/relationships/image" Target="../media/image2084.png"/><Relationship Id="rId40" Type="http://schemas.openxmlformats.org/officeDocument/2006/relationships/image" Target="../media/image2092.png"/><Relationship Id="rId45" Type="http://schemas.openxmlformats.org/officeDocument/2006/relationships/image" Target="../media/image2095.png"/><Relationship Id="rId66" Type="http://schemas.openxmlformats.org/officeDocument/2006/relationships/customXml" Target="../ink/ink2926.xml"/><Relationship Id="rId87" Type="http://schemas.openxmlformats.org/officeDocument/2006/relationships/image" Target="../media/image2115.png"/><Relationship Id="rId110" Type="http://schemas.openxmlformats.org/officeDocument/2006/relationships/customXml" Target="../ink/ink2948.xml"/><Relationship Id="rId61" Type="http://schemas.openxmlformats.org/officeDocument/2006/relationships/image" Target="../media/image2103.png"/><Relationship Id="rId82" Type="http://schemas.openxmlformats.org/officeDocument/2006/relationships/customXml" Target="../ink/ink2934.xml"/><Relationship Id="rId19" Type="http://schemas.openxmlformats.org/officeDocument/2006/relationships/customXml" Target="../ink/ink2903.xml"/><Relationship Id="rId14" Type="http://schemas.openxmlformats.org/officeDocument/2006/relationships/image" Target="../media/image2079.png"/><Relationship Id="rId30" Type="http://schemas.openxmlformats.org/officeDocument/2006/relationships/image" Target="../media/image2087.png"/><Relationship Id="rId35" Type="http://schemas.openxmlformats.org/officeDocument/2006/relationships/customXml" Target="../ink/ink2911.xml"/><Relationship Id="rId56" Type="http://schemas.openxmlformats.org/officeDocument/2006/relationships/customXml" Target="../ink/ink2921.xml"/><Relationship Id="rId77" Type="http://schemas.openxmlformats.org/officeDocument/2006/relationships/image" Target="../media/image2111.png"/><Relationship Id="rId100" Type="http://schemas.openxmlformats.org/officeDocument/2006/relationships/customXml" Target="../ink/ink2943.xml"/><Relationship Id="rId105" Type="http://schemas.openxmlformats.org/officeDocument/2006/relationships/image" Target="../media/image2124.png"/><Relationship Id="rId8" Type="http://schemas.openxmlformats.org/officeDocument/2006/relationships/image" Target="../media/image2076.png"/><Relationship Id="rId51" Type="http://schemas.openxmlformats.org/officeDocument/2006/relationships/image" Target="../media/image2098.png"/><Relationship Id="rId72" Type="http://schemas.openxmlformats.org/officeDocument/2006/relationships/customXml" Target="../ink/ink2929.xml"/><Relationship Id="rId93" Type="http://schemas.openxmlformats.org/officeDocument/2006/relationships/image" Target="../media/image2118.png"/><Relationship Id="rId98" Type="http://schemas.openxmlformats.org/officeDocument/2006/relationships/customXml" Target="../ink/ink2942.xml"/><Relationship Id="rId3" Type="http://schemas.openxmlformats.org/officeDocument/2006/relationships/customXml" Target="../ink/ink2895.xml"/><Relationship Id="rId25" Type="http://schemas.openxmlformats.org/officeDocument/2006/relationships/customXml" Target="../ink/ink2906.xml"/><Relationship Id="rId46" Type="http://schemas.openxmlformats.org/officeDocument/2006/relationships/customXml" Target="../ink/ink2916.xml"/><Relationship Id="rId67" Type="http://schemas.openxmlformats.org/officeDocument/2006/relationships/image" Target="../media/image2106.png"/><Relationship Id="rId20" Type="http://schemas.openxmlformats.org/officeDocument/2006/relationships/image" Target="../media/image2082.png"/><Relationship Id="rId41" Type="http://schemas.openxmlformats.org/officeDocument/2006/relationships/image" Target="../media/image2093.jpeg"/><Relationship Id="rId62" Type="http://schemas.openxmlformats.org/officeDocument/2006/relationships/customXml" Target="../ink/ink2924.xml"/><Relationship Id="rId83" Type="http://schemas.openxmlformats.org/officeDocument/2006/relationships/image" Target="../media/image2113.png"/><Relationship Id="rId88" Type="http://schemas.openxmlformats.org/officeDocument/2006/relationships/customXml" Target="../ink/ink2937.xml"/><Relationship Id="rId111" Type="http://schemas.openxmlformats.org/officeDocument/2006/relationships/image" Target="../media/image2127.png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5.png"/><Relationship Id="rId21" Type="http://schemas.openxmlformats.org/officeDocument/2006/relationships/image" Target="../media/image2138.png"/><Relationship Id="rId42" Type="http://schemas.openxmlformats.org/officeDocument/2006/relationships/customXml" Target="../ink/ink2970.xml"/><Relationship Id="rId63" Type="http://schemas.openxmlformats.org/officeDocument/2006/relationships/image" Target="../media/image2158.png"/><Relationship Id="rId84" Type="http://schemas.openxmlformats.org/officeDocument/2006/relationships/customXml" Target="../ink/ink2991.xml"/><Relationship Id="rId138" Type="http://schemas.openxmlformats.org/officeDocument/2006/relationships/customXml" Target="../ink/ink3018.xml"/><Relationship Id="rId159" Type="http://schemas.openxmlformats.org/officeDocument/2006/relationships/image" Target="../media/image2206.png"/><Relationship Id="rId170" Type="http://schemas.openxmlformats.org/officeDocument/2006/relationships/customXml" Target="../ink/ink3034.xml"/><Relationship Id="rId191" Type="http://schemas.openxmlformats.org/officeDocument/2006/relationships/image" Target="../media/image2222.png"/><Relationship Id="rId107" Type="http://schemas.openxmlformats.org/officeDocument/2006/relationships/image" Target="../media/image2180.png"/><Relationship Id="rId11" Type="http://schemas.openxmlformats.org/officeDocument/2006/relationships/image" Target="../media/image2133.png"/><Relationship Id="rId32" Type="http://schemas.openxmlformats.org/officeDocument/2006/relationships/customXml" Target="../ink/ink2965.xml"/><Relationship Id="rId53" Type="http://schemas.openxmlformats.org/officeDocument/2006/relationships/image" Target="../media/image2153.png"/><Relationship Id="rId74" Type="http://schemas.openxmlformats.org/officeDocument/2006/relationships/customXml" Target="../ink/ink2986.xml"/><Relationship Id="rId128" Type="http://schemas.openxmlformats.org/officeDocument/2006/relationships/customXml" Target="../ink/ink3013.xml"/><Relationship Id="rId149" Type="http://schemas.openxmlformats.org/officeDocument/2006/relationships/image" Target="../media/image2201.png"/><Relationship Id="rId5" Type="http://schemas.openxmlformats.org/officeDocument/2006/relationships/image" Target="../media/image2130.png"/><Relationship Id="rId95" Type="http://schemas.openxmlformats.org/officeDocument/2006/relationships/image" Target="../media/image2174.png"/><Relationship Id="rId160" Type="http://schemas.openxmlformats.org/officeDocument/2006/relationships/customXml" Target="../ink/ink3029.xml"/><Relationship Id="rId181" Type="http://schemas.openxmlformats.org/officeDocument/2006/relationships/image" Target="../media/image2217.png"/><Relationship Id="rId22" Type="http://schemas.openxmlformats.org/officeDocument/2006/relationships/customXml" Target="../ink/ink2960.xml"/><Relationship Id="rId43" Type="http://schemas.openxmlformats.org/officeDocument/2006/relationships/image" Target="../media/image2148.png"/><Relationship Id="rId64" Type="http://schemas.openxmlformats.org/officeDocument/2006/relationships/customXml" Target="../ink/ink2981.xml"/><Relationship Id="rId118" Type="http://schemas.openxmlformats.org/officeDocument/2006/relationships/customXml" Target="../ink/ink3008.xml"/><Relationship Id="rId139" Type="http://schemas.openxmlformats.org/officeDocument/2006/relationships/image" Target="../media/image2196.png"/><Relationship Id="rId85" Type="http://schemas.openxmlformats.org/officeDocument/2006/relationships/image" Target="../media/image2169.png"/><Relationship Id="rId150" Type="http://schemas.openxmlformats.org/officeDocument/2006/relationships/customXml" Target="../ink/ink3024.xml"/><Relationship Id="rId171" Type="http://schemas.openxmlformats.org/officeDocument/2006/relationships/image" Target="../media/image2212.png"/><Relationship Id="rId192" Type="http://schemas.openxmlformats.org/officeDocument/2006/relationships/customXml" Target="../ink/ink3045.xml"/><Relationship Id="rId12" Type="http://schemas.openxmlformats.org/officeDocument/2006/relationships/customXml" Target="../ink/ink2955.xml"/><Relationship Id="rId33" Type="http://schemas.openxmlformats.org/officeDocument/2006/relationships/image" Target="../media/image2144.png"/><Relationship Id="rId108" Type="http://schemas.openxmlformats.org/officeDocument/2006/relationships/customXml" Target="../ink/ink3003.xml"/><Relationship Id="rId129" Type="http://schemas.openxmlformats.org/officeDocument/2006/relationships/image" Target="../media/image2191.png"/><Relationship Id="rId54" Type="http://schemas.openxmlformats.org/officeDocument/2006/relationships/customXml" Target="../ink/ink2976.xml"/><Relationship Id="rId75" Type="http://schemas.openxmlformats.org/officeDocument/2006/relationships/image" Target="../media/image2164.png"/><Relationship Id="rId96" Type="http://schemas.openxmlformats.org/officeDocument/2006/relationships/customXml" Target="../ink/ink2997.xml"/><Relationship Id="rId140" Type="http://schemas.openxmlformats.org/officeDocument/2006/relationships/customXml" Target="../ink/ink3019.xml"/><Relationship Id="rId161" Type="http://schemas.openxmlformats.org/officeDocument/2006/relationships/image" Target="../media/image2207.png"/><Relationship Id="rId182" Type="http://schemas.openxmlformats.org/officeDocument/2006/relationships/customXml" Target="../ink/ink3040.xml"/><Relationship Id="rId6" Type="http://schemas.openxmlformats.org/officeDocument/2006/relationships/customXml" Target="../ink/ink2952.xml"/><Relationship Id="rId23" Type="http://schemas.openxmlformats.org/officeDocument/2006/relationships/image" Target="../media/image2139.png"/><Relationship Id="rId119" Type="http://schemas.openxmlformats.org/officeDocument/2006/relationships/image" Target="../media/image2186.png"/><Relationship Id="rId44" Type="http://schemas.openxmlformats.org/officeDocument/2006/relationships/customXml" Target="../ink/ink2971.xml"/><Relationship Id="rId65" Type="http://schemas.openxmlformats.org/officeDocument/2006/relationships/image" Target="../media/image2159.png"/><Relationship Id="rId86" Type="http://schemas.openxmlformats.org/officeDocument/2006/relationships/customXml" Target="../ink/ink2992.xml"/><Relationship Id="rId130" Type="http://schemas.openxmlformats.org/officeDocument/2006/relationships/customXml" Target="../ink/ink3014.xml"/><Relationship Id="rId151" Type="http://schemas.openxmlformats.org/officeDocument/2006/relationships/image" Target="../media/image2202.png"/><Relationship Id="rId172" Type="http://schemas.openxmlformats.org/officeDocument/2006/relationships/customXml" Target="../ink/ink3035.xml"/><Relationship Id="rId193" Type="http://schemas.openxmlformats.org/officeDocument/2006/relationships/image" Target="../media/image2223.png"/><Relationship Id="rId13" Type="http://schemas.openxmlformats.org/officeDocument/2006/relationships/image" Target="../media/image2134.png"/><Relationship Id="rId109" Type="http://schemas.openxmlformats.org/officeDocument/2006/relationships/image" Target="../media/image2181.png"/><Relationship Id="rId34" Type="http://schemas.openxmlformats.org/officeDocument/2006/relationships/customXml" Target="../ink/ink2966.xml"/><Relationship Id="rId55" Type="http://schemas.openxmlformats.org/officeDocument/2006/relationships/image" Target="../media/image2154.png"/><Relationship Id="rId76" Type="http://schemas.openxmlformats.org/officeDocument/2006/relationships/customXml" Target="../ink/ink2987.xml"/><Relationship Id="rId97" Type="http://schemas.openxmlformats.org/officeDocument/2006/relationships/image" Target="../media/image2175.png"/><Relationship Id="rId120" Type="http://schemas.openxmlformats.org/officeDocument/2006/relationships/customXml" Target="../ink/ink3009.xml"/><Relationship Id="rId141" Type="http://schemas.openxmlformats.org/officeDocument/2006/relationships/image" Target="../media/image2197.png"/><Relationship Id="rId7" Type="http://schemas.openxmlformats.org/officeDocument/2006/relationships/image" Target="../media/image2131.png"/><Relationship Id="rId162" Type="http://schemas.openxmlformats.org/officeDocument/2006/relationships/customXml" Target="../ink/ink3030.xml"/><Relationship Id="rId183" Type="http://schemas.openxmlformats.org/officeDocument/2006/relationships/image" Target="../media/image2218.png"/><Relationship Id="rId2" Type="http://schemas.openxmlformats.org/officeDocument/2006/relationships/customXml" Target="../ink/ink2950.xml"/><Relationship Id="rId29" Type="http://schemas.openxmlformats.org/officeDocument/2006/relationships/image" Target="../media/image2142.png"/><Relationship Id="rId24" Type="http://schemas.openxmlformats.org/officeDocument/2006/relationships/customXml" Target="../ink/ink2961.xml"/><Relationship Id="rId40" Type="http://schemas.openxmlformats.org/officeDocument/2006/relationships/customXml" Target="../ink/ink2969.xml"/><Relationship Id="rId45" Type="http://schemas.openxmlformats.org/officeDocument/2006/relationships/image" Target="../media/image2149.png"/><Relationship Id="rId66" Type="http://schemas.openxmlformats.org/officeDocument/2006/relationships/customXml" Target="../ink/ink2982.xml"/><Relationship Id="rId87" Type="http://schemas.openxmlformats.org/officeDocument/2006/relationships/image" Target="../media/image2170.png"/><Relationship Id="rId110" Type="http://schemas.openxmlformats.org/officeDocument/2006/relationships/customXml" Target="../ink/ink3004.xml"/><Relationship Id="rId115" Type="http://schemas.openxmlformats.org/officeDocument/2006/relationships/image" Target="../media/image2184.png"/><Relationship Id="rId131" Type="http://schemas.openxmlformats.org/officeDocument/2006/relationships/image" Target="../media/image2192.png"/><Relationship Id="rId136" Type="http://schemas.openxmlformats.org/officeDocument/2006/relationships/customXml" Target="../ink/ink3017.xml"/><Relationship Id="rId157" Type="http://schemas.openxmlformats.org/officeDocument/2006/relationships/image" Target="../media/image2205.png"/><Relationship Id="rId178" Type="http://schemas.openxmlformats.org/officeDocument/2006/relationships/customXml" Target="../ink/ink3038.xml"/><Relationship Id="rId61" Type="http://schemas.openxmlformats.org/officeDocument/2006/relationships/image" Target="../media/image2157.png"/><Relationship Id="rId82" Type="http://schemas.openxmlformats.org/officeDocument/2006/relationships/customXml" Target="../ink/ink2990.xml"/><Relationship Id="rId152" Type="http://schemas.openxmlformats.org/officeDocument/2006/relationships/customXml" Target="../ink/ink3025.xml"/><Relationship Id="rId173" Type="http://schemas.openxmlformats.org/officeDocument/2006/relationships/image" Target="../media/image2213.png"/><Relationship Id="rId194" Type="http://schemas.openxmlformats.org/officeDocument/2006/relationships/customXml" Target="../ink/ink3046.xml"/><Relationship Id="rId199" Type="http://schemas.openxmlformats.org/officeDocument/2006/relationships/image" Target="../media/image2226.png"/><Relationship Id="rId19" Type="http://schemas.openxmlformats.org/officeDocument/2006/relationships/image" Target="../media/image2137.png"/><Relationship Id="rId14" Type="http://schemas.openxmlformats.org/officeDocument/2006/relationships/customXml" Target="../ink/ink2956.xml"/><Relationship Id="rId30" Type="http://schemas.openxmlformats.org/officeDocument/2006/relationships/customXml" Target="../ink/ink2964.xml"/><Relationship Id="rId35" Type="http://schemas.openxmlformats.org/officeDocument/2006/relationships/image" Target="../media/image2145.png"/><Relationship Id="rId56" Type="http://schemas.openxmlformats.org/officeDocument/2006/relationships/customXml" Target="../ink/ink2977.xml"/><Relationship Id="rId77" Type="http://schemas.openxmlformats.org/officeDocument/2006/relationships/image" Target="../media/image2165.png"/><Relationship Id="rId100" Type="http://schemas.openxmlformats.org/officeDocument/2006/relationships/customXml" Target="../ink/ink2999.xml"/><Relationship Id="rId105" Type="http://schemas.openxmlformats.org/officeDocument/2006/relationships/image" Target="../media/image2179.png"/><Relationship Id="rId126" Type="http://schemas.openxmlformats.org/officeDocument/2006/relationships/customXml" Target="../ink/ink3012.xml"/><Relationship Id="rId147" Type="http://schemas.openxmlformats.org/officeDocument/2006/relationships/image" Target="../media/image2200.png"/><Relationship Id="rId168" Type="http://schemas.openxmlformats.org/officeDocument/2006/relationships/customXml" Target="../ink/ink3033.xml"/><Relationship Id="rId8" Type="http://schemas.openxmlformats.org/officeDocument/2006/relationships/customXml" Target="../ink/ink2953.xml"/><Relationship Id="rId51" Type="http://schemas.openxmlformats.org/officeDocument/2006/relationships/image" Target="../media/image2152.png"/><Relationship Id="rId72" Type="http://schemas.openxmlformats.org/officeDocument/2006/relationships/customXml" Target="../ink/ink2985.xml"/><Relationship Id="rId93" Type="http://schemas.openxmlformats.org/officeDocument/2006/relationships/image" Target="../media/image2173.png"/><Relationship Id="rId98" Type="http://schemas.openxmlformats.org/officeDocument/2006/relationships/customXml" Target="../ink/ink2998.xml"/><Relationship Id="rId121" Type="http://schemas.openxmlformats.org/officeDocument/2006/relationships/image" Target="../media/image2187.png"/><Relationship Id="rId142" Type="http://schemas.openxmlformats.org/officeDocument/2006/relationships/customXml" Target="../ink/ink3020.xml"/><Relationship Id="rId163" Type="http://schemas.openxmlformats.org/officeDocument/2006/relationships/image" Target="../media/image2208.png"/><Relationship Id="rId184" Type="http://schemas.openxmlformats.org/officeDocument/2006/relationships/customXml" Target="../ink/ink3041.xml"/><Relationship Id="rId189" Type="http://schemas.openxmlformats.org/officeDocument/2006/relationships/image" Target="../media/image2221.png"/><Relationship Id="rId3" Type="http://schemas.openxmlformats.org/officeDocument/2006/relationships/image" Target="../media/image2129.png"/><Relationship Id="rId25" Type="http://schemas.openxmlformats.org/officeDocument/2006/relationships/image" Target="../media/image2140.png"/><Relationship Id="rId46" Type="http://schemas.openxmlformats.org/officeDocument/2006/relationships/customXml" Target="../ink/ink2972.xml"/><Relationship Id="rId67" Type="http://schemas.openxmlformats.org/officeDocument/2006/relationships/image" Target="../media/image2160.png"/><Relationship Id="rId116" Type="http://schemas.openxmlformats.org/officeDocument/2006/relationships/customXml" Target="../ink/ink3007.xml"/><Relationship Id="rId137" Type="http://schemas.openxmlformats.org/officeDocument/2006/relationships/image" Target="../media/image2195.png"/><Relationship Id="rId158" Type="http://schemas.openxmlformats.org/officeDocument/2006/relationships/customXml" Target="../ink/ink3028.xml"/><Relationship Id="rId20" Type="http://schemas.openxmlformats.org/officeDocument/2006/relationships/customXml" Target="../ink/ink2959.xml"/><Relationship Id="rId41" Type="http://schemas.openxmlformats.org/officeDocument/2006/relationships/image" Target="../media/image2003.png"/><Relationship Id="rId62" Type="http://schemas.openxmlformats.org/officeDocument/2006/relationships/customXml" Target="../ink/ink2980.xml"/><Relationship Id="rId83" Type="http://schemas.openxmlformats.org/officeDocument/2006/relationships/image" Target="../media/image2168.png"/><Relationship Id="rId88" Type="http://schemas.openxmlformats.org/officeDocument/2006/relationships/customXml" Target="../ink/ink2993.xml"/><Relationship Id="rId111" Type="http://schemas.openxmlformats.org/officeDocument/2006/relationships/image" Target="../media/image2182.png"/><Relationship Id="rId132" Type="http://schemas.openxmlformats.org/officeDocument/2006/relationships/customXml" Target="../ink/ink3015.xml"/><Relationship Id="rId153" Type="http://schemas.openxmlformats.org/officeDocument/2006/relationships/image" Target="../media/image2203.png"/><Relationship Id="rId174" Type="http://schemas.openxmlformats.org/officeDocument/2006/relationships/customXml" Target="../ink/ink3036.xml"/><Relationship Id="rId179" Type="http://schemas.openxmlformats.org/officeDocument/2006/relationships/image" Target="../media/image2216.png"/><Relationship Id="rId195" Type="http://schemas.openxmlformats.org/officeDocument/2006/relationships/image" Target="../media/image2224.png"/><Relationship Id="rId190" Type="http://schemas.openxmlformats.org/officeDocument/2006/relationships/customXml" Target="../ink/ink3044.xml"/><Relationship Id="rId15" Type="http://schemas.openxmlformats.org/officeDocument/2006/relationships/image" Target="../media/image2135.png"/><Relationship Id="rId36" Type="http://schemas.openxmlformats.org/officeDocument/2006/relationships/customXml" Target="../ink/ink2967.xml"/><Relationship Id="rId57" Type="http://schemas.openxmlformats.org/officeDocument/2006/relationships/image" Target="../media/image2155.png"/><Relationship Id="rId106" Type="http://schemas.openxmlformats.org/officeDocument/2006/relationships/customXml" Target="../ink/ink3002.xml"/><Relationship Id="rId127" Type="http://schemas.openxmlformats.org/officeDocument/2006/relationships/image" Target="../media/image2190.png"/><Relationship Id="rId10" Type="http://schemas.openxmlformats.org/officeDocument/2006/relationships/customXml" Target="../ink/ink2954.xml"/><Relationship Id="rId31" Type="http://schemas.openxmlformats.org/officeDocument/2006/relationships/image" Target="../media/image2143.png"/><Relationship Id="rId52" Type="http://schemas.openxmlformats.org/officeDocument/2006/relationships/customXml" Target="../ink/ink2975.xml"/><Relationship Id="rId73" Type="http://schemas.openxmlformats.org/officeDocument/2006/relationships/image" Target="../media/image2163.png"/><Relationship Id="rId78" Type="http://schemas.openxmlformats.org/officeDocument/2006/relationships/customXml" Target="../ink/ink2988.xml"/><Relationship Id="rId94" Type="http://schemas.openxmlformats.org/officeDocument/2006/relationships/customXml" Target="../ink/ink2996.xml"/><Relationship Id="rId99" Type="http://schemas.openxmlformats.org/officeDocument/2006/relationships/image" Target="../media/image2176.png"/><Relationship Id="rId101" Type="http://schemas.openxmlformats.org/officeDocument/2006/relationships/image" Target="../media/image2177.png"/><Relationship Id="rId122" Type="http://schemas.openxmlformats.org/officeDocument/2006/relationships/customXml" Target="../ink/ink3010.xml"/><Relationship Id="rId143" Type="http://schemas.openxmlformats.org/officeDocument/2006/relationships/image" Target="../media/image2198.png"/><Relationship Id="rId148" Type="http://schemas.openxmlformats.org/officeDocument/2006/relationships/customXml" Target="../ink/ink3023.xml"/><Relationship Id="rId164" Type="http://schemas.openxmlformats.org/officeDocument/2006/relationships/customXml" Target="../ink/ink3031.xml"/><Relationship Id="rId169" Type="http://schemas.openxmlformats.org/officeDocument/2006/relationships/image" Target="../media/image2211.png"/><Relationship Id="rId185" Type="http://schemas.openxmlformats.org/officeDocument/2006/relationships/image" Target="../media/image2219.png"/><Relationship Id="rId4" Type="http://schemas.openxmlformats.org/officeDocument/2006/relationships/customXml" Target="../ink/ink2951.xml"/><Relationship Id="rId9" Type="http://schemas.openxmlformats.org/officeDocument/2006/relationships/image" Target="../media/image2132.png"/><Relationship Id="rId180" Type="http://schemas.openxmlformats.org/officeDocument/2006/relationships/customXml" Target="../ink/ink3039.xml"/><Relationship Id="rId26" Type="http://schemas.openxmlformats.org/officeDocument/2006/relationships/customXml" Target="../ink/ink2962.xml"/><Relationship Id="rId47" Type="http://schemas.openxmlformats.org/officeDocument/2006/relationships/image" Target="../media/image2150.png"/><Relationship Id="rId68" Type="http://schemas.openxmlformats.org/officeDocument/2006/relationships/customXml" Target="../ink/ink2983.xml"/><Relationship Id="rId89" Type="http://schemas.openxmlformats.org/officeDocument/2006/relationships/image" Target="../media/image2171.png"/><Relationship Id="rId112" Type="http://schemas.openxmlformats.org/officeDocument/2006/relationships/customXml" Target="../ink/ink3005.xml"/><Relationship Id="rId133" Type="http://schemas.openxmlformats.org/officeDocument/2006/relationships/image" Target="../media/image2193.png"/><Relationship Id="rId154" Type="http://schemas.openxmlformats.org/officeDocument/2006/relationships/customXml" Target="../ink/ink3026.xml"/><Relationship Id="rId175" Type="http://schemas.openxmlformats.org/officeDocument/2006/relationships/image" Target="../media/image2214.png"/><Relationship Id="rId196" Type="http://schemas.openxmlformats.org/officeDocument/2006/relationships/customXml" Target="../ink/ink3047.xml"/><Relationship Id="rId200" Type="http://schemas.openxmlformats.org/officeDocument/2006/relationships/customXml" Target="../ink/ink3049.xml"/><Relationship Id="rId16" Type="http://schemas.openxmlformats.org/officeDocument/2006/relationships/customXml" Target="../ink/ink2957.xml"/><Relationship Id="rId37" Type="http://schemas.openxmlformats.org/officeDocument/2006/relationships/image" Target="../media/image2146.png"/><Relationship Id="rId58" Type="http://schemas.openxmlformats.org/officeDocument/2006/relationships/customXml" Target="../ink/ink2978.xml"/><Relationship Id="rId79" Type="http://schemas.openxmlformats.org/officeDocument/2006/relationships/image" Target="../media/image2166.png"/><Relationship Id="rId102" Type="http://schemas.openxmlformats.org/officeDocument/2006/relationships/customXml" Target="../ink/ink3000.xml"/><Relationship Id="rId123" Type="http://schemas.openxmlformats.org/officeDocument/2006/relationships/image" Target="../media/image2188.png"/><Relationship Id="rId144" Type="http://schemas.openxmlformats.org/officeDocument/2006/relationships/customXml" Target="../ink/ink3021.xml"/><Relationship Id="rId90" Type="http://schemas.openxmlformats.org/officeDocument/2006/relationships/customXml" Target="../ink/ink2994.xml"/><Relationship Id="rId165" Type="http://schemas.openxmlformats.org/officeDocument/2006/relationships/image" Target="../media/image2209.png"/><Relationship Id="rId186" Type="http://schemas.openxmlformats.org/officeDocument/2006/relationships/customXml" Target="../ink/ink3042.xml"/><Relationship Id="rId27" Type="http://schemas.openxmlformats.org/officeDocument/2006/relationships/image" Target="../media/image2141.png"/><Relationship Id="rId48" Type="http://schemas.openxmlformats.org/officeDocument/2006/relationships/customXml" Target="../ink/ink2973.xml"/><Relationship Id="rId69" Type="http://schemas.openxmlformats.org/officeDocument/2006/relationships/image" Target="../media/image2161.png"/><Relationship Id="rId113" Type="http://schemas.openxmlformats.org/officeDocument/2006/relationships/image" Target="../media/image2183.png"/><Relationship Id="rId134" Type="http://schemas.openxmlformats.org/officeDocument/2006/relationships/customXml" Target="../ink/ink3016.xml"/><Relationship Id="rId80" Type="http://schemas.openxmlformats.org/officeDocument/2006/relationships/customXml" Target="../ink/ink2989.xml"/><Relationship Id="rId155" Type="http://schemas.openxmlformats.org/officeDocument/2006/relationships/image" Target="../media/image2204.png"/><Relationship Id="rId176" Type="http://schemas.openxmlformats.org/officeDocument/2006/relationships/customXml" Target="../ink/ink3037.xml"/><Relationship Id="rId197" Type="http://schemas.openxmlformats.org/officeDocument/2006/relationships/image" Target="../media/image2225.png"/><Relationship Id="rId201" Type="http://schemas.openxmlformats.org/officeDocument/2006/relationships/image" Target="../media/image2227.png"/><Relationship Id="rId17" Type="http://schemas.openxmlformats.org/officeDocument/2006/relationships/image" Target="../media/image2136.png"/><Relationship Id="rId38" Type="http://schemas.openxmlformats.org/officeDocument/2006/relationships/customXml" Target="../ink/ink2968.xml"/><Relationship Id="rId59" Type="http://schemas.openxmlformats.org/officeDocument/2006/relationships/image" Target="../media/image2156.png"/><Relationship Id="rId103" Type="http://schemas.openxmlformats.org/officeDocument/2006/relationships/image" Target="../media/image2178.png"/><Relationship Id="rId124" Type="http://schemas.openxmlformats.org/officeDocument/2006/relationships/customXml" Target="../ink/ink3011.xml"/><Relationship Id="rId70" Type="http://schemas.openxmlformats.org/officeDocument/2006/relationships/customXml" Target="../ink/ink2984.xml"/><Relationship Id="rId91" Type="http://schemas.openxmlformats.org/officeDocument/2006/relationships/image" Target="../media/image2172.png"/><Relationship Id="rId145" Type="http://schemas.openxmlformats.org/officeDocument/2006/relationships/image" Target="../media/image2199.png"/><Relationship Id="rId166" Type="http://schemas.openxmlformats.org/officeDocument/2006/relationships/customXml" Target="../ink/ink3032.xml"/><Relationship Id="rId187" Type="http://schemas.openxmlformats.org/officeDocument/2006/relationships/image" Target="../media/image222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963.xml"/><Relationship Id="rId49" Type="http://schemas.openxmlformats.org/officeDocument/2006/relationships/image" Target="../media/image2151.png"/><Relationship Id="rId114" Type="http://schemas.openxmlformats.org/officeDocument/2006/relationships/customXml" Target="../ink/ink3006.xml"/><Relationship Id="rId60" Type="http://schemas.openxmlformats.org/officeDocument/2006/relationships/customXml" Target="../ink/ink2979.xml"/><Relationship Id="rId81" Type="http://schemas.openxmlformats.org/officeDocument/2006/relationships/image" Target="../media/image2167.png"/><Relationship Id="rId135" Type="http://schemas.openxmlformats.org/officeDocument/2006/relationships/image" Target="../media/image2194.png"/><Relationship Id="rId156" Type="http://schemas.openxmlformats.org/officeDocument/2006/relationships/customXml" Target="../ink/ink3027.xml"/><Relationship Id="rId177" Type="http://schemas.openxmlformats.org/officeDocument/2006/relationships/image" Target="../media/image2215.png"/><Relationship Id="rId198" Type="http://schemas.openxmlformats.org/officeDocument/2006/relationships/customXml" Target="../ink/ink3048.xml"/><Relationship Id="rId18" Type="http://schemas.openxmlformats.org/officeDocument/2006/relationships/customXml" Target="../ink/ink2958.xml"/><Relationship Id="rId39" Type="http://schemas.openxmlformats.org/officeDocument/2006/relationships/image" Target="../media/image2147.png"/><Relationship Id="rId50" Type="http://schemas.openxmlformats.org/officeDocument/2006/relationships/customXml" Target="../ink/ink2974.xml"/><Relationship Id="rId104" Type="http://schemas.openxmlformats.org/officeDocument/2006/relationships/customXml" Target="../ink/ink3001.xml"/><Relationship Id="rId125" Type="http://schemas.openxmlformats.org/officeDocument/2006/relationships/image" Target="../media/image2189.png"/><Relationship Id="rId146" Type="http://schemas.openxmlformats.org/officeDocument/2006/relationships/customXml" Target="../ink/ink3022.xml"/><Relationship Id="rId167" Type="http://schemas.openxmlformats.org/officeDocument/2006/relationships/image" Target="../media/image2210.png"/><Relationship Id="rId188" Type="http://schemas.openxmlformats.org/officeDocument/2006/relationships/customXml" Target="../ink/ink3043.xml"/><Relationship Id="rId71" Type="http://schemas.openxmlformats.org/officeDocument/2006/relationships/image" Target="../media/image2162.png"/><Relationship Id="rId92" Type="http://schemas.openxmlformats.org/officeDocument/2006/relationships/customXml" Target="../ink/ink299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1.png"/><Relationship Id="rId13" Type="http://schemas.openxmlformats.org/officeDocument/2006/relationships/customXml" Target="../ink/ink3055.xml"/><Relationship Id="rId18" Type="http://schemas.openxmlformats.org/officeDocument/2006/relationships/image" Target="../media/image2236.png"/><Relationship Id="rId26" Type="http://schemas.openxmlformats.org/officeDocument/2006/relationships/image" Target="../media/image2240.png"/><Relationship Id="rId3" Type="http://schemas.openxmlformats.org/officeDocument/2006/relationships/customXml" Target="../ink/ink3050.xml"/><Relationship Id="rId21" Type="http://schemas.openxmlformats.org/officeDocument/2006/relationships/customXml" Target="../ink/ink3059.xml"/><Relationship Id="rId7" Type="http://schemas.openxmlformats.org/officeDocument/2006/relationships/customXml" Target="../ink/ink3052.xml"/><Relationship Id="rId12" Type="http://schemas.openxmlformats.org/officeDocument/2006/relationships/image" Target="../media/image2233.png"/><Relationship Id="rId17" Type="http://schemas.openxmlformats.org/officeDocument/2006/relationships/customXml" Target="../ink/ink3057.xml"/><Relationship Id="rId25" Type="http://schemas.openxmlformats.org/officeDocument/2006/relationships/customXml" Target="../ink/ink3061.xml"/><Relationship Id="rId2" Type="http://schemas.openxmlformats.org/officeDocument/2006/relationships/image" Target="../media/image2228.jpeg"/><Relationship Id="rId16" Type="http://schemas.openxmlformats.org/officeDocument/2006/relationships/image" Target="../media/image2235.png"/><Relationship Id="rId20" Type="http://schemas.openxmlformats.org/officeDocument/2006/relationships/image" Target="../media/image2237.png"/><Relationship Id="rId29" Type="http://schemas.openxmlformats.org/officeDocument/2006/relationships/customXml" Target="../ink/ink30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0.png"/><Relationship Id="rId11" Type="http://schemas.openxmlformats.org/officeDocument/2006/relationships/customXml" Target="../ink/ink3054.xml"/><Relationship Id="rId24" Type="http://schemas.openxmlformats.org/officeDocument/2006/relationships/image" Target="../media/image2239.png"/><Relationship Id="rId5" Type="http://schemas.openxmlformats.org/officeDocument/2006/relationships/customXml" Target="../ink/ink3051.xml"/><Relationship Id="rId15" Type="http://schemas.openxmlformats.org/officeDocument/2006/relationships/customXml" Target="../ink/ink3056.xml"/><Relationship Id="rId23" Type="http://schemas.openxmlformats.org/officeDocument/2006/relationships/customXml" Target="../ink/ink3060.xml"/><Relationship Id="rId28" Type="http://schemas.openxmlformats.org/officeDocument/2006/relationships/image" Target="../media/image2241.png"/><Relationship Id="rId10" Type="http://schemas.openxmlformats.org/officeDocument/2006/relationships/image" Target="../media/image2232.png"/><Relationship Id="rId19" Type="http://schemas.openxmlformats.org/officeDocument/2006/relationships/customXml" Target="../ink/ink3058.xml"/><Relationship Id="rId4" Type="http://schemas.openxmlformats.org/officeDocument/2006/relationships/image" Target="../media/image2229.png"/><Relationship Id="rId9" Type="http://schemas.openxmlformats.org/officeDocument/2006/relationships/customXml" Target="../ink/ink3053.xml"/><Relationship Id="rId14" Type="http://schemas.openxmlformats.org/officeDocument/2006/relationships/image" Target="../media/image2234.png"/><Relationship Id="rId22" Type="http://schemas.openxmlformats.org/officeDocument/2006/relationships/image" Target="../media/image2238.png"/><Relationship Id="rId27" Type="http://schemas.openxmlformats.org/officeDocument/2006/relationships/customXml" Target="../ink/ink3062.xml"/><Relationship Id="rId30" Type="http://schemas.openxmlformats.org/officeDocument/2006/relationships/image" Target="../media/image2242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69.xml"/><Relationship Id="rId18" Type="http://schemas.openxmlformats.org/officeDocument/2006/relationships/image" Target="../media/image2251.png"/><Relationship Id="rId26" Type="http://schemas.openxmlformats.org/officeDocument/2006/relationships/image" Target="../media/image2255.png"/><Relationship Id="rId39" Type="http://schemas.openxmlformats.org/officeDocument/2006/relationships/customXml" Target="../ink/ink3082.xml"/><Relationship Id="rId21" Type="http://schemas.openxmlformats.org/officeDocument/2006/relationships/customXml" Target="../ink/ink3073.xml"/><Relationship Id="rId34" Type="http://schemas.openxmlformats.org/officeDocument/2006/relationships/image" Target="../media/image2259.png"/><Relationship Id="rId42" Type="http://schemas.openxmlformats.org/officeDocument/2006/relationships/image" Target="../media/image2263.png"/><Relationship Id="rId47" Type="http://schemas.openxmlformats.org/officeDocument/2006/relationships/customXml" Target="../ink/ink3086.xml"/><Relationship Id="rId50" Type="http://schemas.openxmlformats.org/officeDocument/2006/relationships/image" Target="../media/image764.png"/><Relationship Id="rId55" Type="http://schemas.openxmlformats.org/officeDocument/2006/relationships/customXml" Target="../ink/ink3090.xml"/><Relationship Id="rId7" Type="http://schemas.openxmlformats.org/officeDocument/2006/relationships/customXml" Target="../ink/ink3066.xml"/><Relationship Id="rId2" Type="http://schemas.openxmlformats.org/officeDocument/2006/relationships/image" Target="../media/image2243.jpeg"/><Relationship Id="rId16" Type="http://schemas.openxmlformats.org/officeDocument/2006/relationships/image" Target="../media/image2250.png"/><Relationship Id="rId29" Type="http://schemas.openxmlformats.org/officeDocument/2006/relationships/customXml" Target="../ink/ink3077.xml"/><Relationship Id="rId11" Type="http://schemas.openxmlformats.org/officeDocument/2006/relationships/customXml" Target="../ink/ink3068.xml"/><Relationship Id="rId24" Type="http://schemas.openxmlformats.org/officeDocument/2006/relationships/image" Target="../media/image2254.png"/><Relationship Id="rId32" Type="http://schemas.openxmlformats.org/officeDocument/2006/relationships/image" Target="../media/image2258.png"/><Relationship Id="rId37" Type="http://schemas.openxmlformats.org/officeDocument/2006/relationships/customXml" Target="../ink/ink3081.xml"/><Relationship Id="rId40" Type="http://schemas.openxmlformats.org/officeDocument/2006/relationships/image" Target="../media/image2262.png"/><Relationship Id="rId45" Type="http://schemas.openxmlformats.org/officeDocument/2006/relationships/customXml" Target="../ink/ink3085.xml"/><Relationship Id="rId53" Type="http://schemas.openxmlformats.org/officeDocument/2006/relationships/customXml" Target="../ink/ink3089.xml"/><Relationship Id="rId58" Type="http://schemas.openxmlformats.org/officeDocument/2006/relationships/image" Target="../media/image2270.png"/><Relationship Id="rId5" Type="http://schemas.openxmlformats.org/officeDocument/2006/relationships/customXml" Target="../ink/ink3065.xml"/><Relationship Id="rId19" Type="http://schemas.openxmlformats.org/officeDocument/2006/relationships/customXml" Target="../ink/ink3072.xml"/><Relationship Id="rId4" Type="http://schemas.openxmlformats.org/officeDocument/2006/relationships/image" Target="../media/image2244.png"/><Relationship Id="rId9" Type="http://schemas.openxmlformats.org/officeDocument/2006/relationships/customXml" Target="../ink/ink3067.xml"/><Relationship Id="rId14" Type="http://schemas.openxmlformats.org/officeDocument/2006/relationships/image" Target="../media/image2249.png"/><Relationship Id="rId22" Type="http://schemas.openxmlformats.org/officeDocument/2006/relationships/image" Target="../media/image2253.png"/><Relationship Id="rId27" Type="http://schemas.openxmlformats.org/officeDocument/2006/relationships/customXml" Target="../ink/ink3076.xml"/><Relationship Id="rId30" Type="http://schemas.openxmlformats.org/officeDocument/2006/relationships/image" Target="../media/image2257.png"/><Relationship Id="rId35" Type="http://schemas.openxmlformats.org/officeDocument/2006/relationships/customXml" Target="../ink/ink3080.xml"/><Relationship Id="rId43" Type="http://schemas.openxmlformats.org/officeDocument/2006/relationships/customXml" Target="../ink/ink3084.xml"/><Relationship Id="rId48" Type="http://schemas.openxmlformats.org/officeDocument/2006/relationships/image" Target="../media/image2266.png"/><Relationship Id="rId56" Type="http://schemas.openxmlformats.org/officeDocument/2006/relationships/image" Target="../media/image2269.png"/><Relationship Id="rId8" Type="http://schemas.openxmlformats.org/officeDocument/2006/relationships/image" Target="../media/image2246.png"/><Relationship Id="rId51" Type="http://schemas.openxmlformats.org/officeDocument/2006/relationships/customXml" Target="../ink/ink3088.xml"/><Relationship Id="rId3" Type="http://schemas.openxmlformats.org/officeDocument/2006/relationships/customXml" Target="../ink/ink3064.xml"/><Relationship Id="rId12" Type="http://schemas.openxmlformats.org/officeDocument/2006/relationships/image" Target="../media/image2248.png"/><Relationship Id="rId17" Type="http://schemas.openxmlformats.org/officeDocument/2006/relationships/customXml" Target="../ink/ink3071.xml"/><Relationship Id="rId25" Type="http://schemas.openxmlformats.org/officeDocument/2006/relationships/customXml" Target="../ink/ink3075.xml"/><Relationship Id="rId33" Type="http://schemas.openxmlformats.org/officeDocument/2006/relationships/customXml" Target="../ink/ink3079.xml"/><Relationship Id="rId38" Type="http://schemas.openxmlformats.org/officeDocument/2006/relationships/image" Target="../media/image2261.png"/><Relationship Id="rId46" Type="http://schemas.openxmlformats.org/officeDocument/2006/relationships/image" Target="../media/image2265.png"/><Relationship Id="rId59" Type="http://schemas.openxmlformats.org/officeDocument/2006/relationships/customXml" Target="../ink/ink3092.xml"/><Relationship Id="rId20" Type="http://schemas.openxmlformats.org/officeDocument/2006/relationships/image" Target="../media/image2252.png"/><Relationship Id="rId41" Type="http://schemas.openxmlformats.org/officeDocument/2006/relationships/customXml" Target="../ink/ink3083.xml"/><Relationship Id="rId54" Type="http://schemas.openxmlformats.org/officeDocument/2006/relationships/image" Target="../media/image2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5.png"/><Relationship Id="rId15" Type="http://schemas.openxmlformats.org/officeDocument/2006/relationships/customXml" Target="../ink/ink3070.xml"/><Relationship Id="rId23" Type="http://schemas.openxmlformats.org/officeDocument/2006/relationships/customXml" Target="../ink/ink3074.xml"/><Relationship Id="rId28" Type="http://schemas.openxmlformats.org/officeDocument/2006/relationships/image" Target="../media/image2256.png"/><Relationship Id="rId36" Type="http://schemas.openxmlformats.org/officeDocument/2006/relationships/image" Target="../media/image2260.png"/><Relationship Id="rId49" Type="http://schemas.openxmlformats.org/officeDocument/2006/relationships/customXml" Target="../ink/ink3087.xml"/><Relationship Id="rId57" Type="http://schemas.openxmlformats.org/officeDocument/2006/relationships/customXml" Target="../ink/ink3091.xml"/><Relationship Id="rId10" Type="http://schemas.openxmlformats.org/officeDocument/2006/relationships/image" Target="../media/image2247.png"/><Relationship Id="rId31" Type="http://schemas.openxmlformats.org/officeDocument/2006/relationships/customXml" Target="../ink/ink3078.xml"/><Relationship Id="rId44" Type="http://schemas.openxmlformats.org/officeDocument/2006/relationships/image" Target="../media/image2264.png"/><Relationship Id="rId52" Type="http://schemas.openxmlformats.org/officeDocument/2006/relationships/image" Target="../media/image2267.png"/><Relationship Id="rId60" Type="http://schemas.openxmlformats.org/officeDocument/2006/relationships/image" Target="../media/image2271.png"/></Relationships>
</file>

<file path=ppt/slides/_rels/slide6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51.xml"/><Relationship Id="rId21" Type="http://schemas.openxmlformats.org/officeDocument/2006/relationships/customXml" Target="../ink/ink3102.xml"/><Relationship Id="rId42" Type="http://schemas.openxmlformats.org/officeDocument/2006/relationships/image" Target="../media/image2292.png"/><Relationship Id="rId63" Type="http://schemas.openxmlformats.org/officeDocument/2006/relationships/customXml" Target="../ink/ink3123.xml"/><Relationship Id="rId84" Type="http://schemas.openxmlformats.org/officeDocument/2006/relationships/image" Target="../media/image2311.png"/><Relationship Id="rId138" Type="http://schemas.openxmlformats.org/officeDocument/2006/relationships/image" Target="../media/image2337.png"/><Relationship Id="rId159" Type="http://schemas.openxmlformats.org/officeDocument/2006/relationships/customXml" Target="../ink/ink3173.xml"/><Relationship Id="rId107" Type="http://schemas.openxmlformats.org/officeDocument/2006/relationships/customXml" Target="../ink/ink3146.xml"/><Relationship Id="rId11" Type="http://schemas.openxmlformats.org/officeDocument/2006/relationships/image" Target="../media/image2276.png"/><Relationship Id="rId32" Type="http://schemas.openxmlformats.org/officeDocument/2006/relationships/image" Target="../media/image2287.png"/><Relationship Id="rId53" Type="http://schemas.openxmlformats.org/officeDocument/2006/relationships/customXml" Target="../ink/ink3118.xml"/><Relationship Id="rId74" Type="http://schemas.openxmlformats.org/officeDocument/2006/relationships/customXml" Target="../ink/ink3129.xml"/><Relationship Id="rId128" Type="http://schemas.openxmlformats.org/officeDocument/2006/relationships/image" Target="../media/image2332.png"/><Relationship Id="rId149" Type="http://schemas.openxmlformats.org/officeDocument/2006/relationships/customXml" Target="../ink/ink3168.xml"/><Relationship Id="rId5" Type="http://schemas.openxmlformats.org/officeDocument/2006/relationships/image" Target="../media/image2273.png"/><Relationship Id="rId95" Type="http://schemas.openxmlformats.org/officeDocument/2006/relationships/customXml" Target="../ink/ink3140.xml"/><Relationship Id="rId160" Type="http://schemas.openxmlformats.org/officeDocument/2006/relationships/image" Target="../media/image2347.png"/><Relationship Id="rId22" Type="http://schemas.openxmlformats.org/officeDocument/2006/relationships/image" Target="../media/image2282.png"/><Relationship Id="rId43" Type="http://schemas.openxmlformats.org/officeDocument/2006/relationships/customXml" Target="../ink/ink3113.xml"/><Relationship Id="rId64" Type="http://schemas.openxmlformats.org/officeDocument/2006/relationships/image" Target="../media/image2303.png"/><Relationship Id="rId118" Type="http://schemas.openxmlformats.org/officeDocument/2006/relationships/image" Target="../media/image2327.png"/><Relationship Id="rId139" Type="http://schemas.openxmlformats.org/officeDocument/2006/relationships/customXml" Target="../ink/ink3162.xml"/><Relationship Id="rId85" Type="http://schemas.openxmlformats.org/officeDocument/2006/relationships/customXml" Target="../ink/ink3135.xml"/><Relationship Id="rId150" Type="http://schemas.openxmlformats.org/officeDocument/2006/relationships/image" Target="../media/image2342.png"/><Relationship Id="rId12" Type="http://schemas.openxmlformats.org/officeDocument/2006/relationships/customXml" Target="../ink/ink3098.xml"/><Relationship Id="rId17" Type="http://schemas.openxmlformats.org/officeDocument/2006/relationships/image" Target="../media/image2279.png"/><Relationship Id="rId33" Type="http://schemas.openxmlformats.org/officeDocument/2006/relationships/customXml" Target="../ink/ink3108.xml"/><Relationship Id="rId38" Type="http://schemas.openxmlformats.org/officeDocument/2006/relationships/image" Target="../media/image2290.png"/><Relationship Id="rId59" Type="http://schemas.openxmlformats.org/officeDocument/2006/relationships/customXml" Target="../ink/ink3121.xml"/><Relationship Id="rId103" Type="http://schemas.openxmlformats.org/officeDocument/2006/relationships/customXml" Target="../ink/ink3144.xml"/><Relationship Id="rId108" Type="http://schemas.openxmlformats.org/officeDocument/2006/relationships/image" Target="../media/image2323.png"/><Relationship Id="rId124" Type="http://schemas.openxmlformats.org/officeDocument/2006/relationships/image" Target="../media/image2330.png"/><Relationship Id="rId129" Type="http://schemas.openxmlformats.org/officeDocument/2006/relationships/customXml" Target="../ink/ink3157.xml"/><Relationship Id="rId54" Type="http://schemas.openxmlformats.org/officeDocument/2006/relationships/image" Target="../media/image2298.png"/><Relationship Id="rId70" Type="http://schemas.openxmlformats.org/officeDocument/2006/relationships/image" Target="../media/image2305.png"/><Relationship Id="rId75" Type="http://schemas.openxmlformats.org/officeDocument/2006/relationships/image" Target="../media/image2307.png"/><Relationship Id="rId91" Type="http://schemas.openxmlformats.org/officeDocument/2006/relationships/customXml" Target="../ink/ink3138.xml"/><Relationship Id="rId96" Type="http://schemas.openxmlformats.org/officeDocument/2006/relationships/image" Target="../media/image2317.png"/><Relationship Id="rId140" Type="http://schemas.openxmlformats.org/officeDocument/2006/relationships/customXml" Target="../ink/ink3163.xml"/><Relationship Id="rId145" Type="http://schemas.openxmlformats.org/officeDocument/2006/relationships/customXml" Target="../ink/ink3166.xml"/><Relationship Id="rId161" Type="http://schemas.openxmlformats.org/officeDocument/2006/relationships/customXml" Target="../ink/ink31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5.xml"/><Relationship Id="rId23" Type="http://schemas.openxmlformats.org/officeDocument/2006/relationships/customXml" Target="../ink/ink3103.xml"/><Relationship Id="rId28" Type="http://schemas.openxmlformats.org/officeDocument/2006/relationships/image" Target="../media/image2285.png"/><Relationship Id="rId49" Type="http://schemas.openxmlformats.org/officeDocument/2006/relationships/customXml" Target="../ink/ink3116.xml"/><Relationship Id="rId114" Type="http://schemas.openxmlformats.org/officeDocument/2006/relationships/image" Target="../media/image2326.png"/><Relationship Id="rId119" Type="http://schemas.openxmlformats.org/officeDocument/2006/relationships/customXml" Target="../ink/ink3152.xml"/><Relationship Id="rId44" Type="http://schemas.openxmlformats.org/officeDocument/2006/relationships/image" Target="../media/image2293.png"/><Relationship Id="rId60" Type="http://schemas.openxmlformats.org/officeDocument/2006/relationships/image" Target="../media/image2301.png"/><Relationship Id="rId65" Type="http://schemas.openxmlformats.org/officeDocument/2006/relationships/customXml" Target="../ink/ink3124.xml"/><Relationship Id="rId81" Type="http://schemas.openxmlformats.org/officeDocument/2006/relationships/customXml" Target="../ink/ink3133.xml"/><Relationship Id="rId86" Type="http://schemas.openxmlformats.org/officeDocument/2006/relationships/image" Target="../media/image2312.png"/><Relationship Id="rId130" Type="http://schemas.openxmlformats.org/officeDocument/2006/relationships/image" Target="../media/image2333.png"/><Relationship Id="rId135" Type="http://schemas.openxmlformats.org/officeDocument/2006/relationships/customXml" Target="../ink/ink3160.xml"/><Relationship Id="rId151" Type="http://schemas.openxmlformats.org/officeDocument/2006/relationships/customXml" Target="../ink/ink3169.xml"/><Relationship Id="rId156" Type="http://schemas.openxmlformats.org/officeDocument/2006/relationships/image" Target="../media/image2345.png"/><Relationship Id="rId13" Type="http://schemas.openxmlformats.org/officeDocument/2006/relationships/image" Target="../media/image2277.png"/><Relationship Id="rId18" Type="http://schemas.openxmlformats.org/officeDocument/2006/relationships/image" Target="../media/image2280.jpeg"/><Relationship Id="rId39" Type="http://schemas.openxmlformats.org/officeDocument/2006/relationships/customXml" Target="../ink/ink3111.xml"/><Relationship Id="rId109" Type="http://schemas.openxmlformats.org/officeDocument/2006/relationships/customXml" Target="../ink/ink3147.xml"/><Relationship Id="rId34" Type="http://schemas.openxmlformats.org/officeDocument/2006/relationships/image" Target="../media/image2288.png"/><Relationship Id="rId50" Type="http://schemas.openxmlformats.org/officeDocument/2006/relationships/image" Target="../media/image2296.png"/><Relationship Id="rId55" Type="http://schemas.openxmlformats.org/officeDocument/2006/relationships/customXml" Target="../ink/ink3119.xml"/><Relationship Id="rId76" Type="http://schemas.openxmlformats.org/officeDocument/2006/relationships/customXml" Target="../ink/ink3130.xml"/><Relationship Id="rId97" Type="http://schemas.openxmlformats.org/officeDocument/2006/relationships/customXml" Target="../ink/ink3141.xml"/><Relationship Id="rId104" Type="http://schemas.openxmlformats.org/officeDocument/2006/relationships/image" Target="../media/image2321.png"/><Relationship Id="rId120" Type="http://schemas.openxmlformats.org/officeDocument/2006/relationships/image" Target="../media/image2328.png"/><Relationship Id="rId125" Type="http://schemas.openxmlformats.org/officeDocument/2006/relationships/customXml" Target="../ink/ink3155.xml"/><Relationship Id="rId141" Type="http://schemas.openxmlformats.org/officeDocument/2006/relationships/image" Target="../media/image2338.png"/><Relationship Id="rId146" Type="http://schemas.openxmlformats.org/officeDocument/2006/relationships/image" Target="../media/image2340.png"/><Relationship Id="rId7" Type="http://schemas.openxmlformats.org/officeDocument/2006/relationships/image" Target="../media/image2274.png"/><Relationship Id="rId71" Type="http://schemas.openxmlformats.org/officeDocument/2006/relationships/customXml" Target="../ink/ink3127.xml"/><Relationship Id="rId92" Type="http://schemas.openxmlformats.org/officeDocument/2006/relationships/image" Target="../media/image2315.png"/><Relationship Id="rId162" Type="http://schemas.openxmlformats.org/officeDocument/2006/relationships/image" Target="../media/image2348.png"/><Relationship Id="rId2" Type="http://schemas.openxmlformats.org/officeDocument/2006/relationships/customXml" Target="../ink/ink3093.xml"/><Relationship Id="rId29" Type="http://schemas.openxmlformats.org/officeDocument/2006/relationships/customXml" Target="../ink/ink3106.xml"/><Relationship Id="rId24" Type="http://schemas.openxmlformats.org/officeDocument/2006/relationships/image" Target="../media/image2283.png"/><Relationship Id="rId40" Type="http://schemas.openxmlformats.org/officeDocument/2006/relationships/image" Target="../media/image2291.png"/><Relationship Id="rId45" Type="http://schemas.openxmlformats.org/officeDocument/2006/relationships/customXml" Target="../ink/ink3114.xml"/><Relationship Id="rId66" Type="http://schemas.openxmlformats.org/officeDocument/2006/relationships/image" Target="../media/image764.png"/><Relationship Id="rId87" Type="http://schemas.openxmlformats.org/officeDocument/2006/relationships/customXml" Target="../ink/ink3136.xml"/><Relationship Id="rId110" Type="http://schemas.openxmlformats.org/officeDocument/2006/relationships/image" Target="../media/image2324.png"/><Relationship Id="rId115" Type="http://schemas.openxmlformats.org/officeDocument/2006/relationships/customXml" Target="../ink/ink3150.xml"/><Relationship Id="rId131" Type="http://schemas.openxmlformats.org/officeDocument/2006/relationships/customXml" Target="../ink/ink3158.xml"/><Relationship Id="rId136" Type="http://schemas.openxmlformats.org/officeDocument/2006/relationships/image" Target="../media/image2336.png"/><Relationship Id="rId157" Type="http://schemas.openxmlformats.org/officeDocument/2006/relationships/customXml" Target="../ink/ink3172.xml"/><Relationship Id="rId61" Type="http://schemas.openxmlformats.org/officeDocument/2006/relationships/customXml" Target="../ink/ink3122.xml"/><Relationship Id="rId82" Type="http://schemas.openxmlformats.org/officeDocument/2006/relationships/image" Target="../media/image2310.png"/><Relationship Id="rId152" Type="http://schemas.openxmlformats.org/officeDocument/2006/relationships/image" Target="../media/image2343.png"/><Relationship Id="rId19" Type="http://schemas.openxmlformats.org/officeDocument/2006/relationships/customXml" Target="../ink/ink3101.xml"/><Relationship Id="rId14" Type="http://schemas.openxmlformats.org/officeDocument/2006/relationships/customXml" Target="../ink/ink3099.xml"/><Relationship Id="rId30" Type="http://schemas.openxmlformats.org/officeDocument/2006/relationships/image" Target="../media/image2286.png"/><Relationship Id="rId35" Type="http://schemas.openxmlformats.org/officeDocument/2006/relationships/customXml" Target="../ink/ink3109.xml"/><Relationship Id="rId56" Type="http://schemas.openxmlformats.org/officeDocument/2006/relationships/image" Target="../media/image2299.png"/><Relationship Id="rId77" Type="http://schemas.openxmlformats.org/officeDocument/2006/relationships/image" Target="../media/image2308.png"/><Relationship Id="rId100" Type="http://schemas.openxmlformats.org/officeDocument/2006/relationships/image" Target="../media/image2319.png"/><Relationship Id="rId105" Type="http://schemas.openxmlformats.org/officeDocument/2006/relationships/customXml" Target="../ink/ink3145.xml"/><Relationship Id="rId126" Type="http://schemas.openxmlformats.org/officeDocument/2006/relationships/image" Target="../media/image2331.png"/><Relationship Id="rId147" Type="http://schemas.openxmlformats.org/officeDocument/2006/relationships/customXml" Target="../ink/ink3167.xml"/><Relationship Id="rId8" Type="http://schemas.openxmlformats.org/officeDocument/2006/relationships/customXml" Target="../ink/ink3096.xml"/><Relationship Id="rId51" Type="http://schemas.openxmlformats.org/officeDocument/2006/relationships/customXml" Target="../ink/ink3117.xml"/><Relationship Id="rId72" Type="http://schemas.openxmlformats.org/officeDocument/2006/relationships/image" Target="../media/image2306.png"/><Relationship Id="rId93" Type="http://schemas.openxmlformats.org/officeDocument/2006/relationships/customXml" Target="../ink/ink3139.xml"/><Relationship Id="rId98" Type="http://schemas.openxmlformats.org/officeDocument/2006/relationships/image" Target="../media/image2318.png"/><Relationship Id="rId121" Type="http://schemas.openxmlformats.org/officeDocument/2006/relationships/customXml" Target="../ink/ink3153.xml"/><Relationship Id="rId142" Type="http://schemas.openxmlformats.org/officeDocument/2006/relationships/customXml" Target="../ink/ink3164.xml"/><Relationship Id="rId3" Type="http://schemas.openxmlformats.org/officeDocument/2006/relationships/image" Target="../media/image2272.png"/><Relationship Id="rId25" Type="http://schemas.openxmlformats.org/officeDocument/2006/relationships/customXml" Target="../ink/ink3104.xml"/><Relationship Id="rId46" Type="http://schemas.openxmlformats.org/officeDocument/2006/relationships/image" Target="../media/image2294.png"/><Relationship Id="rId67" Type="http://schemas.openxmlformats.org/officeDocument/2006/relationships/customXml" Target="../ink/ink3125.xml"/><Relationship Id="rId116" Type="http://schemas.openxmlformats.org/officeDocument/2006/relationships/image" Target="../media/image2063.png"/><Relationship Id="rId137" Type="http://schemas.openxmlformats.org/officeDocument/2006/relationships/customXml" Target="../ink/ink3161.xml"/><Relationship Id="rId158" Type="http://schemas.openxmlformats.org/officeDocument/2006/relationships/image" Target="../media/image2346.png"/><Relationship Id="rId20" Type="http://schemas.openxmlformats.org/officeDocument/2006/relationships/image" Target="../media/image2281.png"/><Relationship Id="rId41" Type="http://schemas.openxmlformats.org/officeDocument/2006/relationships/customXml" Target="../ink/ink3112.xml"/><Relationship Id="rId62" Type="http://schemas.openxmlformats.org/officeDocument/2006/relationships/image" Target="../media/image2302.png"/><Relationship Id="rId83" Type="http://schemas.openxmlformats.org/officeDocument/2006/relationships/customXml" Target="../ink/ink3134.xml"/><Relationship Id="rId88" Type="http://schemas.openxmlformats.org/officeDocument/2006/relationships/image" Target="../media/image2313.png"/><Relationship Id="rId111" Type="http://schemas.openxmlformats.org/officeDocument/2006/relationships/customXml" Target="../ink/ink3148.xml"/><Relationship Id="rId132" Type="http://schemas.openxmlformats.org/officeDocument/2006/relationships/image" Target="../media/image2334.png"/><Relationship Id="rId153" Type="http://schemas.openxmlformats.org/officeDocument/2006/relationships/customXml" Target="../ink/ink3170.xml"/><Relationship Id="rId15" Type="http://schemas.openxmlformats.org/officeDocument/2006/relationships/image" Target="../media/image2278.png"/><Relationship Id="rId36" Type="http://schemas.openxmlformats.org/officeDocument/2006/relationships/image" Target="../media/image2289.png"/><Relationship Id="rId57" Type="http://schemas.openxmlformats.org/officeDocument/2006/relationships/customXml" Target="../ink/ink3120.xml"/><Relationship Id="rId106" Type="http://schemas.openxmlformats.org/officeDocument/2006/relationships/image" Target="../media/image2322.png"/><Relationship Id="rId127" Type="http://schemas.openxmlformats.org/officeDocument/2006/relationships/customXml" Target="../ink/ink3156.xml"/><Relationship Id="rId10" Type="http://schemas.openxmlformats.org/officeDocument/2006/relationships/customXml" Target="../ink/ink3097.xml"/><Relationship Id="rId31" Type="http://schemas.openxmlformats.org/officeDocument/2006/relationships/customXml" Target="../ink/ink3107.xml"/><Relationship Id="rId52" Type="http://schemas.openxmlformats.org/officeDocument/2006/relationships/image" Target="../media/image2297.png"/><Relationship Id="rId73" Type="http://schemas.openxmlformats.org/officeDocument/2006/relationships/customXml" Target="../ink/ink3128.xml"/><Relationship Id="rId78" Type="http://schemas.openxmlformats.org/officeDocument/2006/relationships/customXml" Target="../ink/ink3131.xml"/><Relationship Id="rId94" Type="http://schemas.openxmlformats.org/officeDocument/2006/relationships/image" Target="../media/image2316.png"/><Relationship Id="rId99" Type="http://schemas.openxmlformats.org/officeDocument/2006/relationships/customXml" Target="../ink/ink3142.xml"/><Relationship Id="rId101" Type="http://schemas.openxmlformats.org/officeDocument/2006/relationships/customXml" Target="../ink/ink3143.xml"/><Relationship Id="rId122" Type="http://schemas.openxmlformats.org/officeDocument/2006/relationships/image" Target="../media/image2329.png"/><Relationship Id="rId143" Type="http://schemas.openxmlformats.org/officeDocument/2006/relationships/customXml" Target="../ink/ink3165.xml"/><Relationship Id="rId148" Type="http://schemas.openxmlformats.org/officeDocument/2006/relationships/image" Target="../media/image2341.png"/><Relationship Id="rId4" Type="http://schemas.openxmlformats.org/officeDocument/2006/relationships/customXml" Target="../ink/ink3094.xml"/><Relationship Id="rId9" Type="http://schemas.openxmlformats.org/officeDocument/2006/relationships/image" Target="../media/image2275.png"/><Relationship Id="rId26" Type="http://schemas.openxmlformats.org/officeDocument/2006/relationships/image" Target="../media/image2284.png"/><Relationship Id="rId47" Type="http://schemas.openxmlformats.org/officeDocument/2006/relationships/customXml" Target="../ink/ink3115.xml"/><Relationship Id="rId68" Type="http://schemas.openxmlformats.org/officeDocument/2006/relationships/image" Target="../media/image2304.png"/><Relationship Id="rId89" Type="http://schemas.openxmlformats.org/officeDocument/2006/relationships/customXml" Target="../ink/ink3137.xml"/><Relationship Id="rId112" Type="http://schemas.openxmlformats.org/officeDocument/2006/relationships/image" Target="../media/image2325.png"/><Relationship Id="rId133" Type="http://schemas.openxmlformats.org/officeDocument/2006/relationships/customXml" Target="../ink/ink3159.xml"/><Relationship Id="rId154" Type="http://schemas.openxmlformats.org/officeDocument/2006/relationships/image" Target="../media/image2344.png"/><Relationship Id="rId16" Type="http://schemas.openxmlformats.org/officeDocument/2006/relationships/customXml" Target="../ink/ink3100.xml"/><Relationship Id="rId37" Type="http://schemas.openxmlformats.org/officeDocument/2006/relationships/customXml" Target="../ink/ink3110.xml"/><Relationship Id="rId58" Type="http://schemas.openxmlformats.org/officeDocument/2006/relationships/image" Target="../media/image2300.png"/><Relationship Id="rId79" Type="http://schemas.openxmlformats.org/officeDocument/2006/relationships/customXml" Target="../ink/ink3132.xml"/><Relationship Id="rId102" Type="http://schemas.openxmlformats.org/officeDocument/2006/relationships/image" Target="../media/image2320.png"/><Relationship Id="rId123" Type="http://schemas.openxmlformats.org/officeDocument/2006/relationships/customXml" Target="../ink/ink3154.xml"/><Relationship Id="rId144" Type="http://schemas.openxmlformats.org/officeDocument/2006/relationships/image" Target="../media/image2339.png"/><Relationship Id="rId90" Type="http://schemas.openxmlformats.org/officeDocument/2006/relationships/image" Target="../media/image2314.png"/><Relationship Id="rId27" Type="http://schemas.openxmlformats.org/officeDocument/2006/relationships/customXml" Target="../ink/ink3105.xml"/><Relationship Id="rId48" Type="http://schemas.openxmlformats.org/officeDocument/2006/relationships/image" Target="../media/image2295.png"/><Relationship Id="rId69" Type="http://schemas.openxmlformats.org/officeDocument/2006/relationships/customXml" Target="../ink/ink3126.xml"/><Relationship Id="rId113" Type="http://schemas.openxmlformats.org/officeDocument/2006/relationships/customXml" Target="../ink/ink3149.xml"/><Relationship Id="rId134" Type="http://schemas.openxmlformats.org/officeDocument/2006/relationships/image" Target="../media/image2335.png"/><Relationship Id="rId80" Type="http://schemas.openxmlformats.org/officeDocument/2006/relationships/image" Target="../media/image2309.png"/><Relationship Id="rId155" Type="http://schemas.openxmlformats.org/officeDocument/2006/relationships/customXml" Target="../ink/ink31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6.png"/><Relationship Id="rId21" Type="http://schemas.openxmlformats.org/officeDocument/2006/relationships/image" Target="../media/image3600.png"/><Relationship Id="rId42" Type="http://schemas.openxmlformats.org/officeDocument/2006/relationships/customXml" Target="../ink/ink410.xml"/><Relationship Id="rId63" Type="http://schemas.openxmlformats.org/officeDocument/2006/relationships/customXml" Target="../ink/ink420.xml"/><Relationship Id="rId84" Type="http://schemas.openxmlformats.org/officeDocument/2006/relationships/customXml" Target="../ink/ink431.xml"/><Relationship Id="rId16" Type="http://schemas.openxmlformats.org/officeDocument/2006/relationships/customXml" Target="../ink/ink397.xml"/><Relationship Id="rId107" Type="http://schemas.openxmlformats.org/officeDocument/2006/relationships/image" Target="../media/image401.png"/><Relationship Id="rId11" Type="http://schemas.openxmlformats.org/officeDocument/2006/relationships/image" Target="../media/image3550.png"/><Relationship Id="rId32" Type="http://schemas.openxmlformats.org/officeDocument/2006/relationships/customXml" Target="../ink/ink405.xml"/><Relationship Id="rId37" Type="http://schemas.openxmlformats.org/officeDocument/2006/relationships/image" Target="../media/image368.png"/><Relationship Id="rId53" Type="http://schemas.openxmlformats.org/officeDocument/2006/relationships/image" Target="../media/image376.png"/><Relationship Id="rId58" Type="http://schemas.openxmlformats.org/officeDocument/2006/relationships/image" Target="../media/image9.jpeg"/><Relationship Id="rId74" Type="http://schemas.openxmlformats.org/officeDocument/2006/relationships/image" Target="../media/image385.png"/><Relationship Id="rId79" Type="http://schemas.openxmlformats.org/officeDocument/2006/relationships/image" Target="../media/image387.png"/><Relationship Id="rId102" Type="http://schemas.openxmlformats.org/officeDocument/2006/relationships/customXml" Target="../ink/ink440.xml"/><Relationship Id="rId123" Type="http://schemas.openxmlformats.org/officeDocument/2006/relationships/image" Target="../media/image409.png"/><Relationship Id="rId128" Type="http://schemas.openxmlformats.org/officeDocument/2006/relationships/customXml" Target="../ink/ink453.xml"/><Relationship Id="rId5" Type="http://schemas.openxmlformats.org/officeDocument/2006/relationships/image" Target="../media/image3520.png"/><Relationship Id="rId90" Type="http://schemas.openxmlformats.org/officeDocument/2006/relationships/customXml" Target="../ink/ink434.xml"/><Relationship Id="rId95" Type="http://schemas.openxmlformats.org/officeDocument/2006/relationships/image" Target="../media/image395.png"/><Relationship Id="rId22" Type="http://schemas.openxmlformats.org/officeDocument/2006/relationships/customXml" Target="../ink/ink400.xml"/><Relationship Id="rId27" Type="http://schemas.openxmlformats.org/officeDocument/2006/relationships/image" Target="../media/image3630.png"/><Relationship Id="rId43" Type="http://schemas.openxmlformats.org/officeDocument/2006/relationships/image" Target="../media/image371.png"/><Relationship Id="rId48" Type="http://schemas.openxmlformats.org/officeDocument/2006/relationships/customXml" Target="../ink/ink413.xml"/><Relationship Id="rId64" Type="http://schemas.openxmlformats.org/officeDocument/2006/relationships/image" Target="../media/image380.png"/><Relationship Id="rId69" Type="http://schemas.openxmlformats.org/officeDocument/2006/relationships/customXml" Target="../ink/ink423.xml"/><Relationship Id="rId113" Type="http://schemas.openxmlformats.org/officeDocument/2006/relationships/image" Target="../media/image404.png"/><Relationship Id="rId118" Type="http://schemas.openxmlformats.org/officeDocument/2006/relationships/customXml" Target="../ink/ink448.xml"/><Relationship Id="rId134" Type="http://schemas.openxmlformats.org/officeDocument/2006/relationships/image" Target="../media/image378.png"/><Relationship Id="rId80" Type="http://schemas.openxmlformats.org/officeDocument/2006/relationships/customXml" Target="../ink/ink429.xml"/><Relationship Id="rId85" Type="http://schemas.openxmlformats.org/officeDocument/2006/relationships/image" Target="../media/image390.png"/><Relationship Id="rId12" Type="http://schemas.openxmlformats.org/officeDocument/2006/relationships/customXml" Target="../ink/ink395.xml"/><Relationship Id="rId17" Type="http://schemas.openxmlformats.org/officeDocument/2006/relationships/image" Target="../media/image3580.png"/><Relationship Id="rId33" Type="http://schemas.openxmlformats.org/officeDocument/2006/relationships/image" Target="../media/image3660.png"/><Relationship Id="rId38" Type="http://schemas.openxmlformats.org/officeDocument/2006/relationships/customXml" Target="../ink/ink408.xml"/><Relationship Id="rId59" Type="http://schemas.openxmlformats.org/officeDocument/2006/relationships/customXml" Target="../ink/ink418.xml"/><Relationship Id="rId103" Type="http://schemas.openxmlformats.org/officeDocument/2006/relationships/image" Target="../media/image399.png"/><Relationship Id="rId108" Type="http://schemas.openxmlformats.org/officeDocument/2006/relationships/customXml" Target="../ink/ink443.xml"/><Relationship Id="rId124" Type="http://schemas.openxmlformats.org/officeDocument/2006/relationships/customXml" Target="../ink/ink451.xml"/><Relationship Id="rId129" Type="http://schemas.openxmlformats.org/officeDocument/2006/relationships/image" Target="../media/image412.png"/><Relationship Id="rId54" Type="http://schemas.openxmlformats.org/officeDocument/2006/relationships/customXml" Target="../ink/ink416.xml"/><Relationship Id="rId70" Type="http://schemas.openxmlformats.org/officeDocument/2006/relationships/image" Target="../media/image383.png"/><Relationship Id="rId75" Type="http://schemas.openxmlformats.org/officeDocument/2006/relationships/customXml" Target="../ink/ink426.xml"/><Relationship Id="rId91" Type="http://schemas.openxmlformats.org/officeDocument/2006/relationships/image" Target="../media/image393.png"/><Relationship Id="rId96" Type="http://schemas.openxmlformats.org/officeDocument/2006/relationships/customXml" Target="../ink/ink4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2.xml"/><Relationship Id="rId23" Type="http://schemas.openxmlformats.org/officeDocument/2006/relationships/image" Target="../media/image3610.png"/><Relationship Id="rId28" Type="http://schemas.openxmlformats.org/officeDocument/2006/relationships/customXml" Target="../ink/ink403.xml"/><Relationship Id="rId49" Type="http://schemas.openxmlformats.org/officeDocument/2006/relationships/image" Target="../media/image374.png"/><Relationship Id="rId114" Type="http://schemas.openxmlformats.org/officeDocument/2006/relationships/customXml" Target="../ink/ink446.xml"/><Relationship Id="rId119" Type="http://schemas.openxmlformats.org/officeDocument/2006/relationships/image" Target="../media/image407.png"/><Relationship Id="rId44" Type="http://schemas.openxmlformats.org/officeDocument/2006/relationships/customXml" Target="../ink/ink411.xml"/><Relationship Id="rId60" Type="http://schemas.openxmlformats.org/officeDocument/2006/relationships/image" Target="../media/image379.png"/><Relationship Id="rId65" Type="http://schemas.openxmlformats.org/officeDocument/2006/relationships/customXml" Target="../ink/ink421.xml"/><Relationship Id="rId81" Type="http://schemas.openxmlformats.org/officeDocument/2006/relationships/image" Target="../media/image388.png"/><Relationship Id="rId86" Type="http://schemas.openxmlformats.org/officeDocument/2006/relationships/customXml" Target="../ink/ink432.xml"/><Relationship Id="rId130" Type="http://schemas.openxmlformats.org/officeDocument/2006/relationships/customXml" Target="../ink/ink454.xml"/><Relationship Id="rId135" Type="http://schemas.openxmlformats.org/officeDocument/2006/relationships/customXml" Target="../ink/ink456.xml"/><Relationship Id="rId13" Type="http://schemas.openxmlformats.org/officeDocument/2006/relationships/image" Target="../media/image3560.png"/><Relationship Id="rId18" Type="http://schemas.openxmlformats.org/officeDocument/2006/relationships/customXml" Target="../ink/ink398.xml"/><Relationship Id="rId39" Type="http://schemas.openxmlformats.org/officeDocument/2006/relationships/image" Target="../media/image369.png"/><Relationship Id="rId109" Type="http://schemas.openxmlformats.org/officeDocument/2006/relationships/image" Target="../media/image402.png"/><Relationship Id="rId34" Type="http://schemas.openxmlformats.org/officeDocument/2006/relationships/customXml" Target="../ink/ink406.xml"/><Relationship Id="rId50" Type="http://schemas.openxmlformats.org/officeDocument/2006/relationships/customXml" Target="../ink/ink414.xml"/><Relationship Id="rId55" Type="http://schemas.openxmlformats.org/officeDocument/2006/relationships/image" Target="../media/image377.png"/><Relationship Id="rId76" Type="http://schemas.openxmlformats.org/officeDocument/2006/relationships/image" Target="../media/image386.png"/><Relationship Id="rId97" Type="http://schemas.openxmlformats.org/officeDocument/2006/relationships/image" Target="../media/image396.png"/><Relationship Id="rId104" Type="http://schemas.openxmlformats.org/officeDocument/2006/relationships/customXml" Target="../ink/ink441.xml"/><Relationship Id="rId120" Type="http://schemas.openxmlformats.org/officeDocument/2006/relationships/customXml" Target="../ink/ink449.xml"/><Relationship Id="rId125" Type="http://schemas.openxmlformats.org/officeDocument/2006/relationships/image" Target="../media/image410.png"/><Relationship Id="rId7" Type="http://schemas.openxmlformats.org/officeDocument/2006/relationships/image" Target="../media/image3530.png"/><Relationship Id="rId71" Type="http://schemas.openxmlformats.org/officeDocument/2006/relationships/customXml" Target="../ink/ink424.xml"/><Relationship Id="rId92" Type="http://schemas.openxmlformats.org/officeDocument/2006/relationships/customXml" Target="../ink/ink435.xml"/><Relationship Id="rId2" Type="http://schemas.openxmlformats.org/officeDocument/2006/relationships/customXml" Target="../ink/ink390.xml"/><Relationship Id="rId29" Type="http://schemas.openxmlformats.org/officeDocument/2006/relationships/image" Target="../media/image3640.png"/><Relationship Id="rId24" Type="http://schemas.openxmlformats.org/officeDocument/2006/relationships/customXml" Target="../ink/ink401.xml"/><Relationship Id="rId40" Type="http://schemas.openxmlformats.org/officeDocument/2006/relationships/customXml" Target="../ink/ink409.xml"/><Relationship Id="rId45" Type="http://schemas.openxmlformats.org/officeDocument/2006/relationships/image" Target="../media/image372.png"/><Relationship Id="rId66" Type="http://schemas.openxmlformats.org/officeDocument/2006/relationships/image" Target="../media/image381.png"/><Relationship Id="rId87" Type="http://schemas.openxmlformats.org/officeDocument/2006/relationships/image" Target="../media/image391.png"/><Relationship Id="rId110" Type="http://schemas.openxmlformats.org/officeDocument/2006/relationships/customXml" Target="../ink/ink444.xml"/><Relationship Id="rId115" Type="http://schemas.openxmlformats.org/officeDocument/2006/relationships/image" Target="../media/image405.png"/><Relationship Id="rId131" Type="http://schemas.openxmlformats.org/officeDocument/2006/relationships/image" Target="../media/image413.png"/><Relationship Id="rId136" Type="http://schemas.openxmlformats.org/officeDocument/2006/relationships/image" Target="../media/image414.png"/><Relationship Id="rId61" Type="http://schemas.openxmlformats.org/officeDocument/2006/relationships/customXml" Target="../ink/ink419.xml"/><Relationship Id="rId82" Type="http://schemas.openxmlformats.org/officeDocument/2006/relationships/customXml" Target="../ink/ink430.xml"/><Relationship Id="rId19" Type="http://schemas.openxmlformats.org/officeDocument/2006/relationships/image" Target="../media/image3590.png"/><Relationship Id="rId14" Type="http://schemas.openxmlformats.org/officeDocument/2006/relationships/customXml" Target="../ink/ink396.xml"/><Relationship Id="rId30" Type="http://schemas.openxmlformats.org/officeDocument/2006/relationships/customXml" Target="../ink/ink404.xml"/><Relationship Id="rId35" Type="http://schemas.openxmlformats.org/officeDocument/2006/relationships/image" Target="../media/image367.png"/><Relationship Id="rId56" Type="http://schemas.openxmlformats.org/officeDocument/2006/relationships/customXml" Target="../ink/ink417.xml"/><Relationship Id="rId77" Type="http://schemas.openxmlformats.org/officeDocument/2006/relationships/customXml" Target="../ink/ink427.xml"/><Relationship Id="rId100" Type="http://schemas.openxmlformats.org/officeDocument/2006/relationships/customXml" Target="../ink/ink439.xml"/><Relationship Id="rId105" Type="http://schemas.openxmlformats.org/officeDocument/2006/relationships/image" Target="../media/image400.png"/><Relationship Id="rId126" Type="http://schemas.openxmlformats.org/officeDocument/2006/relationships/customXml" Target="../ink/ink452.xml"/><Relationship Id="rId8" Type="http://schemas.openxmlformats.org/officeDocument/2006/relationships/customXml" Target="../ink/ink393.xml"/><Relationship Id="rId51" Type="http://schemas.openxmlformats.org/officeDocument/2006/relationships/image" Target="../media/image375.png"/><Relationship Id="rId72" Type="http://schemas.openxmlformats.org/officeDocument/2006/relationships/image" Target="../media/image384.png"/><Relationship Id="rId93" Type="http://schemas.openxmlformats.org/officeDocument/2006/relationships/image" Target="../media/image394.png"/><Relationship Id="rId98" Type="http://schemas.openxmlformats.org/officeDocument/2006/relationships/customXml" Target="../ink/ink438.xml"/><Relationship Id="rId121" Type="http://schemas.openxmlformats.org/officeDocument/2006/relationships/image" Target="../media/image408.png"/><Relationship Id="rId3" Type="http://schemas.openxmlformats.org/officeDocument/2006/relationships/image" Target="../media/image3510.png"/><Relationship Id="rId25" Type="http://schemas.openxmlformats.org/officeDocument/2006/relationships/image" Target="../media/image3620.png"/><Relationship Id="rId46" Type="http://schemas.openxmlformats.org/officeDocument/2006/relationships/customXml" Target="../ink/ink412.xml"/><Relationship Id="rId67" Type="http://schemas.openxmlformats.org/officeDocument/2006/relationships/customXml" Target="../ink/ink422.xml"/><Relationship Id="rId116" Type="http://schemas.openxmlformats.org/officeDocument/2006/relationships/customXml" Target="../ink/ink447.xml"/><Relationship Id="rId20" Type="http://schemas.openxmlformats.org/officeDocument/2006/relationships/customXml" Target="../ink/ink399.xml"/><Relationship Id="rId41" Type="http://schemas.openxmlformats.org/officeDocument/2006/relationships/image" Target="../media/image370.png"/><Relationship Id="rId62" Type="http://schemas.openxmlformats.org/officeDocument/2006/relationships/image" Target="../media/image159.png"/><Relationship Id="rId83" Type="http://schemas.openxmlformats.org/officeDocument/2006/relationships/image" Target="../media/image389.png"/><Relationship Id="rId88" Type="http://schemas.openxmlformats.org/officeDocument/2006/relationships/customXml" Target="../ink/ink433.xml"/><Relationship Id="rId111" Type="http://schemas.openxmlformats.org/officeDocument/2006/relationships/image" Target="../media/image403.png"/><Relationship Id="rId132" Type="http://schemas.openxmlformats.org/officeDocument/2006/relationships/image" Target="../media/image10.jpeg"/><Relationship Id="rId15" Type="http://schemas.openxmlformats.org/officeDocument/2006/relationships/image" Target="../media/image3570.png"/><Relationship Id="rId36" Type="http://schemas.openxmlformats.org/officeDocument/2006/relationships/customXml" Target="../ink/ink407.xml"/><Relationship Id="rId57" Type="http://schemas.openxmlformats.org/officeDocument/2006/relationships/image" Target="../media/image113.png"/><Relationship Id="rId106" Type="http://schemas.openxmlformats.org/officeDocument/2006/relationships/customXml" Target="../ink/ink442.xml"/><Relationship Id="rId127" Type="http://schemas.openxmlformats.org/officeDocument/2006/relationships/image" Target="../media/image411.png"/><Relationship Id="rId10" Type="http://schemas.openxmlformats.org/officeDocument/2006/relationships/customXml" Target="../ink/ink394.xml"/><Relationship Id="rId31" Type="http://schemas.openxmlformats.org/officeDocument/2006/relationships/image" Target="../media/image3650.png"/><Relationship Id="rId52" Type="http://schemas.openxmlformats.org/officeDocument/2006/relationships/customXml" Target="../ink/ink415.xml"/><Relationship Id="rId73" Type="http://schemas.openxmlformats.org/officeDocument/2006/relationships/customXml" Target="../ink/ink425.xml"/><Relationship Id="rId78" Type="http://schemas.openxmlformats.org/officeDocument/2006/relationships/customXml" Target="../ink/ink428.xml"/><Relationship Id="rId94" Type="http://schemas.openxmlformats.org/officeDocument/2006/relationships/customXml" Target="../ink/ink436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122" Type="http://schemas.openxmlformats.org/officeDocument/2006/relationships/customXml" Target="../ink/ink450.xml"/><Relationship Id="rId4" Type="http://schemas.openxmlformats.org/officeDocument/2006/relationships/customXml" Target="../ink/ink391.xml"/><Relationship Id="rId9" Type="http://schemas.openxmlformats.org/officeDocument/2006/relationships/image" Target="../media/image3540.png"/><Relationship Id="rId26" Type="http://schemas.openxmlformats.org/officeDocument/2006/relationships/customXml" Target="../ink/ink402.xml"/><Relationship Id="rId47" Type="http://schemas.openxmlformats.org/officeDocument/2006/relationships/image" Target="../media/image373.png"/><Relationship Id="rId68" Type="http://schemas.openxmlformats.org/officeDocument/2006/relationships/image" Target="../media/image382.png"/><Relationship Id="rId89" Type="http://schemas.openxmlformats.org/officeDocument/2006/relationships/image" Target="../media/image392.png"/><Relationship Id="rId112" Type="http://schemas.openxmlformats.org/officeDocument/2006/relationships/customXml" Target="../ink/ink445.xml"/><Relationship Id="rId133" Type="http://schemas.openxmlformats.org/officeDocument/2006/relationships/customXml" Target="../ink/ink45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06.png"/><Relationship Id="rId21" Type="http://schemas.openxmlformats.org/officeDocument/2006/relationships/image" Target="../media/image2358.png"/><Relationship Id="rId42" Type="http://schemas.openxmlformats.org/officeDocument/2006/relationships/customXml" Target="../ink/ink3195.xml"/><Relationship Id="rId63" Type="http://schemas.openxmlformats.org/officeDocument/2006/relationships/image" Target="../media/image2379.png"/><Relationship Id="rId84" Type="http://schemas.openxmlformats.org/officeDocument/2006/relationships/customXml" Target="../ink/ink3215.xml"/><Relationship Id="rId138" Type="http://schemas.openxmlformats.org/officeDocument/2006/relationships/customXml" Target="../ink/ink3242.xml"/><Relationship Id="rId107" Type="http://schemas.openxmlformats.org/officeDocument/2006/relationships/image" Target="../media/image2401.png"/><Relationship Id="rId11" Type="http://schemas.openxmlformats.org/officeDocument/2006/relationships/image" Target="../media/image2353.png"/><Relationship Id="rId32" Type="http://schemas.openxmlformats.org/officeDocument/2006/relationships/customXml" Target="../ink/ink3190.xml"/><Relationship Id="rId53" Type="http://schemas.openxmlformats.org/officeDocument/2006/relationships/image" Target="../media/image2374.png"/><Relationship Id="rId74" Type="http://schemas.openxmlformats.org/officeDocument/2006/relationships/customXml" Target="../ink/ink3210.xml"/><Relationship Id="rId128" Type="http://schemas.openxmlformats.org/officeDocument/2006/relationships/customXml" Target="../ink/ink3237.xml"/><Relationship Id="rId149" Type="http://schemas.openxmlformats.org/officeDocument/2006/relationships/image" Target="../media/image2421.png"/><Relationship Id="rId5" Type="http://schemas.openxmlformats.org/officeDocument/2006/relationships/image" Target="../media/image2350.png"/><Relationship Id="rId95" Type="http://schemas.openxmlformats.org/officeDocument/2006/relationships/image" Target="../media/image2395.png"/><Relationship Id="rId22" Type="http://schemas.openxmlformats.org/officeDocument/2006/relationships/customXml" Target="../ink/ink3185.xml"/><Relationship Id="rId27" Type="http://schemas.openxmlformats.org/officeDocument/2006/relationships/image" Target="../media/image2361.png"/><Relationship Id="rId43" Type="http://schemas.openxmlformats.org/officeDocument/2006/relationships/image" Target="../media/image2369.png"/><Relationship Id="rId48" Type="http://schemas.openxmlformats.org/officeDocument/2006/relationships/customXml" Target="../ink/ink3198.xml"/><Relationship Id="rId64" Type="http://schemas.openxmlformats.org/officeDocument/2006/relationships/customXml" Target="../ink/ink3205.xml"/><Relationship Id="rId69" Type="http://schemas.openxmlformats.org/officeDocument/2006/relationships/image" Target="../media/image2382.png"/><Relationship Id="rId113" Type="http://schemas.openxmlformats.org/officeDocument/2006/relationships/image" Target="../media/image2404.png"/><Relationship Id="rId118" Type="http://schemas.openxmlformats.org/officeDocument/2006/relationships/customXml" Target="../ink/ink3232.xml"/><Relationship Id="rId134" Type="http://schemas.openxmlformats.org/officeDocument/2006/relationships/customXml" Target="../ink/ink3240.xml"/><Relationship Id="rId139" Type="http://schemas.openxmlformats.org/officeDocument/2006/relationships/image" Target="../media/image2416.png"/><Relationship Id="rId80" Type="http://schemas.openxmlformats.org/officeDocument/2006/relationships/customXml" Target="../ink/ink3213.xml"/><Relationship Id="rId85" Type="http://schemas.openxmlformats.org/officeDocument/2006/relationships/image" Target="../media/image2390.png"/><Relationship Id="rId150" Type="http://schemas.openxmlformats.org/officeDocument/2006/relationships/customXml" Target="../ink/ink3248.xml"/><Relationship Id="rId155" Type="http://schemas.openxmlformats.org/officeDocument/2006/relationships/image" Target="../media/image2424.png"/><Relationship Id="rId12" Type="http://schemas.openxmlformats.org/officeDocument/2006/relationships/customXml" Target="../ink/ink3180.xml"/><Relationship Id="rId17" Type="http://schemas.openxmlformats.org/officeDocument/2006/relationships/image" Target="../media/image2356.png"/><Relationship Id="rId33" Type="http://schemas.openxmlformats.org/officeDocument/2006/relationships/image" Target="../media/image2364.png"/><Relationship Id="rId38" Type="http://schemas.openxmlformats.org/officeDocument/2006/relationships/customXml" Target="../ink/ink3193.xml"/><Relationship Id="rId59" Type="http://schemas.openxmlformats.org/officeDocument/2006/relationships/image" Target="../media/image2377.png"/><Relationship Id="rId103" Type="http://schemas.openxmlformats.org/officeDocument/2006/relationships/image" Target="../media/image2399.png"/><Relationship Id="rId108" Type="http://schemas.openxmlformats.org/officeDocument/2006/relationships/customXml" Target="../ink/ink3227.xml"/><Relationship Id="rId124" Type="http://schemas.openxmlformats.org/officeDocument/2006/relationships/customXml" Target="../ink/ink3235.xml"/><Relationship Id="rId129" Type="http://schemas.openxmlformats.org/officeDocument/2006/relationships/image" Target="../media/image2411.png"/><Relationship Id="rId54" Type="http://schemas.openxmlformats.org/officeDocument/2006/relationships/customXml" Target="../ink/ink3201.xml"/><Relationship Id="rId70" Type="http://schemas.openxmlformats.org/officeDocument/2006/relationships/customXml" Target="../ink/ink3208.xml"/><Relationship Id="rId75" Type="http://schemas.openxmlformats.org/officeDocument/2006/relationships/image" Target="../media/image2385.png"/><Relationship Id="rId91" Type="http://schemas.openxmlformats.org/officeDocument/2006/relationships/image" Target="../media/image2393.png"/><Relationship Id="rId96" Type="http://schemas.openxmlformats.org/officeDocument/2006/relationships/customXml" Target="../ink/ink3221.xml"/><Relationship Id="rId140" Type="http://schemas.openxmlformats.org/officeDocument/2006/relationships/customXml" Target="../ink/ink3243.xml"/><Relationship Id="rId145" Type="http://schemas.openxmlformats.org/officeDocument/2006/relationships/image" Target="../media/image24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77.xml"/><Relationship Id="rId23" Type="http://schemas.openxmlformats.org/officeDocument/2006/relationships/image" Target="../media/image2359.png"/><Relationship Id="rId28" Type="http://schemas.openxmlformats.org/officeDocument/2006/relationships/customXml" Target="../ink/ink3188.xml"/><Relationship Id="rId49" Type="http://schemas.openxmlformats.org/officeDocument/2006/relationships/image" Target="../media/image2372.png"/><Relationship Id="rId114" Type="http://schemas.openxmlformats.org/officeDocument/2006/relationships/customXml" Target="../ink/ink3230.xml"/><Relationship Id="rId119" Type="http://schemas.openxmlformats.org/officeDocument/2006/relationships/image" Target="../media/image2407.png"/><Relationship Id="rId44" Type="http://schemas.openxmlformats.org/officeDocument/2006/relationships/customXml" Target="../ink/ink3196.xml"/><Relationship Id="rId60" Type="http://schemas.openxmlformats.org/officeDocument/2006/relationships/customXml" Target="../ink/ink3203.xml"/><Relationship Id="rId65" Type="http://schemas.openxmlformats.org/officeDocument/2006/relationships/image" Target="../media/image2380.png"/><Relationship Id="rId81" Type="http://schemas.openxmlformats.org/officeDocument/2006/relationships/image" Target="../media/image2388.png"/><Relationship Id="rId86" Type="http://schemas.openxmlformats.org/officeDocument/2006/relationships/customXml" Target="../ink/ink3216.xml"/><Relationship Id="rId130" Type="http://schemas.openxmlformats.org/officeDocument/2006/relationships/customXml" Target="../ink/ink3238.xml"/><Relationship Id="rId135" Type="http://schemas.openxmlformats.org/officeDocument/2006/relationships/image" Target="../media/image2414.png"/><Relationship Id="rId151" Type="http://schemas.openxmlformats.org/officeDocument/2006/relationships/image" Target="../media/image2422.png"/><Relationship Id="rId13" Type="http://schemas.openxmlformats.org/officeDocument/2006/relationships/image" Target="../media/image2354.png"/><Relationship Id="rId18" Type="http://schemas.openxmlformats.org/officeDocument/2006/relationships/customXml" Target="../ink/ink3183.xml"/><Relationship Id="rId39" Type="http://schemas.openxmlformats.org/officeDocument/2006/relationships/image" Target="../media/image2367.png"/><Relationship Id="rId109" Type="http://schemas.openxmlformats.org/officeDocument/2006/relationships/image" Target="../media/image2402.png"/><Relationship Id="rId34" Type="http://schemas.openxmlformats.org/officeDocument/2006/relationships/customXml" Target="../ink/ink3191.xml"/><Relationship Id="rId50" Type="http://schemas.openxmlformats.org/officeDocument/2006/relationships/customXml" Target="../ink/ink3199.xml"/><Relationship Id="rId55" Type="http://schemas.openxmlformats.org/officeDocument/2006/relationships/image" Target="../media/image2063.png"/><Relationship Id="rId76" Type="http://schemas.openxmlformats.org/officeDocument/2006/relationships/customXml" Target="../ink/ink3211.xml"/><Relationship Id="rId97" Type="http://schemas.openxmlformats.org/officeDocument/2006/relationships/image" Target="../media/image2396.png"/><Relationship Id="rId104" Type="http://schemas.openxmlformats.org/officeDocument/2006/relationships/customXml" Target="../ink/ink3225.xml"/><Relationship Id="rId120" Type="http://schemas.openxmlformats.org/officeDocument/2006/relationships/customXml" Target="../ink/ink3233.xml"/><Relationship Id="rId125" Type="http://schemas.openxmlformats.org/officeDocument/2006/relationships/image" Target="../media/image2409.png"/><Relationship Id="rId141" Type="http://schemas.openxmlformats.org/officeDocument/2006/relationships/image" Target="../media/image2417.png"/><Relationship Id="rId146" Type="http://schemas.openxmlformats.org/officeDocument/2006/relationships/customXml" Target="../ink/ink3246.xml"/><Relationship Id="rId7" Type="http://schemas.openxmlformats.org/officeDocument/2006/relationships/image" Target="../media/image2351.png"/><Relationship Id="rId71" Type="http://schemas.openxmlformats.org/officeDocument/2006/relationships/image" Target="../media/image2383.png"/><Relationship Id="rId92" Type="http://schemas.openxmlformats.org/officeDocument/2006/relationships/customXml" Target="../ink/ink3219.xml"/><Relationship Id="rId2" Type="http://schemas.openxmlformats.org/officeDocument/2006/relationships/customXml" Target="../ink/ink3175.xml"/><Relationship Id="rId29" Type="http://schemas.openxmlformats.org/officeDocument/2006/relationships/image" Target="../media/image2362.png"/><Relationship Id="rId24" Type="http://schemas.openxmlformats.org/officeDocument/2006/relationships/customXml" Target="../ink/ink3186.xml"/><Relationship Id="rId40" Type="http://schemas.openxmlformats.org/officeDocument/2006/relationships/customXml" Target="../ink/ink3194.xml"/><Relationship Id="rId45" Type="http://schemas.openxmlformats.org/officeDocument/2006/relationships/image" Target="../media/image2370.png"/><Relationship Id="rId66" Type="http://schemas.openxmlformats.org/officeDocument/2006/relationships/customXml" Target="../ink/ink3206.xml"/><Relationship Id="rId87" Type="http://schemas.openxmlformats.org/officeDocument/2006/relationships/image" Target="../media/image2391.png"/><Relationship Id="rId110" Type="http://schemas.openxmlformats.org/officeDocument/2006/relationships/customXml" Target="../ink/ink3228.xml"/><Relationship Id="rId115" Type="http://schemas.openxmlformats.org/officeDocument/2006/relationships/image" Target="../media/image2405.png"/><Relationship Id="rId131" Type="http://schemas.openxmlformats.org/officeDocument/2006/relationships/image" Target="../media/image2412.png"/><Relationship Id="rId136" Type="http://schemas.openxmlformats.org/officeDocument/2006/relationships/customXml" Target="../ink/ink3241.xml"/><Relationship Id="rId61" Type="http://schemas.openxmlformats.org/officeDocument/2006/relationships/image" Target="../media/image2378.png"/><Relationship Id="rId82" Type="http://schemas.openxmlformats.org/officeDocument/2006/relationships/customXml" Target="../ink/ink3214.xml"/><Relationship Id="rId152" Type="http://schemas.openxmlformats.org/officeDocument/2006/relationships/customXml" Target="../ink/ink3249.xml"/><Relationship Id="rId19" Type="http://schemas.openxmlformats.org/officeDocument/2006/relationships/image" Target="../media/image2357.png"/><Relationship Id="rId14" Type="http://schemas.openxmlformats.org/officeDocument/2006/relationships/customXml" Target="../ink/ink3181.xml"/><Relationship Id="rId30" Type="http://schemas.openxmlformats.org/officeDocument/2006/relationships/customXml" Target="../ink/ink3189.xml"/><Relationship Id="rId35" Type="http://schemas.openxmlformats.org/officeDocument/2006/relationships/image" Target="../media/image2365.png"/><Relationship Id="rId56" Type="http://schemas.openxmlformats.org/officeDocument/2006/relationships/image" Target="../media/image2375.jpeg"/><Relationship Id="rId77" Type="http://schemas.openxmlformats.org/officeDocument/2006/relationships/image" Target="../media/image2386.png"/><Relationship Id="rId100" Type="http://schemas.openxmlformats.org/officeDocument/2006/relationships/customXml" Target="../ink/ink3223.xml"/><Relationship Id="rId105" Type="http://schemas.openxmlformats.org/officeDocument/2006/relationships/image" Target="../media/image2400.png"/><Relationship Id="rId126" Type="http://schemas.openxmlformats.org/officeDocument/2006/relationships/customXml" Target="../ink/ink3236.xml"/><Relationship Id="rId147" Type="http://schemas.openxmlformats.org/officeDocument/2006/relationships/image" Target="../media/image2420.png"/><Relationship Id="rId8" Type="http://schemas.openxmlformats.org/officeDocument/2006/relationships/customXml" Target="../ink/ink3178.xml"/><Relationship Id="rId51" Type="http://schemas.openxmlformats.org/officeDocument/2006/relationships/image" Target="../media/image2373.png"/><Relationship Id="rId72" Type="http://schemas.openxmlformats.org/officeDocument/2006/relationships/customXml" Target="../ink/ink3209.xml"/><Relationship Id="rId93" Type="http://schemas.openxmlformats.org/officeDocument/2006/relationships/image" Target="../media/image2394.png"/><Relationship Id="rId98" Type="http://schemas.openxmlformats.org/officeDocument/2006/relationships/customXml" Target="../ink/ink3222.xml"/><Relationship Id="rId121" Type="http://schemas.openxmlformats.org/officeDocument/2006/relationships/image" Target="../media/image2408.png"/><Relationship Id="rId142" Type="http://schemas.openxmlformats.org/officeDocument/2006/relationships/customXml" Target="../ink/ink3244.xml"/><Relationship Id="rId3" Type="http://schemas.openxmlformats.org/officeDocument/2006/relationships/image" Target="../media/image2349.png"/><Relationship Id="rId25" Type="http://schemas.openxmlformats.org/officeDocument/2006/relationships/image" Target="../media/image2360.png"/><Relationship Id="rId46" Type="http://schemas.openxmlformats.org/officeDocument/2006/relationships/customXml" Target="../ink/ink3197.xml"/><Relationship Id="rId67" Type="http://schemas.openxmlformats.org/officeDocument/2006/relationships/image" Target="../media/image2381.png"/><Relationship Id="rId116" Type="http://schemas.openxmlformats.org/officeDocument/2006/relationships/customXml" Target="../ink/ink3231.xml"/><Relationship Id="rId137" Type="http://schemas.openxmlformats.org/officeDocument/2006/relationships/image" Target="../media/image2415.png"/><Relationship Id="rId20" Type="http://schemas.openxmlformats.org/officeDocument/2006/relationships/customXml" Target="../ink/ink3184.xml"/><Relationship Id="rId41" Type="http://schemas.openxmlformats.org/officeDocument/2006/relationships/image" Target="../media/image2368.png"/><Relationship Id="rId62" Type="http://schemas.openxmlformats.org/officeDocument/2006/relationships/customXml" Target="../ink/ink3204.xml"/><Relationship Id="rId83" Type="http://schemas.openxmlformats.org/officeDocument/2006/relationships/image" Target="../media/image2389.png"/><Relationship Id="rId88" Type="http://schemas.openxmlformats.org/officeDocument/2006/relationships/customXml" Target="../ink/ink3217.xml"/><Relationship Id="rId111" Type="http://schemas.openxmlformats.org/officeDocument/2006/relationships/image" Target="../media/image2403.png"/><Relationship Id="rId132" Type="http://schemas.openxmlformats.org/officeDocument/2006/relationships/customXml" Target="../ink/ink3239.xml"/><Relationship Id="rId153" Type="http://schemas.openxmlformats.org/officeDocument/2006/relationships/image" Target="../media/image2423.png"/><Relationship Id="rId15" Type="http://schemas.openxmlformats.org/officeDocument/2006/relationships/image" Target="../media/image2355.png"/><Relationship Id="rId36" Type="http://schemas.openxmlformats.org/officeDocument/2006/relationships/customXml" Target="../ink/ink3192.xml"/><Relationship Id="rId57" Type="http://schemas.openxmlformats.org/officeDocument/2006/relationships/image" Target="../media/image2376.jpeg"/><Relationship Id="rId106" Type="http://schemas.openxmlformats.org/officeDocument/2006/relationships/customXml" Target="../ink/ink3226.xml"/><Relationship Id="rId127" Type="http://schemas.openxmlformats.org/officeDocument/2006/relationships/image" Target="../media/image2410.png"/><Relationship Id="rId10" Type="http://schemas.openxmlformats.org/officeDocument/2006/relationships/customXml" Target="../ink/ink3179.xml"/><Relationship Id="rId31" Type="http://schemas.openxmlformats.org/officeDocument/2006/relationships/image" Target="../media/image2363.png"/><Relationship Id="rId52" Type="http://schemas.openxmlformats.org/officeDocument/2006/relationships/customXml" Target="../ink/ink3200.xml"/><Relationship Id="rId73" Type="http://schemas.openxmlformats.org/officeDocument/2006/relationships/image" Target="../media/image2384.png"/><Relationship Id="rId78" Type="http://schemas.openxmlformats.org/officeDocument/2006/relationships/customXml" Target="../ink/ink3212.xml"/><Relationship Id="rId94" Type="http://schemas.openxmlformats.org/officeDocument/2006/relationships/customXml" Target="../ink/ink3220.xml"/><Relationship Id="rId99" Type="http://schemas.openxmlformats.org/officeDocument/2006/relationships/image" Target="../media/image2397.png"/><Relationship Id="rId101" Type="http://schemas.openxmlformats.org/officeDocument/2006/relationships/image" Target="../media/image2398.png"/><Relationship Id="rId122" Type="http://schemas.openxmlformats.org/officeDocument/2006/relationships/customXml" Target="../ink/ink3234.xml"/><Relationship Id="rId143" Type="http://schemas.openxmlformats.org/officeDocument/2006/relationships/image" Target="../media/image2418.png"/><Relationship Id="rId148" Type="http://schemas.openxmlformats.org/officeDocument/2006/relationships/customXml" Target="../ink/ink3247.xml"/><Relationship Id="rId4" Type="http://schemas.openxmlformats.org/officeDocument/2006/relationships/customXml" Target="../ink/ink3176.xml"/><Relationship Id="rId9" Type="http://schemas.openxmlformats.org/officeDocument/2006/relationships/image" Target="../media/image2352.png"/><Relationship Id="rId26" Type="http://schemas.openxmlformats.org/officeDocument/2006/relationships/customXml" Target="../ink/ink3187.xml"/><Relationship Id="rId47" Type="http://schemas.openxmlformats.org/officeDocument/2006/relationships/image" Target="../media/image2371.png"/><Relationship Id="rId68" Type="http://schemas.openxmlformats.org/officeDocument/2006/relationships/customXml" Target="../ink/ink3207.xml"/><Relationship Id="rId89" Type="http://schemas.openxmlformats.org/officeDocument/2006/relationships/image" Target="../media/image2392.png"/><Relationship Id="rId112" Type="http://schemas.openxmlformats.org/officeDocument/2006/relationships/customXml" Target="../ink/ink3229.xml"/><Relationship Id="rId133" Type="http://schemas.openxmlformats.org/officeDocument/2006/relationships/image" Target="../media/image2413.png"/><Relationship Id="rId154" Type="http://schemas.openxmlformats.org/officeDocument/2006/relationships/customXml" Target="../ink/ink3250.xml"/><Relationship Id="rId16" Type="http://schemas.openxmlformats.org/officeDocument/2006/relationships/customXml" Target="../ink/ink3182.xml"/><Relationship Id="rId37" Type="http://schemas.openxmlformats.org/officeDocument/2006/relationships/image" Target="../media/image2366.png"/><Relationship Id="rId58" Type="http://schemas.openxmlformats.org/officeDocument/2006/relationships/customXml" Target="../ink/ink3202.xml"/><Relationship Id="rId79" Type="http://schemas.openxmlformats.org/officeDocument/2006/relationships/image" Target="../media/image2387.png"/><Relationship Id="rId102" Type="http://schemas.openxmlformats.org/officeDocument/2006/relationships/customXml" Target="../ink/ink3224.xml"/><Relationship Id="rId123" Type="http://schemas.openxmlformats.org/officeDocument/2006/relationships/image" Target="../media/image764.png"/><Relationship Id="rId144" Type="http://schemas.openxmlformats.org/officeDocument/2006/relationships/customXml" Target="../ink/ink3245.xml"/><Relationship Id="rId90" Type="http://schemas.openxmlformats.org/officeDocument/2006/relationships/customXml" Target="../ink/ink3218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56.xml"/><Relationship Id="rId18" Type="http://schemas.openxmlformats.org/officeDocument/2006/relationships/image" Target="../media/image2433.png"/><Relationship Id="rId26" Type="http://schemas.openxmlformats.org/officeDocument/2006/relationships/image" Target="../media/image2437.png"/><Relationship Id="rId39" Type="http://schemas.openxmlformats.org/officeDocument/2006/relationships/customXml" Target="../ink/ink3269.xml"/><Relationship Id="rId21" Type="http://schemas.openxmlformats.org/officeDocument/2006/relationships/customXml" Target="../ink/ink3260.xml"/><Relationship Id="rId34" Type="http://schemas.openxmlformats.org/officeDocument/2006/relationships/image" Target="../media/image2441.png"/><Relationship Id="rId42" Type="http://schemas.openxmlformats.org/officeDocument/2006/relationships/image" Target="../media/image2445.png"/><Relationship Id="rId47" Type="http://schemas.openxmlformats.org/officeDocument/2006/relationships/customXml" Target="../ink/ink3273.xml"/><Relationship Id="rId50" Type="http://schemas.openxmlformats.org/officeDocument/2006/relationships/image" Target="../media/image2448.png"/><Relationship Id="rId55" Type="http://schemas.openxmlformats.org/officeDocument/2006/relationships/customXml" Target="../ink/ink3277.xml"/><Relationship Id="rId63" Type="http://schemas.openxmlformats.org/officeDocument/2006/relationships/image" Target="../media/image2455.jpeg"/><Relationship Id="rId7" Type="http://schemas.openxmlformats.org/officeDocument/2006/relationships/customXml" Target="../ink/ink3253.xml"/><Relationship Id="rId2" Type="http://schemas.openxmlformats.org/officeDocument/2006/relationships/image" Target="../media/image2425.jpeg"/><Relationship Id="rId16" Type="http://schemas.openxmlformats.org/officeDocument/2006/relationships/image" Target="../media/image2432.png"/><Relationship Id="rId29" Type="http://schemas.openxmlformats.org/officeDocument/2006/relationships/customXml" Target="../ink/ink3264.xml"/><Relationship Id="rId11" Type="http://schemas.openxmlformats.org/officeDocument/2006/relationships/customXml" Target="../ink/ink3255.xml"/><Relationship Id="rId24" Type="http://schemas.openxmlformats.org/officeDocument/2006/relationships/image" Target="../media/image2436.png"/><Relationship Id="rId32" Type="http://schemas.openxmlformats.org/officeDocument/2006/relationships/image" Target="../media/image2440.png"/><Relationship Id="rId37" Type="http://schemas.openxmlformats.org/officeDocument/2006/relationships/customXml" Target="../ink/ink3268.xml"/><Relationship Id="rId40" Type="http://schemas.openxmlformats.org/officeDocument/2006/relationships/image" Target="../media/image2444.png"/><Relationship Id="rId45" Type="http://schemas.openxmlformats.org/officeDocument/2006/relationships/customXml" Target="../ink/ink3272.xml"/><Relationship Id="rId53" Type="http://schemas.openxmlformats.org/officeDocument/2006/relationships/customXml" Target="../ink/ink3276.xml"/><Relationship Id="rId58" Type="http://schemas.openxmlformats.org/officeDocument/2006/relationships/image" Target="../media/image2452.png"/><Relationship Id="rId5" Type="http://schemas.openxmlformats.org/officeDocument/2006/relationships/customXml" Target="../ink/ink3252.xml"/><Relationship Id="rId61" Type="http://schemas.openxmlformats.org/officeDocument/2006/relationships/customXml" Target="../ink/ink3280.xml"/><Relationship Id="rId19" Type="http://schemas.openxmlformats.org/officeDocument/2006/relationships/customXml" Target="../ink/ink3259.xml"/><Relationship Id="rId14" Type="http://schemas.openxmlformats.org/officeDocument/2006/relationships/image" Target="../media/image2431.png"/><Relationship Id="rId22" Type="http://schemas.openxmlformats.org/officeDocument/2006/relationships/image" Target="../media/image2435.png"/><Relationship Id="rId27" Type="http://schemas.openxmlformats.org/officeDocument/2006/relationships/customXml" Target="../ink/ink3263.xml"/><Relationship Id="rId30" Type="http://schemas.openxmlformats.org/officeDocument/2006/relationships/image" Target="../media/image2439.png"/><Relationship Id="rId35" Type="http://schemas.openxmlformats.org/officeDocument/2006/relationships/customXml" Target="../ink/ink3267.xml"/><Relationship Id="rId43" Type="http://schemas.openxmlformats.org/officeDocument/2006/relationships/customXml" Target="../ink/ink3271.xml"/><Relationship Id="rId48" Type="http://schemas.openxmlformats.org/officeDocument/2006/relationships/image" Target="../media/image2447.png"/><Relationship Id="rId56" Type="http://schemas.openxmlformats.org/officeDocument/2006/relationships/image" Target="../media/image2451.png"/><Relationship Id="rId8" Type="http://schemas.openxmlformats.org/officeDocument/2006/relationships/image" Target="../media/image2428.png"/><Relationship Id="rId51" Type="http://schemas.openxmlformats.org/officeDocument/2006/relationships/customXml" Target="../ink/ink3275.xml"/><Relationship Id="rId3" Type="http://schemas.openxmlformats.org/officeDocument/2006/relationships/customXml" Target="../ink/ink3251.xml"/><Relationship Id="rId12" Type="http://schemas.openxmlformats.org/officeDocument/2006/relationships/image" Target="../media/image2430.png"/><Relationship Id="rId17" Type="http://schemas.openxmlformats.org/officeDocument/2006/relationships/customXml" Target="../ink/ink3258.xml"/><Relationship Id="rId25" Type="http://schemas.openxmlformats.org/officeDocument/2006/relationships/customXml" Target="../ink/ink3262.xml"/><Relationship Id="rId33" Type="http://schemas.openxmlformats.org/officeDocument/2006/relationships/customXml" Target="../ink/ink3266.xml"/><Relationship Id="rId38" Type="http://schemas.openxmlformats.org/officeDocument/2006/relationships/image" Target="../media/image2443.png"/><Relationship Id="rId46" Type="http://schemas.openxmlformats.org/officeDocument/2006/relationships/image" Target="../media/image764.png"/><Relationship Id="rId59" Type="http://schemas.openxmlformats.org/officeDocument/2006/relationships/customXml" Target="../ink/ink3279.xml"/><Relationship Id="rId20" Type="http://schemas.openxmlformats.org/officeDocument/2006/relationships/image" Target="../media/image2434.png"/><Relationship Id="rId41" Type="http://schemas.openxmlformats.org/officeDocument/2006/relationships/customXml" Target="../ink/ink3270.xml"/><Relationship Id="rId54" Type="http://schemas.openxmlformats.org/officeDocument/2006/relationships/image" Target="../media/image2450.png"/><Relationship Id="rId62" Type="http://schemas.openxmlformats.org/officeDocument/2006/relationships/image" Target="../media/image2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7.png"/><Relationship Id="rId15" Type="http://schemas.openxmlformats.org/officeDocument/2006/relationships/customXml" Target="../ink/ink3257.xml"/><Relationship Id="rId23" Type="http://schemas.openxmlformats.org/officeDocument/2006/relationships/customXml" Target="../ink/ink3261.xml"/><Relationship Id="rId28" Type="http://schemas.openxmlformats.org/officeDocument/2006/relationships/image" Target="../media/image2438.png"/><Relationship Id="rId36" Type="http://schemas.openxmlformats.org/officeDocument/2006/relationships/image" Target="../media/image2442.png"/><Relationship Id="rId49" Type="http://schemas.openxmlformats.org/officeDocument/2006/relationships/customXml" Target="../ink/ink3274.xml"/><Relationship Id="rId57" Type="http://schemas.openxmlformats.org/officeDocument/2006/relationships/customXml" Target="../ink/ink3278.xml"/><Relationship Id="rId10" Type="http://schemas.openxmlformats.org/officeDocument/2006/relationships/image" Target="../media/image2429.png"/><Relationship Id="rId31" Type="http://schemas.openxmlformats.org/officeDocument/2006/relationships/customXml" Target="../ink/ink3265.xml"/><Relationship Id="rId44" Type="http://schemas.openxmlformats.org/officeDocument/2006/relationships/image" Target="../media/image2446.png"/><Relationship Id="rId52" Type="http://schemas.openxmlformats.org/officeDocument/2006/relationships/image" Target="../media/image2449.png"/><Relationship Id="rId60" Type="http://schemas.openxmlformats.org/officeDocument/2006/relationships/image" Target="../media/image2453.png"/><Relationship Id="rId4" Type="http://schemas.openxmlformats.org/officeDocument/2006/relationships/image" Target="../media/image2426.png"/><Relationship Id="rId9" Type="http://schemas.openxmlformats.org/officeDocument/2006/relationships/customXml" Target="../ink/ink325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7.png"/><Relationship Id="rId21" Type="http://schemas.openxmlformats.org/officeDocument/2006/relationships/customXml" Target="../ink/ink466.xml"/><Relationship Id="rId34" Type="http://schemas.openxmlformats.org/officeDocument/2006/relationships/image" Target="../media/image431.png"/><Relationship Id="rId42" Type="http://schemas.openxmlformats.org/officeDocument/2006/relationships/image" Target="../media/image435.png"/><Relationship Id="rId47" Type="http://schemas.openxmlformats.org/officeDocument/2006/relationships/customXml" Target="../ink/ink479.xml"/><Relationship Id="rId50" Type="http://schemas.openxmlformats.org/officeDocument/2006/relationships/image" Target="../media/image439.png"/><Relationship Id="rId55" Type="http://schemas.openxmlformats.org/officeDocument/2006/relationships/customXml" Target="../ink/ink483.xml"/><Relationship Id="rId63" Type="http://schemas.openxmlformats.org/officeDocument/2006/relationships/customXml" Target="../ink/ink487.xml"/><Relationship Id="rId68" Type="http://schemas.openxmlformats.org/officeDocument/2006/relationships/image" Target="../media/image448.png"/><Relationship Id="rId7" Type="http://schemas.openxmlformats.org/officeDocument/2006/relationships/customXml" Target="../ink/ink459.xml"/><Relationship Id="rId2" Type="http://schemas.openxmlformats.org/officeDocument/2006/relationships/image" Target="../media/image96.png"/><Relationship Id="rId16" Type="http://schemas.openxmlformats.org/officeDocument/2006/relationships/image" Target="../media/image422.png"/><Relationship Id="rId29" Type="http://schemas.openxmlformats.org/officeDocument/2006/relationships/customXml" Target="../ink/ink470.xml"/><Relationship Id="rId11" Type="http://schemas.openxmlformats.org/officeDocument/2006/relationships/customXml" Target="../ink/ink461.xml"/><Relationship Id="rId24" Type="http://schemas.openxmlformats.org/officeDocument/2006/relationships/image" Target="../media/image426.png"/><Relationship Id="rId32" Type="http://schemas.openxmlformats.org/officeDocument/2006/relationships/image" Target="../media/image430.png"/><Relationship Id="rId37" Type="http://schemas.openxmlformats.org/officeDocument/2006/relationships/customXml" Target="../ink/ink474.xml"/><Relationship Id="rId40" Type="http://schemas.openxmlformats.org/officeDocument/2006/relationships/image" Target="../media/image434.png"/><Relationship Id="rId45" Type="http://schemas.openxmlformats.org/officeDocument/2006/relationships/customXml" Target="../ink/ink478.xml"/><Relationship Id="rId53" Type="http://schemas.openxmlformats.org/officeDocument/2006/relationships/customXml" Target="../ink/ink482.xml"/><Relationship Id="rId58" Type="http://schemas.openxmlformats.org/officeDocument/2006/relationships/image" Target="../media/image443.png"/><Relationship Id="rId66" Type="http://schemas.openxmlformats.org/officeDocument/2006/relationships/image" Target="../media/image447.png"/><Relationship Id="rId5" Type="http://schemas.openxmlformats.org/officeDocument/2006/relationships/customXml" Target="../ink/ink458.xml"/><Relationship Id="rId61" Type="http://schemas.openxmlformats.org/officeDocument/2006/relationships/customXml" Target="../ink/ink486.xml"/><Relationship Id="rId19" Type="http://schemas.openxmlformats.org/officeDocument/2006/relationships/customXml" Target="../ink/ink465.xml"/><Relationship Id="rId14" Type="http://schemas.openxmlformats.org/officeDocument/2006/relationships/image" Target="../media/image421.png"/><Relationship Id="rId22" Type="http://schemas.openxmlformats.org/officeDocument/2006/relationships/image" Target="../media/image425.png"/><Relationship Id="rId27" Type="http://schemas.openxmlformats.org/officeDocument/2006/relationships/customXml" Target="../ink/ink469.xml"/><Relationship Id="rId30" Type="http://schemas.openxmlformats.org/officeDocument/2006/relationships/image" Target="../media/image429.png"/><Relationship Id="rId35" Type="http://schemas.openxmlformats.org/officeDocument/2006/relationships/customXml" Target="../ink/ink473.xml"/><Relationship Id="rId43" Type="http://schemas.openxmlformats.org/officeDocument/2006/relationships/customXml" Target="../ink/ink477.xml"/><Relationship Id="rId48" Type="http://schemas.openxmlformats.org/officeDocument/2006/relationships/image" Target="../media/image438.png"/><Relationship Id="rId56" Type="http://schemas.openxmlformats.org/officeDocument/2006/relationships/image" Target="../media/image442.png"/><Relationship Id="rId64" Type="http://schemas.openxmlformats.org/officeDocument/2006/relationships/image" Target="../media/image446.png"/><Relationship Id="rId8" Type="http://schemas.openxmlformats.org/officeDocument/2006/relationships/image" Target="../media/image418.png"/><Relationship Id="rId51" Type="http://schemas.openxmlformats.org/officeDocument/2006/relationships/customXml" Target="../ink/ink481.xml"/><Relationship Id="rId3" Type="http://schemas.openxmlformats.org/officeDocument/2006/relationships/customXml" Target="../ink/ink457.xml"/><Relationship Id="rId12" Type="http://schemas.openxmlformats.org/officeDocument/2006/relationships/image" Target="../media/image420.png"/><Relationship Id="rId17" Type="http://schemas.openxmlformats.org/officeDocument/2006/relationships/customXml" Target="../ink/ink464.xml"/><Relationship Id="rId25" Type="http://schemas.openxmlformats.org/officeDocument/2006/relationships/customXml" Target="../ink/ink468.xml"/><Relationship Id="rId33" Type="http://schemas.openxmlformats.org/officeDocument/2006/relationships/customXml" Target="../ink/ink472.xml"/><Relationship Id="rId38" Type="http://schemas.openxmlformats.org/officeDocument/2006/relationships/image" Target="../media/image433.png"/><Relationship Id="rId46" Type="http://schemas.openxmlformats.org/officeDocument/2006/relationships/image" Target="../media/image437.png"/><Relationship Id="rId59" Type="http://schemas.openxmlformats.org/officeDocument/2006/relationships/customXml" Target="../ink/ink485.xml"/><Relationship Id="rId67" Type="http://schemas.openxmlformats.org/officeDocument/2006/relationships/customXml" Target="../ink/ink489.xml"/><Relationship Id="rId20" Type="http://schemas.openxmlformats.org/officeDocument/2006/relationships/image" Target="../media/image424.png"/><Relationship Id="rId41" Type="http://schemas.openxmlformats.org/officeDocument/2006/relationships/customXml" Target="../ink/ink476.xml"/><Relationship Id="rId54" Type="http://schemas.openxmlformats.org/officeDocument/2006/relationships/image" Target="../media/image441.png"/><Relationship Id="rId62" Type="http://schemas.openxmlformats.org/officeDocument/2006/relationships/image" Target="../media/image4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7.png"/><Relationship Id="rId15" Type="http://schemas.openxmlformats.org/officeDocument/2006/relationships/customXml" Target="../ink/ink463.xml"/><Relationship Id="rId23" Type="http://schemas.openxmlformats.org/officeDocument/2006/relationships/customXml" Target="../ink/ink467.xml"/><Relationship Id="rId28" Type="http://schemas.openxmlformats.org/officeDocument/2006/relationships/image" Target="../media/image428.png"/><Relationship Id="rId36" Type="http://schemas.openxmlformats.org/officeDocument/2006/relationships/image" Target="../media/image432.png"/><Relationship Id="rId49" Type="http://schemas.openxmlformats.org/officeDocument/2006/relationships/customXml" Target="../ink/ink480.xml"/><Relationship Id="rId57" Type="http://schemas.openxmlformats.org/officeDocument/2006/relationships/customXml" Target="../ink/ink484.xml"/><Relationship Id="rId10" Type="http://schemas.openxmlformats.org/officeDocument/2006/relationships/image" Target="../media/image419.png"/><Relationship Id="rId31" Type="http://schemas.openxmlformats.org/officeDocument/2006/relationships/customXml" Target="../ink/ink471.xml"/><Relationship Id="rId44" Type="http://schemas.openxmlformats.org/officeDocument/2006/relationships/image" Target="../media/image436.png"/><Relationship Id="rId52" Type="http://schemas.openxmlformats.org/officeDocument/2006/relationships/image" Target="../media/image440.png"/><Relationship Id="rId60" Type="http://schemas.openxmlformats.org/officeDocument/2006/relationships/image" Target="../media/image444.png"/><Relationship Id="rId65" Type="http://schemas.openxmlformats.org/officeDocument/2006/relationships/customXml" Target="../ink/ink488.xml"/><Relationship Id="rId4" Type="http://schemas.openxmlformats.org/officeDocument/2006/relationships/image" Target="../media/image416.png"/><Relationship Id="rId9" Type="http://schemas.openxmlformats.org/officeDocument/2006/relationships/customXml" Target="../ink/ink460.xml"/><Relationship Id="rId13" Type="http://schemas.openxmlformats.org/officeDocument/2006/relationships/customXml" Target="../ink/ink462.xml"/><Relationship Id="rId18" Type="http://schemas.openxmlformats.org/officeDocument/2006/relationships/image" Target="../media/image423.png"/><Relationship Id="rId39" Type="http://schemas.openxmlformats.org/officeDocument/2006/relationships/customXml" Target="../ink/ink47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50.png"/><Relationship Id="rId21" Type="http://schemas.openxmlformats.org/officeDocument/2006/relationships/customXml" Target="../ink/ink499.xml"/><Relationship Id="rId42" Type="http://schemas.openxmlformats.org/officeDocument/2006/relationships/image" Target="../media/image4330.png"/><Relationship Id="rId47" Type="http://schemas.openxmlformats.org/officeDocument/2006/relationships/customXml" Target="../ink/ink512.xml"/><Relationship Id="rId63" Type="http://schemas.openxmlformats.org/officeDocument/2006/relationships/customXml" Target="../ink/ink520.xml"/><Relationship Id="rId68" Type="http://schemas.openxmlformats.org/officeDocument/2006/relationships/image" Target="../media/image4460.png"/><Relationship Id="rId84" Type="http://schemas.openxmlformats.org/officeDocument/2006/relationships/image" Target="../media/image454.png"/><Relationship Id="rId89" Type="http://schemas.openxmlformats.org/officeDocument/2006/relationships/image" Target="../media/image456.png"/><Relationship Id="rId112" Type="http://schemas.openxmlformats.org/officeDocument/2006/relationships/image" Target="../media/image467.png"/><Relationship Id="rId16" Type="http://schemas.openxmlformats.org/officeDocument/2006/relationships/image" Target="../media/image4200.png"/><Relationship Id="rId107" Type="http://schemas.openxmlformats.org/officeDocument/2006/relationships/image" Target="../media/image465.png"/><Relationship Id="rId11" Type="http://schemas.openxmlformats.org/officeDocument/2006/relationships/customXml" Target="../ink/ink494.xml"/><Relationship Id="rId32" Type="http://schemas.openxmlformats.org/officeDocument/2006/relationships/image" Target="../media/image4280.png"/><Relationship Id="rId37" Type="http://schemas.openxmlformats.org/officeDocument/2006/relationships/customXml" Target="../ink/ink507.xml"/><Relationship Id="rId53" Type="http://schemas.openxmlformats.org/officeDocument/2006/relationships/customXml" Target="../ink/ink515.xml"/><Relationship Id="rId58" Type="http://schemas.openxmlformats.org/officeDocument/2006/relationships/image" Target="../media/image4410.png"/><Relationship Id="rId74" Type="http://schemas.openxmlformats.org/officeDocument/2006/relationships/image" Target="../media/image449.png"/><Relationship Id="rId79" Type="http://schemas.openxmlformats.org/officeDocument/2006/relationships/customXml" Target="../ink/ink528.xml"/><Relationship Id="rId102" Type="http://schemas.openxmlformats.org/officeDocument/2006/relationships/customXml" Target="../ink/ink540.xml"/><Relationship Id="rId5" Type="http://schemas.openxmlformats.org/officeDocument/2006/relationships/customXml" Target="../ink/ink491.xml"/><Relationship Id="rId90" Type="http://schemas.openxmlformats.org/officeDocument/2006/relationships/customXml" Target="../ink/ink534.xml"/><Relationship Id="rId95" Type="http://schemas.openxmlformats.org/officeDocument/2006/relationships/image" Target="../media/image459.png"/><Relationship Id="rId22" Type="http://schemas.openxmlformats.org/officeDocument/2006/relationships/image" Target="../media/image4230.png"/><Relationship Id="rId27" Type="http://schemas.openxmlformats.org/officeDocument/2006/relationships/customXml" Target="../ink/ink502.xml"/><Relationship Id="rId43" Type="http://schemas.openxmlformats.org/officeDocument/2006/relationships/customXml" Target="../ink/ink510.xml"/><Relationship Id="rId48" Type="http://schemas.openxmlformats.org/officeDocument/2006/relationships/image" Target="../media/image4360.png"/><Relationship Id="rId64" Type="http://schemas.openxmlformats.org/officeDocument/2006/relationships/image" Target="../media/image4440.png"/><Relationship Id="rId69" Type="http://schemas.openxmlformats.org/officeDocument/2006/relationships/customXml" Target="../ink/ink523.xml"/><Relationship Id="rId113" Type="http://schemas.openxmlformats.org/officeDocument/2006/relationships/customXml" Target="../ink/ink546.xml"/><Relationship Id="rId80" Type="http://schemas.openxmlformats.org/officeDocument/2006/relationships/image" Target="../media/image452.png"/><Relationship Id="rId85" Type="http://schemas.openxmlformats.org/officeDocument/2006/relationships/customXml" Target="../ink/ink531.xml"/><Relationship Id="rId12" Type="http://schemas.openxmlformats.org/officeDocument/2006/relationships/image" Target="../media/image113.png"/><Relationship Id="rId17" Type="http://schemas.openxmlformats.org/officeDocument/2006/relationships/customXml" Target="../ink/ink497.xml"/><Relationship Id="rId33" Type="http://schemas.openxmlformats.org/officeDocument/2006/relationships/customXml" Target="../ink/ink505.xml"/><Relationship Id="rId38" Type="http://schemas.openxmlformats.org/officeDocument/2006/relationships/image" Target="../media/image4310.png"/><Relationship Id="rId59" Type="http://schemas.openxmlformats.org/officeDocument/2006/relationships/customXml" Target="../ink/ink518.xml"/><Relationship Id="rId103" Type="http://schemas.openxmlformats.org/officeDocument/2006/relationships/image" Target="../media/image463.png"/><Relationship Id="rId108" Type="http://schemas.openxmlformats.org/officeDocument/2006/relationships/customXml" Target="../ink/ink543.xml"/><Relationship Id="rId54" Type="http://schemas.openxmlformats.org/officeDocument/2006/relationships/image" Target="../media/image4390.png"/><Relationship Id="rId70" Type="http://schemas.openxmlformats.org/officeDocument/2006/relationships/image" Target="../media/image4470.png"/><Relationship Id="rId75" Type="http://schemas.openxmlformats.org/officeDocument/2006/relationships/customXml" Target="../ink/ink526.xml"/><Relationship Id="rId91" Type="http://schemas.openxmlformats.org/officeDocument/2006/relationships/image" Target="../media/image457.png"/><Relationship Id="rId96" Type="http://schemas.openxmlformats.org/officeDocument/2006/relationships/customXml" Target="../ink/ink5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60.png"/><Relationship Id="rId15" Type="http://schemas.openxmlformats.org/officeDocument/2006/relationships/customXml" Target="../ink/ink496.xml"/><Relationship Id="rId23" Type="http://schemas.openxmlformats.org/officeDocument/2006/relationships/customXml" Target="../ink/ink500.xml"/><Relationship Id="rId28" Type="http://schemas.openxmlformats.org/officeDocument/2006/relationships/image" Target="../media/image4260.png"/><Relationship Id="rId36" Type="http://schemas.openxmlformats.org/officeDocument/2006/relationships/image" Target="../media/image4300.png"/><Relationship Id="rId49" Type="http://schemas.openxmlformats.org/officeDocument/2006/relationships/customXml" Target="../ink/ink513.xml"/><Relationship Id="rId57" Type="http://schemas.openxmlformats.org/officeDocument/2006/relationships/customXml" Target="../ink/ink517.xml"/><Relationship Id="rId106" Type="http://schemas.openxmlformats.org/officeDocument/2006/relationships/customXml" Target="../ink/ink542.xml"/><Relationship Id="rId114" Type="http://schemas.openxmlformats.org/officeDocument/2006/relationships/image" Target="../media/image468.png"/><Relationship Id="rId10" Type="http://schemas.openxmlformats.org/officeDocument/2006/relationships/image" Target="../media/image4180.png"/><Relationship Id="rId31" Type="http://schemas.openxmlformats.org/officeDocument/2006/relationships/customXml" Target="../ink/ink504.xml"/><Relationship Id="rId44" Type="http://schemas.openxmlformats.org/officeDocument/2006/relationships/image" Target="../media/image4340.png"/><Relationship Id="rId52" Type="http://schemas.openxmlformats.org/officeDocument/2006/relationships/image" Target="../media/image4380.png"/><Relationship Id="rId60" Type="http://schemas.openxmlformats.org/officeDocument/2006/relationships/image" Target="../media/image4420.png"/><Relationship Id="rId65" Type="http://schemas.openxmlformats.org/officeDocument/2006/relationships/customXml" Target="../ink/ink521.xml"/><Relationship Id="rId73" Type="http://schemas.openxmlformats.org/officeDocument/2006/relationships/customXml" Target="../ink/ink525.xml"/><Relationship Id="rId78" Type="http://schemas.openxmlformats.org/officeDocument/2006/relationships/image" Target="../media/image451.png"/><Relationship Id="rId81" Type="http://schemas.openxmlformats.org/officeDocument/2006/relationships/customXml" Target="../ink/ink529.xml"/><Relationship Id="rId86" Type="http://schemas.openxmlformats.org/officeDocument/2006/relationships/customXml" Target="../ink/ink532.xml"/><Relationship Id="rId94" Type="http://schemas.openxmlformats.org/officeDocument/2006/relationships/customXml" Target="../ink/ink536.xml"/><Relationship Id="rId99" Type="http://schemas.openxmlformats.org/officeDocument/2006/relationships/image" Target="../media/image461.png"/><Relationship Id="rId101" Type="http://schemas.openxmlformats.org/officeDocument/2006/relationships/image" Target="../media/image462.png"/><Relationship Id="rId4" Type="http://schemas.openxmlformats.org/officeDocument/2006/relationships/image" Target="../media/image4150.png"/><Relationship Id="rId9" Type="http://schemas.openxmlformats.org/officeDocument/2006/relationships/customXml" Target="../ink/ink493.xml"/><Relationship Id="rId13" Type="http://schemas.openxmlformats.org/officeDocument/2006/relationships/customXml" Target="../ink/ink495.xml"/><Relationship Id="rId18" Type="http://schemas.openxmlformats.org/officeDocument/2006/relationships/image" Target="../media/image4210.png"/><Relationship Id="rId39" Type="http://schemas.openxmlformats.org/officeDocument/2006/relationships/customXml" Target="../ink/ink508.xml"/><Relationship Id="rId109" Type="http://schemas.openxmlformats.org/officeDocument/2006/relationships/customXml" Target="../ink/ink544.xml"/><Relationship Id="rId34" Type="http://schemas.openxmlformats.org/officeDocument/2006/relationships/image" Target="../media/image4290.png"/><Relationship Id="rId50" Type="http://schemas.openxmlformats.org/officeDocument/2006/relationships/image" Target="../media/image4370.png"/><Relationship Id="rId55" Type="http://schemas.openxmlformats.org/officeDocument/2006/relationships/customXml" Target="../ink/ink516.xml"/><Relationship Id="rId76" Type="http://schemas.openxmlformats.org/officeDocument/2006/relationships/image" Target="../media/image450.png"/><Relationship Id="rId97" Type="http://schemas.openxmlformats.org/officeDocument/2006/relationships/image" Target="../media/image460.png"/><Relationship Id="rId104" Type="http://schemas.openxmlformats.org/officeDocument/2006/relationships/customXml" Target="../ink/ink541.xml"/><Relationship Id="rId7" Type="http://schemas.openxmlformats.org/officeDocument/2006/relationships/customXml" Target="../ink/ink492.xml"/><Relationship Id="rId71" Type="http://schemas.openxmlformats.org/officeDocument/2006/relationships/customXml" Target="../ink/ink524.xml"/><Relationship Id="rId92" Type="http://schemas.openxmlformats.org/officeDocument/2006/relationships/customXml" Target="../ink/ink535.xml"/><Relationship Id="rId2" Type="http://schemas.openxmlformats.org/officeDocument/2006/relationships/image" Target="../media/image97.jpeg"/><Relationship Id="rId29" Type="http://schemas.openxmlformats.org/officeDocument/2006/relationships/customXml" Target="../ink/ink503.xml"/><Relationship Id="rId24" Type="http://schemas.openxmlformats.org/officeDocument/2006/relationships/image" Target="../media/image4240.png"/><Relationship Id="rId40" Type="http://schemas.openxmlformats.org/officeDocument/2006/relationships/image" Target="../media/image4320.png"/><Relationship Id="rId45" Type="http://schemas.openxmlformats.org/officeDocument/2006/relationships/customXml" Target="../ink/ink511.xml"/><Relationship Id="rId66" Type="http://schemas.openxmlformats.org/officeDocument/2006/relationships/image" Target="../media/image4450.png"/><Relationship Id="rId87" Type="http://schemas.openxmlformats.org/officeDocument/2006/relationships/image" Target="../media/image455.png"/><Relationship Id="rId110" Type="http://schemas.openxmlformats.org/officeDocument/2006/relationships/image" Target="../media/image466.png"/><Relationship Id="rId115" Type="http://schemas.openxmlformats.org/officeDocument/2006/relationships/customXml" Target="../ink/ink547.xml"/><Relationship Id="rId61" Type="http://schemas.openxmlformats.org/officeDocument/2006/relationships/customXml" Target="../ink/ink519.xml"/><Relationship Id="rId82" Type="http://schemas.openxmlformats.org/officeDocument/2006/relationships/image" Target="../media/image453.png"/><Relationship Id="rId19" Type="http://schemas.openxmlformats.org/officeDocument/2006/relationships/customXml" Target="../ink/ink498.xml"/><Relationship Id="rId14" Type="http://schemas.openxmlformats.org/officeDocument/2006/relationships/image" Target="../media/image4190.png"/><Relationship Id="rId30" Type="http://schemas.openxmlformats.org/officeDocument/2006/relationships/image" Target="../media/image4270.png"/><Relationship Id="rId35" Type="http://schemas.openxmlformats.org/officeDocument/2006/relationships/customXml" Target="../ink/ink506.xml"/><Relationship Id="rId56" Type="http://schemas.openxmlformats.org/officeDocument/2006/relationships/image" Target="../media/image4400.png"/><Relationship Id="rId77" Type="http://schemas.openxmlformats.org/officeDocument/2006/relationships/customXml" Target="../ink/ink527.xml"/><Relationship Id="rId100" Type="http://schemas.openxmlformats.org/officeDocument/2006/relationships/customXml" Target="../ink/ink539.xml"/><Relationship Id="rId105" Type="http://schemas.openxmlformats.org/officeDocument/2006/relationships/image" Target="../media/image464.png"/><Relationship Id="rId8" Type="http://schemas.openxmlformats.org/officeDocument/2006/relationships/image" Target="../media/image4170.png"/><Relationship Id="rId51" Type="http://schemas.openxmlformats.org/officeDocument/2006/relationships/customXml" Target="../ink/ink514.xml"/><Relationship Id="rId72" Type="http://schemas.openxmlformats.org/officeDocument/2006/relationships/image" Target="../media/image4480.png"/><Relationship Id="rId93" Type="http://schemas.openxmlformats.org/officeDocument/2006/relationships/image" Target="../media/image458.png"/><Relationship Id="rId98" Type="http://schemas.openxmlformats.org/officeDocument/2006/relationships/customXml" Target="../ink/ink538.xml"/><Relationship Id="rId3" Type="http://schemas.openxmlformats.org/officeDocument/2006/relationships/customXml" Target="../ink/ink490.xml"/><Relationship Id="rId25" Type="http://schemas.openxmlformats.org/officeDocument/2006/relationships/customXml" Target="../ink/ink501.xml"/><Relationship Id="rId46" Type="http://schemas.openxmlformats.org/officeDocument/2006/relationships/image" Target="../media/image4350.png"/><Relationship Id="rId67" Type="http://schemas.openxmlformats.org/officeDocument/2006/relationships/customXml" Target="../ink/ink522.xml"/><Relationship Id="rId116" Type="http://schemas.openxmlformats.org/officeDocument/2006/relationships/image" Target="../media/image469.png"/><Relationship Id="rId20" Type="http://schemas.openxmlformats.org/officeDocument/2006/relationships/image" Target="../media/image4220.png"/><Relationship Id="rId41" Type="http://schemas.openxmlformats.org/officeDocument/2006/relationships/customXml" Target="../ink/ink509.xml"/><Relationship Id="rId62" Type="http://schemas.openxmlformats.org/officeDocument/2006/relationships/image" Target="../media/image4430.png"/><Relationship Id="rId83" Type="http://schemas.openxmlformats.org/officeDocument/2006/relationships/customXml" Target="../ink/ink530.xml"/><Relationship Id="rId88" Type="http://schemas.openxmlformats.org/officeDocument/2006/relationships/customXml" Target="../ink/ink533.xml"/><Relationship Id="rId111" Type="http://schemas.openxmlformats.org/officeDocument/2006/relationships/customXml" Target="../ink/ink5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52400"/>
            <a:ext cx="246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spc="600" dirty="0"/>
              <a:t>هارد دیسک</a:t>
            </a:r>
            <a:endParaRPr lang="en-US" sz="3200" b="1" spc="600" dirty="0"/>
          </a:p>
        </p:txBody>
      </p:sp>
      <p:pic>
        <p:nvPicPr>
          <p:cNvPr id="5" name="Picture 5" descr="1 (3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7000" y="10668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2 Cache (Level 2)">
            <a:extLst>
              <a:ext uri="{FF2B5EF4-FFF2-40B4-BE49-F238E27FC236}">
                <a16:creationId xmlns:a16="http://schemas.microsoft.com/office/drawing/2014/main" id="{022DF719-9D82-F976-BF05-E9C4EF74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8" y="990600"/>
            <a:ext cx="573906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677FB81-1B91-7600-9890-0ADA907855AE}"/>
              </a:ext>
            </a:extLst>
          </p:cNvPr>
          <p:cNvGrpSpPr/>
          <p:nvPr/>
        </p:nvGrpSpPr>
        <p:grpSpPr>
          <a:xfrm>
            <a:off x="5643257" y="34800"/>
            <a:ext cx="3683520" cy="2890440"/>
            <a:chOff x="5643257" y="34800"/>
            <a:chExt cx="3683520" cy="28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8502281-E88F-3495-A31C-D8878297346F}"/>
                    </a:ext>
                  </a:extLst>
                </p14:cNvPr>
                <p14:cNvContentPartPr/>
                <p14:nvPr/>
              </p14:nvContentPartPr>
              <p14:xfrm>
                <a:off x="5643257" y="1347000"/>
                <a:ext cx="1653120" cy="112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8502281-E88F-3495-A31C-D887829734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34617" y="1338000"/>
                  <a:ext cx="1670760" cy="11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7B99AA-E5F2-D8E0-47D4-287B178AF4C7}"/>
                    </a:ext>
                  </a:extLst>
                </p14:cNvPr>
                <p14:cNvContentPartPr/>
                <p14:nvPr/>
              </p14:nvContentPartPr>
              <p14:xfrm>
                <a:off x="7155617" y="356640"/>
                <a:ext cx="922320" cy="584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7B99AA-E5F2-D8E0-47D4-287B178AF4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6977" y="347640"/>
                  <a:ext cx="93996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70A6D5-B4AE-50DC-4B23-F5D431BFF37F}"/>
                    </a:ext>
                  </a:extLst>
                </p14:cNvPr>
                <p14:cNvContentPartPr/>
                <p14:nvPr/>
              </p14:nvContentPartPr>
              <p14:xfrm>
                <a:off x="7570697" y="444480"/>
                <a:ext cx="140040" cy="119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70A6D5-B4AE-50DC-4B23-F5D431BFF3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62057" y="435840"/>
                  <a:ext cx="157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BE3F45D-F2CF-B848-436C-67A8DB964829}"/>
                    </a:ext>
                  </a:extLst>
                </p14:cNvPr>
                <p14:cNvContentPartPr/>
                <p14:nvPr/>
              </p14:nvContentPartPr>
              <p14:xfrm>
                <a:off x="7798217" y="34800"/>
                <a:ext cx="716040" cy="366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BE3F45D-F2CF-B848-436C-67A8DB9648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89217" y="26160"/>
                  <a:ext cx="733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705AD9-3B98-BA1F-D2E8-BBF31FEB712F}"/>
                    </a:ext>
                  </a:extLst>
                </p14:cNvPr>
                <p14:cNvContentPartPr/>
                <p14:nvPr/>
              </p14:nvContentPartPr>
              <p14:xfrm>
                <a:off x="5860337" y="251880"/>
                <a:ext cx="198720" cy="63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705AD9-3B98-BA1F-D2E8-BBF31FEB71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51337" y="242880"/>
                  <a:ext cx="21636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5C59A2-2A7A-1247-4471-AE7E0ACEAE7C}"/>
                    </a:ext>
                  </a:extLst>
                </p14:cNvPr>
                <p14:cNvContentPartPr/>
                <p14:nvPr/>
              </p14:nvContentPartPr>
              <p14:xfrm>
                <a:off x="6133937" y="409200"/>
                <a:ext cx="277920" cy="53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5C59A2-2A7A-1247-4471-AE7E0ACEAE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24937" y="400200"/>
                  <a:ext cx="295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BF60C9-2A80-24CD-F739-FC64F70B912C}"/>
                    </a:ext>
                  </a:extLst>
                </p14:cNvPr>
                <p14:cNvContentPartPr/>
                <p14:nvPr/>
              </p14:nvContentPartPr>
              <p14:xfrm>
                <a:off x="6136817" y="2352120"/>
                <a:ext cx="1476360" cy="57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BF60C9-2A80-24CD-F739-FC64F70B91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28177" y="2343120"/>
                  <a:ext cx="149400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A5431E-59D4-3EE6-E8D2-B3B7F3572ABC}"/>
                    </a:ext>
                  </a:extLst>
                </p14:cNvPr>
                <p14:cNvContentPartPr/>
                <p14:nvPr/>
              </p14:nvContentPartPr>
              <p14:xfrm>
                <a:off x="8000537" y="1559760"/>
                <a:ext cx="943560" cy="84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A5431E-59D4-3EE6-E8D2-B3B7F3572A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1537" y="1551120"/>
                  <a:ext cx="96120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50521A-362C-9EA1-ABD6-5030422E7EE8}"/>
                    </a:ext>
                  </a:extLst>
                </p14:cNvPr>
                <p14:cNvContentPartPr/>
                <p14:nvPr/>
              </p14:nvContentPartPr>
              <p14:xfrm>
                <a:off x="8442977" y="1767120"/>
                <a:ext cx="136440" cy="250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50521A-362C-9EA1-ABD6-5030422E7E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33977" y="1758480"/>
                  <a:ext cx="154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F421E1-3B1D-CA91-0FB0-8EE5D71A2301}"/>
                    </a:ext>
                  </a:extLst>
                </p14:cNvPr>
                <p14:cNvContentPartPr/>
                <p14:nvPr/>
              </p14:nvContentPartPr>
              <p14:xfrm>
                <a:off x="8537657" y="935160"/>
                <a:ext cx="789120" cy="63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F421E1-3B1D-CA91-0FB0-8EE5D71A23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28657" y="926160"/>
                  <a:ext cx="80676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572E137-3E8A-108F-9B6C-5AF1904D644C}"/>
                    </a:ext>
                  </a:extLst>
                </p14:cNvPr>
                <p14:cNvContentPartPr/>
                <p14:nvPr/>
              </p14:nvContentPartPr>
              <p14:xfrm>
                <a:off x="7027817" y="1662720"/>
                <a:ext cx="212400" cy="56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572E137-3E8A-108F-9B6C-5AF1904D64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18817" y="1654080"/>
                  <a:ext cx="23004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3BA79E-300E-1BA9-0E2C-947B1E891AE7}"/>
                    </a:ext>
                  </a:extLst>
                </p14:cNvPr>
                <p14:cNvContentPartPr/>
                <p14:nvPr/>
              </p14:nvContentPartPr>
              <p14:xfrm>
                <a:off x="7371617" y="1728960"/>
                <a:ext cx="340560" cy="485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3BA79E-300E-1BA9-0E2C-947B1E891A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62617" y="1720320"/>
                  <a:ext cx="358200" cy="50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585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PU Cache Basics - DEV Community">
            <a:extLst>
              <a:ext uri="{FF2B5EF4-FFF2-40B4-BE49-F238E27FC236}">
                <a16:creationId xmlns:a16="http://schemas.microsoft.com/office/drawing/2014/main" id="{688633E6-CE8B-BB17-D654-166A3D4B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5410200" cy="63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3076DA-E790-01EB-2A85-12C1892776C9}"/>
                  </a:ext>
                </a:extLst>
              </p14:cNvPr>
              <p14:cNvContentPartPr/>
              <p14:nvPr/>
            </p14:nvContentPartPr>
            <p14:xfrm>
              <a:off x="5925137" y="2713560"/>
              <a:ext cx="10800" cy="4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3076DA-E790-01EB-2A85-12C189277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6137" y="2704560"/>
                <a:ext cx="2844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4D38BB0-BD06-3E1F-CE88-E14CE4D03AFA}"/>
              </a:ext>
            </a:extLst>
          </p:cNvPr>
          <p:cNvGrpSpPr/>
          <p:nvPr/>
        </p:nvGrpSpPr>
        <p:grpSpPr>
          <a:xfrm>
            <a:off x="3419537" y="275640"/>
            <a:ext cx="4428360" cy="2023560"/>
            <a:chOff x="3419537" y="275640"/>
            <a:chExt cx="4428360" cy="20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432F4EE-BF70-4135-B167-F33943143212}"/>
                    </a:ext>
                  </a:extLst>
                </p14:cNvPr>
                <p14:cNvContentPartPr/>
                <p14:nvPr/>
              </p14:nvContentPartPr>
              <p14:xfrm>
                <a:off x="3419537" y="519720"/>
                <a:ext cx="3587760" cy="1779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432F4EE-BF70-4135-B167-F339431432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0897" y="510720"/>
                  <a:ext cx="3605400" cy="17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D8DAC0-04FA-A11A-9273-2274F1134C8F}"/>
                    </a:ext>
                  </a:extLst>
                </p14:cNvPr>
                <p14:cNvContentPartPr/>
                <p14:nvPr/>
              </p14:nvContentPartPr>
              <p14:xfrm>
                <a:off x="7231577" y="286080"/>
                <a:ext cx="344880" cy="481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D8DAC0-04FA-A11A-9273-2274F1134C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22577" y="277080"/>
                  <a:ext cx="3625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8FD8C5-54C3-0524-5BED-41F891826F20}"/>
                    </a:ext>
                  </a:extLst>
                </p14:cNvPr>
                <p14:cNvContentPartPr/>
                <p14:nvPr/>
              </p14:nvContentPartPr>
              <p14:xfrm>
                <a:off x="7614977" y="275640"/>
                <a:ext cx="232920" cy="591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8FD8C5-54C3-0524-5BED-41F891826F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05977" y="266640"/>
                  <a:ext cx="25056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70B8A-F584-36F7-5F87-E531F9D1D5C2}"/>
              </a:ext>
            </a:extLst>
          </p:cNvPr>
          <p:cNvGrpSpPr/>
          <p:nvPr/>
        </p:nvGrpSpPr>
        <p:grpSpPr>
          <a:xfrm>
            <a:off x="283217" y="52080"/>
            <a:ext cx="2760480" cy="815040"/>
            <a:chOff x="283217" y="52080"/>
            <a:chExt cx="276048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E255C5-841B-9A66-76ED-6649F0BBAF6A}"/>
                    </a:ext>
                  </a:extLst>
                </p14:cNvPr>
                <p14:cNvContentPartPr/>
                <p14:nvPr/>
              </p14:nvContentPartPr>
              <p14:xfrm>
                <a:off x="2597297" y="227040"/>
                <a:ext cx="358560" cy="301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E255C5-841B-9A66-76ED-6649F0BBAF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9297" y="209040"/>
                  <a:ext cx="394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62642B-A60D-559C-C5F6-FAE55F56958B}"/>
                    </a:ext>
                  </a:extLst>
                </p14:cNvPr>
                <p14:cNvContentPartPr/>
                <p14:nvPr/>
              </p14:nvContentPartPr>
              <p14:xfrm>
                <a:off x="2889977" y="515040"/>
                <a:ext cx="153720" cy="9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62642B-A60D-559C-C5F6-FAE55F5695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71977" y="497400"/>
                  <a:ext cx="189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01B280-3206-0B9B-DA11-971C7C7488E5}"/>
                    </a:ext>
                  </a:extLst>
                </p14:cNvPr>
                <p14:cNvContentPartPr/>
                <p14:nvPr/>
              </p14:nvContentPartPr>
              <p14:xfrm>
                <a:off x="2484617" y="191760"/>
                <a:ext cx="127800" cy="31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01B280-3206-0B9B-DA11-971C7C7488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66977" y="173760"/>
                  <a:ext cx="163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F0346B-2DB6-ABA6-8B9D-F3EA2E1BFB84}"/>
                    </a:ext>
                  </a:extLst>
                </p14:cNvPr>
                <p14:cNvContentPartPr/>
                <p14:nvPr/>
              </p14:nvContentPartPr>
              <p14:xfrm>
                <a:off x="2398217" y="52080"/>
                <a:ext cx="27000" cy="448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F0346B-2DB6-ABA6-8B9D-F3EA2E1BFB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80577" y="34440"/>
                  <a:ext cx="626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345EE8-BD1B-E356-3C4D-D7C41D984823}"/>
                    </a:ext>
                  </a:extLst>
                </p14:cNvPr>
                <p14:cNvContentPartPr/>
                <p14:nvPr/>
              </p14:nvContentPartPr>
              <p14:xfrm>
                <a:off x="2252417" y="398760"/>
                <a:ext cx="105120" cy="17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345EE8-BD1B-E356-3C4D-D7C41D9848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34417" y="381120"/>
                  <a:ext cx="140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568E7E-527E-CF4E-26CD-F1053C1A1222}"/>
                    </a:ext>
                  </a:extLst>
                </p14:cNvPr>
                <p14:cNvContentPartPr/>
                <p14:nvPr/>
              </p14:nvContentPartPr>
              <p14:xfrm>
                <a:off x="2262497" y="213720"/>
                <a:ext cx="1872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568E7E-527E-CF4E-26CD-F1053C1A12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44857" y="195720"/>
                  <a:ext cx="5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D5B7A4-23CE-3177-D912-3651CD556654}"/>
                    </a:ext>
                  </a:extLst>
                </p14:cNvPr>
                <p14:cNvContentPartPr/>
                <p14:nvPr/>
              </p14:nvContentPartPr>
              <p14:xfrm>
                <a:off x="1941737" y="298320"/>
                <a:ext cx="298440" cy="25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D5B7A4-23CE-3177-D912-3651CD5566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23737" y="280320"/>
                  <a:ext cx="334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AEF9CD-218A-0EB6-044E-0A44B44F7CF7}"/>
                    </a:ext>
                  </a:extLst>
                </p14:cNvPr>
                <p14:cNvContentPartPr/>
                <p14:nvPr/>
              </p14:nvContentPartPr>
              <p14:xfrm>
                <a:off x="2137217" y="10212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AEF9CD-218A-0EB6-044E-0A44B44F7C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19217" y="84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70CB69-B872-876D-037C-0982271A1D87}"/>
                    </a:ext>
                  </a:extLst>
                </p14:cNvPr>
                <p14:cNvContentPartPr/>
                <p14:nvPr/>
              </p14:nvContentPartPr>
              <p14:xfrm>
                <a:off x="1848497" y="218400"/>
                <a:ext cx="133560" cy="21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70CB69-B872-876D-037C-0982271A1D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30857" y="200400"/>
                  <a:ext cx="169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02A45B-8C22-BF7F-E636-DB6E3F7EC2C2}"/>
                    </a:ext>
                  </a:extLst>
                </p14:cNvPr>
                <p14:cNvContentPartPr/>
                <p14:nvPr/>
              </p14:nvContentPartPr>
              <p14:xfrm>
                <a:off x="1267817" y="240360"/>
                <a:ext cx="472320" cy="294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02A45B-8C22-BF7F-E636-DB6E3F7EC2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0177" y="222360"/>
                  <a:ext cx="507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BCE552-25EE-0CE7-94B3-423C4DDC5057}"/>
                    </a:ext>
                  </a:extLst>
                </p14:cNvPr>
                <p14:cNvContentPartPr/>
                <p14:nvPr/>
              </p14:nvContentPartPr>
              <p14:xfrm>
                <a:off x="1512617" y="556080"/>
                <a:ext cx="11340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BCE552-25EE-0CE7-94B3-423C4DDC50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94977" y="538440"/>
                  <a:ext cx="149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21BD1F-DE25-98EF-A53E-7A77E68A177C}"/>
                    </a:ext>
                  </a:extLst>
                </p14:cNvPr>
                <p14:cNvContentPartPr/>
                <p14:nvPr/>
              </p14:nvContentPartPr>
              <p14:xfrm>
                <a:off x="1455017" y="69720"/>
                <a:ext cx="11520" cy="1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21BD1F-DE25-98EF-A53E-7A77E68A17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7377" y="51720"/>
                  <a:ext cx="47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A7FDF7-F9CC-ABAF-050A-D4A46EE23628}"/>
                    </a:ext>
                  </a:extLst>
                </p14:cNvPr>
                <p14:cNvContentPartPr/>
                <p14:nvPr/>
              </p14:nvContentPartPr>
              <p14:xfrm>
                <a:off x="745817" y="259080"/>
                <a:ext cx="547200" cy="339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A7FDF7-F9CC-ABAF-050A-D4A46EE236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8177" y="241440"/>
                  <a:ext cx="582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F70725-C10B-128C-4613-CDDF3D36185C}"/>
                    </a:ext>
                  </a:extLst>
                </p14:cNvPr>
                <p14:cNvContentPartPr/>
                <p14:nvPr/>
              </p14:nvContentPartPr>
              <p14:xfrm>
                <a:off x="708377" y="202200"/>
                <a:ext cx="128880" cy="6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F70725-C10B-128C-4613-CDDF3D3618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0737" y="184200"/>
                  <a:ext cx="164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FBD328-62FA-F91B-A4B1-306F96B88005}"/>
                    </a:ext>
                  </a:extLst>
                </p14:cNvPr>
                <p14:cNvContentPartPr/>
                <p14:nvPr/>
              </p14:nvContentPartPr>
              <p14:xfrm>
                <a:off x="558257" y="245040"/>
                <a:ext cx="106200" cy="42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FBD328-62FA-F91B-A4B1-306F96B880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0257" y="227040"/>
                  <a:ext cx="141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7BEABC-819A-FA6F-E68E-FD2B19B63606}"/>
                    </a:ext>
                  </a:extLst>
                </p14:cNvPr>
                <p14:cNvContentPartPr/>
                <p14:nvPr/>
              </p14:nvContentPartPr>
              <p14:xfrm>
                <a:off x="283217" y="534120"/>
                <a:ext cx="227160" cy="33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7BEABC-819A-FA6F-E68E-FD2B19B636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577" y="516480"/>
                  <a:ext cx="26280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DD076F-AAA8-10DC-B2F2-D88655C6D275}"/>
              </a:ext>
            </a:extLst>
          </p:cNvPr>
          <p:cNvGrpSpPr/>
          <p:nvPr/>
        </p:nvGrpSpPr>
        <p:grpSpPr>
          <a:xfrm>
            <a:off x="-307903" y="1237200"/>
            <a:ext cx="1410120" cy="2763360"/>
            <a:chOff x="-307903" y="1237200"/>
            <a:chExt cx="1410120" cy="27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D7F842-A2C5-1D9A-16A9-69A0EA26F4A2}"/>
                    </a:ext>
                  </a:extLst>
                </p14:cNvPr>
                <p14:cNvContentPartPr/>
                <p14:nvPr/>
              </p14:nvContentPartPr>
              <p14:xfrm>
                <a:off x="92777" y="1279320"/>
                <a:ext cx="234720" cy="262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D7F842-A2C5-1D9A-16A9-69A0EA26F4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777" y="1261680"/>
                  <a:ext cx="270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89F5FB-0654-F23A-E781-A32D58A5F778}"/>
                    </a:ext>
                  </a:extLst>
                </p14:cNvPr>
                <p14:cNvContentPartPr/>
                <p14:nvPr/>
              </p14:nvContentPartPr>
              <p14:xfrm>
                <a:off x="358817" y="1410000"/>
                <a:ext cx="65160" cy="15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89F5FB-0654-F23A-E781-A32D58A5F7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0817" y="1392360"/>
                  <a:ext cx="100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AB1430-6662-FA7E-52A2-67396C64EC05}"/>
                    </a:ext>
                  </a:extLst>
                </p14:cNvPr>
                <p14:cNvContentPartPr/>
                <p14:nvPr/>
              </p14:nvContentPartPr>
              <p14:xfrm>
                <a:off x="296177" y="127356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AB1430-6662-FA7E-52A2-67396C64EC0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8177" y="1255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1F9CB6-46B9-7FA5-DAEC-FED560881FC3}"/>
                    </a:ext>
                  </a:extLst>
                </p14:cNvPr>
                <p14:cNvContentPartPr/>
                <p14:nvPr/>
              </p14:nvContentPartPr>
              <p14:xfrm>
                <a:off x="595337" y="1244040"/>
                <a:ext cx="44640" cy="11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1F9CB6-46B9-7FA5-DAEC-FED560881F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7337" y="1226040"/>
                  <a:ext cx="80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A95916-C900-B2CF-1382-A7EC3B9A51F2}"/>
                    </a:ext>
                  </a:extLst>
                </p14:cNvPr>
                <p14:cNvContentPartPr/>
                <p14:nvPr/>
              </p14:nvContentPartPr>
              <p14:xfrm>
                <a:off x="557177" y="1237200"/>
                <a:ext cx="234360" cy="402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A95916-C900-B2CF-1382-A7EC3B9A51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9537" y="1219200"/>
                  <a:ext cx="270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192D7D-79E8-258B-9357-020DE2861AD8}"/>
                    </a:ext>
                  </a:extLst>
                </p14:cNvPr>
                <p14:cNvContentPartPr/>
                <p14:nvPr/>
              </p14:nvContentPartPr>
              <p14:xfrm>
                <a:off x="105017" y="1970160"/>
                <a:ext cx="308880" cy="19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192D7D-79E8-258B-9357-020DE2861A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017" y="1952520"/>
                  <a:ext cx="344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D16CB2-2EC7-F463-82E2-4FAFF14F4AD1}"/>
                    </a:ext>
                  </a:extLst>
                </p14:cNvPr>
                <p14:cNvContentPartPr/>
                <p14:nvPr/>
              </p14:nvContentPartPr>
              <p14:xfrm>
                <a:off x="411377" y="1993200"/>
                <a:ext cx="104400" cy="19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D16CB2-2EC7-F463-82E2-4FAFF14F4A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3377" y="1975560"/>
                  <a:ext cx="140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F94E7D-22B4-7757-A17E-C45F121518C5}"/>
                    </a:ext>
                  </a:extLst>
                </p14:cNvPr>
                <p14:cNvContentPartPr/>
                <p14:nvPr/>
              </p14:nvContentPartPr>
              <p14:xfrm>
                <a:off x="418577" y="1908240"/>
                <a:ext cx="2412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F94E7D-22B4-7757-A17E-C45F121518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577" y="1890240"/>
                  <a:ext cx="59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5A09E4-EE57-531D-8A92-6B68E4EA0745}"/>
                    </a:ext>
                  </a:extLst>
                </p14:cNvPr>
                <p14:cNvContentPartPr/>
                <p14:nvPr/>
              </p14:nvContentPartPr>
              <p14:xfrm>
                <a:off x="663737" y="1865400"/>
                <a:ext cx="209160" cy="38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5A09E4-EE57-531D-8A92-6B68E4EA07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6097" y="1847400"/>
                  <a:ext cx="244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888F28-A0EF-E416-DBC3-7614AA52B846}"/>
                    </a:ext>
                  </a:extLst>
                </p14:cNvPr>
                <p14:cNvContentPartPr/>
                <p14:nvPr/>
              </p14:nvContentPartPr>
              <p14:xfrm>
                <a:off x="155417" y="2678280"/>
                <a:ext cx="261360" cy="31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888F28-A0EF-E416-DBC3-7614AA52B8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7417" y="2660280"/>
                  <a:ext cx="297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5E9A75F-ADEB-0E43-30EF-5D1C5C7806A0}"/>
                    </a:ext>
                  </a:extLst>
                </p14:cNvPr>
                <p14:cNvContentPartPr/>
                <p14:nvPr/>
              </p14:nvContentPartPr>
              <p14:xfrm>
                <a:off x="518297" y="2769000"/>
                <a:ext cx="73440" cy="19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5E9A75F-ADEB-0E43-30EF-5D1C5C7806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297" y="2751360"/>
                  <a:ext cx="109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152249-92C5-7107-9357-EA8E1D467719}"/>
                    </a:ext>
                  </a:extLst>
                </p14:cNvPr>
                <p14:cNvContentPartPr/>
                <p14:nvPr/>
              </p14:nvContentPartPr>
              <p14:xfrm>
                <a:off x="538817" y="2689800"/>
                <a:ext cx="15840" cy="1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152249-92C5-7107-9357-EA8E1D4677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0817" y="2672160"/>
                  <a:ext cx="51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25B28D-BF73-52CA-8E38-0122B1E8D138}"/>
                    </a:ext>
                  </a:extLst>
                </p14:cNvPr>
                <p14:cNvContentPartPr/>
                <p14:nvPr/>
              </p14:nvContentPartPr>
              <p14:xfrm>
                <a:off x="728897" y="2608800"/>
                <a:ext cx="187200" cy="36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25B28D-BF73-52CA-8E38-0122B1E8D1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1257" y="2591160"/>
                  <a:ext cx="2228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26705E-6D4B-1A3A-5FA5-8F40880E1B12}"/>
                    </a:ext>
                  </a:extLst>
                </p14:cNvPr>
                <p14:cNvContentPartPr/>
                <p14:nvPr/>
              </p14:nvContentPartPr>
              <p14:xfrm>
                <a:off x="779297" y="2697360"/>
                <a:ext cx="279000" cy="11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26705E-6D4B-1A3A-5FA5-8F40880E1B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1657" y="2679360"/>
                  <a:ext cx="314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FAC254-D5E6-2299-EB06-2DE7C3C72360}"/>
                    </a:ext>
                  </a:extLst>
                </p14:cNvPr>
                <p14:cNvContentPartPr/>
                <p14:nvPr/>
              </p14:nvContentPartPr>
              <p14:xfrm>
                <a:off x="107177" y="3363360"/>
                <a:ext cx="257040" cy="335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FAC254-D5E6-2299-EB06-2DE7C3C723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537" y="3345720"/>
                  <a:ext cx="292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1D046A-67A5-0EFD-0540-01B7ECA03692}"/>
                    </a:ext>
                  </a:extLst>
                </p14:cNvPr>
                <p14:cNvContentPartPr/>
                <p14:nvPr/>
              </p14:nvContentPartPr>
              <p14:xfrm>
                <a:off x="525497" y="3458040"/>
                <a:ext cx="164880" cy="235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1D046A-67A5-0EFD-0540-01B7ECA036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7497" y="3440400"/>
                  <a:ext cx="200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1E0C08-BBF3-A777-D0CF-669B68875B21}"/>
                    </a:ext>
                  </a:extLst>
                </p14:cNvPr>
                <p14:cNvContentPartPr/>
                <p14:nvPr/>
              </p14:nvContentPartPr>
              <p14:xfrm>
                <a:off x="638537" y="3351120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1E0C08-BBF3-A777-D0CF-669B68875B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0537" y="3333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A4F7A4-4083-7A84-E2FE-1887E23A31D3}"/>
                    </a:ext>
                  </a:extLst>
                </p14:cNvPr>
                <p14:cNvContentPartPr/>
                <p14:nvPr/>
              </p14:nvContentPartPr>
              <p14:xfrm>
                <a:off x="930497" y="3274080"/>
                <a:ext cx="171720" cy="46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FA4F7A4-4083-7A84-E2FE-1887E23A31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2857" y="3256080"/>
                  <a:ext cx="2073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DBDD2F7-1E8B-CB2F-04FE-18CE1DC4D50F}"/>
                    </a:ext>
                  </a:extLst>
                </p14:cNvPr>
                <p14:cNvContentPartPr/>
                <p14:nvPr/>
              </p14:nvContentPartPr>
              <p14:xfrm>
                <a:off x="-307903" y="1321440"/>
                <a:ext cx="264600" cy="267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DBDD2F7-1E8B-CB2F-04FE-18CE1DC4D5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-325543" y="1303800"/>
                  <a:ext cx="300240" cy="271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3EA011-7A9A-2F23-0E3E-D8C8862FD4F7}"/>
                  </a:ext>
                </a:extLst>
              </p14:cNvPr>
              <p14:cNvContentPartPr/>
              <p14:nvPr/>
            </p14:nvContentPartPr>
            <p14:xfrm>
              <a:off x="-1358023" y="2385240"/>
              <a:ext cx="295920" cy="283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3EA011-7A9A-2F23-0E3E-D8C8862FD4F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1376023" y="2367600"/>
                <a:ext cx="3315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059B81C-B5BF-29F8-AFD3-BBF64D944ECD}"/>
                  </a:ext>
                </a:extLst>
              </p14:cNvPr>
              <p14:cNvContentPartPr/>
              <p14:nvPr/>
            </p14:nvContentPartPr>
            <p14:xfrm>
              <a:off x="-1028623" y="2353920"/>
              <a:ext cx="136080" cy="334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059B81C-B5BF-29F8-AFD3-BBF64D944EC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1046623" y="2335920"/>
                <a:ext cx="171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386C09-1D13-E3C7-CD2E-354EF8579D44}"/>
                  </a:ext>
                </a:extLst>
              </p14:cNvPr>
              <p14:cNvContentPartPr/>
              <p14:nvPr/>
            </p14:nvContentPartPr>
            <p14:xfrm>
              <a:off x="-848623" y="2271120"/>
              <a:ext cx="259560" cy="141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386C09-1D13-E3C7-CD2E-354EF8579D4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-866623" y="2253120"/>
                <a:ext cx="295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8282321-AFAD-9F7D-99E4-D1F66FD85522}"/>
                  </a:ext>
                </a:extLst>
              </p14:cNvPr>
              <p14:cNvContentPartPr/>
              <p14:nvPr/>
            </p14:nvContentPartPr>
            <p14:xfrm>
              <a:off x="-921703" y="2808960"/>
              <a:ext cx="284760" cy="307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8282321-AFAD-9F7D-99E4-D1F66FD85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-939703" y="2791320"/>
                <a:ext cx="3204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EEDC37A-0957-1069-552E-0B6EC359789A}"/>
                  </a:ext>
                </a:extLst>
              </p14:cNvPr>
              <p14:cNvContentPartPr/>
              <p14:nvPr/>
            </p14:nvContentPartPr>
            <p14:xfrm>
              <a:off x="-757183" y="307176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EEDC37A-0957-1069-552E-0B6EC359789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775183" y="3053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7AC40E-BAD8-69AC-0EAA-3E70B2A16672}"/>
                  </a:ext>
                </a:extLst>
              </p14:cNvPr>
              <p14:cNvContentPartPr/>
              <p14:nvPr/>
            </p14:nvContentPartPr>
            <p14:xfrm>
              <a:off x="-1295023" y="2918760"/>
              <a:ext cx="275040" cy="347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7AC40E-BAD8-69AC-0EAA-3E70B2A1667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1313023" y="2901120"/>
                <a:ext cx="3106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83A81E-19E1-44B7-2035-A88C3A0A143A}"/>
                  </a:ext>
                </a:extLst>
              </p14:cNvPr>
              <p14:cNvContentPartPr/>
              <p14:nvPr/>
            </p14:nvContentPartPr>
            <p14:xfrm>
              <a:off x="-1138783" y="3291000"/>
              <a:ext cx="191520" cy="39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83A81E-19E1-44B7-2035-A88C3A0A14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-1156423" y="3273000"/>
                <a:ext cx="2271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28F86D0-A482-2022-62B2-EA5A9C040198}"/>
              </a:ext>
            </a:extLst>
          </p:cNvPr>
          <p:cNvGrpSpPr/>
          <p:nvPr/>
        </p:nvGrpSpPr>
        <p:grpSpPr>
          <a:xfrm>
            <a:off x="138497" y="4157520"/>
            <a:ext cx="992520" cy="598680"/>
            <a:chOff x="138497" y="4157520"/>
            <a:chExt cx="99252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6ED8A7-FF1E-8E2B-EF8D-55FF477CCBDD}"/>
                    </a:ext>
                  </a:extLst>
                </p14:cNvPr>
                <p14:cNvContentPartPr/>
                <p14:nvPr/>
              </p14:nvContentPartPr>
              <p14:xfrm>
                <a:off x="664097" y="4157520"/>
                <a:ext cx="466920" cy="47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6ED8A7-FF1E-8E2B-EF8D-55FF477CCB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6457" y="4139520"/>
                  <a:ext cx="5025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632123-A915-0C2A-0E1E-670EB7581E51}"/>
                    </a:ext>
                  </a:extLst>
                </p14:cNvPr>
                <p14:cNvContentPartPr/>
                <p14:nvPr/>
              </p14:nvContentPartPr>
              <p14:xfrm>
                <a:off x="951017" y="4582320"/>
                <a:ext cx="44640" cy="10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632123-A915-0C2A-0E1E-670EB7581E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3377" y="4564320"/>
                  <a:ext cx="8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45A465-7713-9D4F-F8F3-DA606A764CFB}"/>
                    </a:ext>
                  </a:extLst>
                </p14:cNvPr>
                <p14:cNvContentPartPr/>
                <p14:nvPr/>
              </p14:nvContentPartPr>
              <p14:xfrm>
                <a:off x="745457" y="4159320"/>
                <a:ext cx="252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45A465-7713-9D4F-F8F3-DA606A764C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7817" y="4141320"/>
                  <a:ext cx="3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29E0D5-80FD-AD97-F820-BA801DB31DDB}"/>
                    </a:ext>
                  </a:extLst>
                </p14:cNvPr>
                <p14:cNvContentPartPr/>
                <p14:nvPr/>
              </p14:nvContentPartPr>
              <p14:xfrm>
                <a:off x="215177" y="4301520"/>
                <a:ext cx="411120" cy="45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29E0D5-80FD-AD97-F820-BA801DB31D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7537" y="4283880"/>
                  <a:ext cx="4467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194014-AD7C-4A4A-3131-A9E0EDD4BD8A}"/>
                    </a:ext>
                  </a:extLst>
                </p14:cNvPr>
                <p14:cNvContentPartPr/>
                <p14:nvPr/>
              </p14:nvContentPartPr>
              <p14:xfrm>
                <a:off x="138497" y="4403040"/>
                <a:ext cx="232920" cy="6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194014-AD7C-4A4A-3131-A9E0EDD4BD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0857" y="4385040"/>
                  <a:ext cx="2685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771CF92E-58DA-577D-CC71-0A91A1433EDA}"/>
              </a:ext>
            </a:extLst>
          </p:cNvPr>
          <p:cNvGrpSpPr/>
          <p:nvPr/>
        </p:nvGrpSpPr>
        <p:grpSpPr>
          <a:xfrm>
            <a:off x="2289137" y="1032360"/>
            <a:ext cx="825480" cy="291240"/>
            <a:chOff x="2289137" y="1032360"/>
            <a:chExt cx="8254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100962-664A-47B2-F14E-9232AE2E4972}"/>
                    </a:ext>
                  </a:extLst>
                </p14:cNvPr>
                <p14:cNvContentPartPr/>
                <p14:nvPr/>
              </p14:nvContentPartPr>
              <p14:xfrm>
                <a:off x="2484617" y="1108320"/>
                <a:ext cx="630000" cy="21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100962-664A-47B2-F14E-9232AE2E49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75977" y="1099680"/>
                  <a:ext cx="647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56B895CB-42D3-CDD5-6033-1EE2F54BE0A5}"/>
                    </a:ext>
                  </a:extLst>
                </p14:cNvPr>
                <p14:cNvContentPartPr/>
                <p14:nvPr/>
              </p14:nvContentPartPr>
              <p14:xfrm>
                <a:off x="2608097" y="1032360"/>
                <a:ext cx="136080" cy="5472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56B895CB-42D3-CDD5-6033-1EE2F54BE0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9457" y="1023360"/>
                  <a:ext cx="153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2A9BB0C7-F63E-55E2-5DA4-8693B3F22366}"/>
                    </a:ext>
                  </a:extLst>
                </p14:cNvPr>
                <p14:cNvContentPartPr/>
                <p14:nvPr/>
              </p14:nvContentPartPr>
              <p14:xfrm>
                <a:off x="2289137" y="1059000"/>
                <a:ext cx="122760" cy="26460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2A9BB0C7-F63E-55E2-5DA4-8693B3F223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80497" y="1050000"/>
                  <a:ext cx="1404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6" name="Group 5125">
            <a:extLst>
              <a:ext uri="{FF2B5EF4-FFF2-40B4-BE49-F238E27FC236}">
                <a16:creationId xmlns:a16="http://schemas.microsoft.com/office/drawing/2014/main" id="{95D40E96-6B47-4407-7B0A-EDC144AE8D4B}"/>
              </a:ext>
            </a:extLst>
          </p:cNvPr>
          <p:cNvGrpSpPr/>
          <p:nvPr/>
        </p:nvGrpSpPr>
        <p:grpSpPr>
          <a:xfrm>
            <a:off x="4413137" y="1016160"/>
            <a:ext cx="760320" cy="282960"/>
            <a:chOff x="4413137" y="1016160"/>
            <a:chExt cx="7603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E5250F29-27C2-FB57-7074-03C4F28E374C}"/>
                    </a:ext>
                  </a:extLst>
                </p14:cNvPr>
                <p14:cNvContentPartPr/>
                <p14:nvPr/>
              </p14:nvContentPartPr>
              <p14:xfrm>
                <a:off x="4595657" y="1073400"/>
                <a:ext cx="577800" cy="22572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E5250F29-27C2-FB57-7074-03C4F28E374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87017" y="1064400"/>
                  <a:ext cx="59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DAAF84FE-2EEB-DD22-5234-AA41ED25CDDA}"/>
                    </a:ext>
                  </a:extLst>
                </p14:cNvPr>
                <p14:cNvContentPartPr/>
                <p14:nvPr/>
              </p14:nvContentPartPr>
              <p14:xfrm>
                <a:off x="4652897" y="1032360"/>
                <a:ext cx="118800" cy="1080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DAAF84FE-2EEB-DD22-5234-AA41ED25CD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43897" y="1023360"/>
                  <a:ext cx="136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FD249002-08EC-F0F1-483C-DF73C594BE24}"/>
                    </a:ext>
                  </a:extLst>
                </p14:cNvPr>
                <p14:cNvContentPartPr/>
                <p14:nvPr/>
              </p14:nvContentPartPr>
              <p14:xfrm>
                <a:off x="4413137" y="1016160"/>
                <a:ext cx="65160" cy="22824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FD249002-08EC-F0F1-483C-DF73C594BE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04497" y="1007160"/>
                  <a:ext cx="8280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EB28923B-2B04-6EC1-5DE0-A251C185AEBA}"/>
                  </a:ext>
                </a:extLst>
              </p14:cNvPr>
              <p14:cNvContentPartPr/>
              <p14:nvPr/>
            </p14:nvContentPartPr>
            <p14:xfrm>
              <a:off x="3360137" y="2850000"/>
              <a:ext cx="10800" cy="9000"/>
            </p14:xfrm>
          </p:contentPart>
        </mc:Choice>
        <mc:Fallback xmlns=""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EB28923B-2B04-6EC1-5DE0-A251C185AE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51137" y="2841360"/>
                <a:ext cx="284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2" name="Group 5141">
            <a:extLst>
              <a:ext uri="{FF2B5EF4-FFF2-40B4-BE49-F238E27FC236}">
                <a16:creationId xmlns:a16="http://schemas.microsoft.com/office/drawing/2014/main" id="{6099A26D-5C90-9141-E364-517AE5041C60}"/>
              </a:ext>
            </a:extLst>
          </p:cNvPr>
          <p:cNvGrpSpPr/>
          <p:nvPr/>
        </p:nvGrpSpPr>
        <p:grpSpPr>
          <a:xfrm>
            <a:off x="5353097" y="1892040"/>
            <a:ext cx="3542760" cy="1274760"/>
            <a:chOff x="5353097" y="1892040"/>
            <a:chExt cx="3542760" cy="12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3305DC60-8598-C294-2853-196BB411BC0F}"/>
                    </a:ext>
                  </a:extLst>
                </p14:cNvPr>
                <p14:cNvContentPartPr/>
                <p14:nvPr/>
              </p14:nvContentPartPr>
              <p14:xfrm>
                <a:off x="5410697" y="2193000"/>
                <a:ext cx="880920" cy="14436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3305DC60-8598-C294-2853-196BB411BC0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02057" y="2184000"/>
                  <a:ext cx="898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30" name="Ink 5129">
                  <a:extLst>
                    <a:ext uri="{FF2B5EF4-FFF2-40B4-BE49-F238E27FC236}">
                      <a16:creationId xmlns:a16="http://schemas.microsoft.com/office/drawing/2014/main" id="{3475F431-F119-C4FD-E0C3-14DA46CEB6FB}"/>
                    </a:ext>
                  </a:extLst>
                </p14:cNvPr>
                <p14:cNvContentPartPr/>
                <p14:nvPr/>
              </p14:nvContentPartPr>
              <p14:xfrm>
                <a:off x="6481697" y="1892040"/>
                <a:ext cx="131040" cy="376200"/>
              </p14:xfrm>
            </p:contentPart>
          </mc:Choice>
          <mc:Fallback xmlns="">
            <p:pic>
              <p:nvPicPr>
                <p:cNvPr id="5130" name="Ink 5129">
                  <a:extLst>
                    <a:ext uri="{FF2B5EF4-FFF2-40B4-BE49-F238E27FC236}">
                      <a16:creationId xmlns:a16="http://schemas.microsoft.com/office/drawing/2014/main" id="{3475F431-F119-C4FD-E0C3-14DA46CEB6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72697" y="1883040"/>
                  <a:ext cx="1486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05FC6807-56D8-8856-7CFF-E00FC37BA545}"/>
                    </a:ext>
                  </a:extLst>
                </p14:cNvPr>
                <p14:cNvContentPartPr/>
                <p14:nvPr/>
              </p14:nvContentPartPr>
              <p14:xfrm>
                <a:off x="6745937" y="1977000"/>
                <a:ext cx="172080" cy="366480"/>
              </p14:xfrm>
            </p:contentPart>
          </mc:Choice>
          <mc:Fallback xmlns=""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05FC6807-56D8-8856-7CFF-E00FC37BA5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36937" y="1968360"/>
                  <a:ext cx="189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298D7086-AB0A-0834-AB7F-211963C28F1D}"/>
                    </a:ext>
                  </a:extLst>
                </p14:cNvPr>
                <p14:cNvContentPartPr/>
                <p14:nvPr/>
              </p14:nvContentPartPr>
              <p14:xfrm>
                <a:off x="5353097" y="2720400"/>
                <a:ext cx="1183320" cy="145080"/>
              </p14:xfrm>
            </p:contentPart>
          </mc:Choice>
          <mc:Fallback xmlns=""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298D7086-AB0A-0834-AB7F-211963C28F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44457" y="2711760"/>
                  <a:ext cx="1200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AF3FDE1B-8A49-ECE6-B355-F30E5D2D8856}"/>
                    </a:ext>
                  </a:extLst>
                </p14:cNvPr>
                <p14:cNvContentPartPr/>
                <p14:nvPr/>
              </p14:nvContentPartPr>
              <p14:xfrm>
                <a:off x="6379817" y="2640120"/>
                <a:ext cx="176400" cy="27360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AF3FDE1B-8A49-ECE6-B355-F30E5D2D88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70817" y="2631120"/>
                  <a:ext cx="194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600C6C11-2E0E-52C8-B166-D31CD158DD5B}"/>
                    </a:ext>
                  </a:extLst>
                </p14:cNvPr>
                <p14:cNvContentPartPr/>
                <p14:nvPr/>
              </p14:nvContentPartPr>
              <p14:xfrm>
                <a:off x="6644417" y="2535000"/>
                <a:ext cx="98640" cy="46332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600C6C11-2E0E-52C8-B166-D31CD158DD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35417" y="2526360"/>
                  <a:ext cx="1162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47F434A6-9BE4-8396-7A51-57572F05791A}"/>
                    </a:ext>
                  </a:extLst>
                </p14:cNvPr>
                <p14:cNvContentPartPr/>
                <p14:nvPr/>
              </p14:nvContentPartPr>
              <p14:xfrm>
                <a:off x="6819017" y="2735520"/>
                <a:ext cx="234720" cy="33228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47F434A6-9BE4-8396-7A51-57572F0579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10017" y="2726520"/>
                  <a:ext cx="252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53FAB372-9D02-C968-37BC-CB62C91677C4}"/>
                    </a:ext>
                  </a:extLst>
                </p14:cNvPr>
                <p14:cNvContentPartPr/>
                <p14:nvPr/>
              </p14:nvContentPartPr>
              <p14:xfrm>
                <a:off x="7254977" y="2151960"/>
                <a:ext cx="214200" cy="101484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53FAB372-9D02-C968-37BC-CB62C91677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46337" y="2143320"/>
                  <a:ext cx="23184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4546616E-3BF5-D8FE-DDE5-653198CF1902}"/>
                    </a:ext>
                  </a:extLst>
                </p14:cNvPr>
                <p14:cNvContentPartPr/>
                <p14:nvPr/>
              </p14:nvContentPartPr>
              <p14:xfrm>
                <a:off x="8158937" y="2069520"/>
                <a:ext cx="736920" cy="441360"/>
              </p14:xfrm>
            </p:contentPart>
          </mc:Choice>
          <mc:Fallback xmlns=""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4546616E-3BF5-D8FE-DDE5-653198CF19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50297" y="2060880"/>
                  <a:ext cx="754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139" name="Ink 5138">
                  <a:extLst>
                    <a:ext uri="{FF2B5EF4-FFF2-40B4-BE49-F238E27FC236}">
                      <a16:creationId xmlns:a16="http://schemas.microsoft.com/office/drawing/2014/main" id="{0C09A9A7-C0A2-9413-1C91-1E8F7656F588}"/>
                    </a:ext>
                  </a:extLst>
                </p14:cNvPr>
                <p14:cNvContentPartPr/>
                <p14:nvPr/>
              </p14:nvContentPartPr>
              <p14:xfrm>
                <a:off x="8561057" y="2072400"/>
                <a:ext cx="15840" cy="7920"/>
              </p14:xfrm>
            </p:contentPart>
          </mc:Choice>
          <mc:Fallback xmlns="">
            <p:pic>
              <p:nvPicPr>
                <p:cNvPr id="5139" name="Ink 5138">
                  <a:extLst>
                    <a:ext uri="{FF2B5EF4-FFF2-40B4-BE49-F238E27FC236}">
                      <a16:creationId xmlns:a16="http://schemas.microsoft.com/office/drawing/2014/main" id="{0C09A9A7-C0A2-9413-1C91-1E8F7656F5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52417" y="2063760"/>
                  <a:ext cx="33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FAC161DA-0ABD-CF03-8096-10BDBCCBD487}"/>
                    </a:ext>
                  </a:extLst>
                </p14:cNvPr>
                <p14:cNvContentPartPr/>
                <p14:nvPr/>
              </p14:nvContentPartPr>
              <p14:xfrm>
                <a:off x="7949777" y="2160240"/>
                <a:ext cx="423720" cy="32436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FAC161DA-0ABD-CF03-8096-10BDBCCBD4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40777" y="2151240"/>
                  <a:ext cx="441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BAA7DBD5-6A2A-C447-523D-15DFF47EA434}"/>
                    </a:ext>
                  </a:extLst>
                </p14:cNvPr>
                <p14:cNvContentPartPr/>
                <p14:nvPr/>
              </p14:nvContentPartPr>
              <p14:xfrm>
                <a:off x="7764017" y="1998960"/>
                <a:ext cx="100080" cy="36036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BAA7DBD5-6A2A-C447-523D-15DFF47EA4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55377" y="1990320"/>
                  <a:ext cx="117720" cy="37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143" name="Ink 5142">
                <a:extLst>
                  <a:ext uri="{FF2B5EF4-FFF2-40B4-BE49-F238E27FC236}">
                    <a16:creationId xmlns:a16="http://schemas.microsoft.com/office/drawing/2014/main" id="{A692534F-486F-884E-7426-8FC35556B362}"/>
                  </a:ext>
                </a:extLst>
              </p14:cNvPr>
              <p14:cNvContentPartPr/>
              <p14:nvPr/>
            </p14:nvContentPartPr>
            <p14:xfrm>
              <a:off x="5345177" y="3741720"/>
              <a:ext cx="1510200" cy="311760"/>
            </p14:xfrm>
          </p:contentPart>
        </mc:Choice>
        <mc:Fallback xmlns="">
          <p:pic>
            <p:nvPicPr>
              <p:cNvPr id="5143" name="Ink 5142">
                <a:extLst>
                  <a:ext uri="{FF2B5EF4-FFF2-40B4-BE49-F238E27FC236}">
                    <a16:creationId xmlns:a16="http://schemas.microsoft.com/office/drawing/2014/main" id="{A692534F-486F-884E-7426-8FC35556B36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327177" y="3723720"/>
                <a:ext cx="154584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4" name="Group 5173">
            <a:extLst>
              <a:ext uri="{FF2B5EF4-FFF2-40B4-BE49-F238E27FC236}">
                <a16:creationId xmlns:a16="http://schemas.microsoft.com/office/drawing/2014/main" id="{40646697-FE1A-E9BA-4474-ADC5684D4301}"/>
              </a:ext>
            </a:extLst>
          </p:cNvPr>
          <p:cNvGrpSpPr/>
          <p:nvPr/>
        </p:nvGrpSpPr>
        <p:grpSpPr>
          <a:xfrm>
            <a:off x="7129337" y="3312960"/>
            <a:ext cx="1797120" cy="990720"/>
            <a:chOff x="7129337" y="3312960"/>
            <a:chExt cx="1797120" cy="9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160" name="Ink 5159">
                  <a:extLst>
                    <a:ext uri="{FF2B5EF4-FFF2-40B4-BE49-F238E27FC236}">
                      <a16:creationId xmlns:a16="http://schemas.microsoft.com/office/drawing/2014/main" id="{E1B201D4-153B-3A62-4917-88E855CC702B}"/>
                    </a:ext>
                  </a:extLst>
                </p14:cNvPr>
                <p14:cNvContentPartPr/>
                <p14:nvPr/>
              </p14:nvContentPartPr>
              <p14:xfrm>
                <a:off x="8367737" y="3852240"/>
                <a:ext cx="558720" cy="202680"/>
              </p14:xfrm>
            </p:contentPart>
          </mc:Choice>
          <mc:Fallback xmlns="">
            <p:pic>
              <p:nvPicPr>
                <p:cNvPr id="5160" name="Ink 5159">
                  <a:extLst>
                    <a:ext uri="{FF2B5EF4-FFF2-40B4-BE49-F238E27FC236}">
                      <a16:creationId xmlns:a16="http://schemas.microsoft.com/office/drawing/2014/main" id="{E1B201D4-153B-3A62-4917-88E855CC70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50097" y="3834240"/>
                  <a:ext cx="594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161" name="Ink 5160">
                  <a:extLst>
                    <a:ext uri="{FF2B5EF4-FFF2-40B4-BE49-F238E27FC236}">
                      <a16:creationId xmlns:a16="http://schemas.microsoft.com/office/drawing/2014/main" id="{4FAB77F3-A771-457A-2A79-981DF0BEDCE3}"/>
                    </a:ext>
                  </a:extLst>
                </p14:cNvPr>
                <p14:cNvContentPartPr/>
                <p14:nvPr/>
              </p14:nvContentPartPr>
              <p14:xfrm>
                <a:off x="8754737" y="3637320"/>
                <a:ext cx="63000" cy="19440"/>
              </p14:xfrm>
            </p:contentPart>
          </mc:Choice>
          <mc:Fallback xmlns="">
            <p:pic>
              <p:nvPicPr>
                <p:cNvPr id="5161" name="Ink 5160">
                  <a:extLst>
                    <a:ext uri="{FF2B5EF4-FFF2-40B4-BE49-F238E27FC236}">
                      <a16:creationId xmlns:a16="http://schemas.microsoft.com/office/drawing/2014/main" id="{4FAB77F3-A771-457A-2A79-981DF0BEDC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36737" y="3619680"/>
                  <a:ext cx="98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62" name="Ink 5161">
                  <a:extLst>
                    <a:ext uri="{FF2B5EF4-FFF2-40B4-BE49-F238E27FC236}">
                      <a16:creationId xmlns:a16="http://schemas.microsoft.com/office/drawing/2014/main" id="{97445CE0-4029-6471-2E19-81A5C674D235}"/>
                    </a:ext>
                  </a:extLst>
                </p14:cNvPr>
                <p14:cNvContentPartPr/>
                <p14:nvPr/>
              </p14:nvContentPartPr>
              <p14:xfrm>
                <a:off x="8534417" y="3760800"/>
                <a:ext cx="97200" cy="19440"/>
              </p14:xfrm>
            </p:contentPart>
          </mc:Choice>
          <mc:Fallback xmlns="">
            <p:pic>
              <p:nvPicPr>
                <p:cNvPr id="5162" name="Ink 5161">
                  <a:extLst>
                    <a:ext uri="{FF2B5EF4-FFF2-40B4-BE49-F238E27FC236}">
                      <a16:creationId xmlns:a16="http://schemas.microsoft.com/office/drawing/2014/main" id="{97445CE0-4029-6471-2E19-81A5C674D2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16777" y="3742800"/>
                  <a:ext cx="132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F3BF2E6F-19D1-7D90-8FB3-960AE0FE317E}"/>
                    </a:ext>
                  </a:extLst>
                </p14:cNvPr>
                <p14:cNvContentPartPr/>
                <p14:nvPr/>
              </p14:nvContentPartPr>
              <p14:xfrm>
                <a:off x="8153897" y="3778800"/>
                <a:ext cx="334800" cy="161640"/>
              </p14:xfrm>
            </p:contentPart>
          </mc:Choice>
          <mc:Fallback xmlns=""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F3BF2E6F-19D1-7D90-8FB3-960AE0FE317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36257" y="3760800"/>
                  <a:ext cx="370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164" name="Ink 5163">
                  <a:extLst>
                    <a:ext uri="{FF2B5EF4-FFF2-40B4-BE49-F238E27FC236}">
                      <a16:creationId xmlns:a16="http://schemas.microsoft.com/office/drawing/2014/main" id="{E2228D38-09CE-3C77-017A-D6AB9952D4D6}"/>
                    </a:ext>
                  </a:extLst>
                </p14:cNvPr>
                <p14:cNvContentPartPr/>
                <p14:nvPr/>
              </p14:nvContentPartPr>
              <p14:xfrm>
                <a:off x="8476817" y="3312960"/>
                <a:ext cx="332640" cy="282240"/>
              </p14:xfrm>
            </p:contentPart>
          </mc:Choice>
          <mc:Fallback xmlns="">
            <p:pic>
              <p:nvPicPr>
                <p:cNvPr id="5164" name="Ink 5163">
                  <a:extLst>
                    <a:ext uri="{FF2B5EF4-FFF2-40B4-BE49-F238E27FC236}">
                      <a16:creationId xmlns:a16="http://schemas.microsoft.com/office/drawing/2014/main" id="{E2228D38-09CE-3C77-017A-D6AB9952D4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59177" y="3294960"/>
                  <a:ext cx="368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165" name="Ink 5164">
                  <a:extLst>
                    <a:ext uri="{FF2B5EF4-FFF2-40B4-BE49-F238E27FC236}">
                      <a16:creationId xmlns:a16="http://schemas.microsoft.com/office/drawing/2014/main" id="{787B2A4B-938F-625C-7FB0-4E6CA412536E}"/>
                    </a:ext>
                  </a:extLst>
                </p14:cNvPr>
                <p14:cNvContentPartPr/>
                <p14:nvPr/>
              </p14:nvContentPartPr>
              <p14:xfrm>
                <a:off x="7746017" y="3684480"/>
                <a:ext cx="413280" cy="356760"/>
              </p14:xfrm>
            </p:contentPart>
          </mc:Choice>
          <mc:Fallback xmlns="">
            <p:pic>
              <p:nvPicPr>
                <p:cNvPr id="5165" name="Ink 5164">
                  <a:extLst>
                    <a:ext uri="{FF2B5EF4-FFF2-40B4-BE49-F238E27FC236}">
                      <a16:creationId xmlns:a16="http://schemas.microsoft.com/office/drawing/2014/main" id="{787B2A4B-938F-625C-7FB0-4E6CA41253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28377" y="3666480"/>
                  <a:ext cx="448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166" name="Ink 5165">
                  <a:extLst>
                    <a:ext uri="{FF2B5EF4-FFF2-40B4-BE49-F238E27FC236}">
                      <a16:creationId xmlns:a16="http://schemas.microsoft.com/office/drawing/2014/main" id="{0FCC588A-EA08-9AD2-C750-6A762077642A}"/>
                    </a:ext>
                  </a:extLst>
                </p14:cNvPr>
                <p14:cNvContentPartPr/>
                <p14:nvPr/>
              </p14:nvContentPartPr>
              <p14:xfrm>
                <a:off x="8043737" y="4144200"/>
                <a:ext cx="360" cy="360"/>
              </p14:xfrm>
            </p:contentPart>
          </mc:Choice>
          <mc:Fallback xmlns="">
            <p:pic>
              <p:nvPicPr>
                <p:cNvPr id="5166" name="Ink 5165">
                  <a:extLst>
                    <a:ext uri="{FF2B5EF4-FFF2-40B4-BE49-F238E27FC236}">
                      <a16:creationId xmlns:a16="http://schemas.microsoft.com/office/drawing/2014/main" id="{0FCC588A-EA08-9AD2-C750-6A76207764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6097" y="4126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167" name="Ink 5166">
                  <a:extLst>
                    <a:ext uri="{FF2B5EF4-FFF2-40B4-BE49-F238E27FC236}">
                      <a16:creationId xmlns:a16="http://schemas.microsoft.com/office/drawing/2014/main" id="{5C94174A-A233-D990-B2A5-33F985B539F1}"/>
                    </a:ext>
                  </a:extLst>
                </p14:cNvPr>
                <p14:cNvContentPartPr/>
                <p14:nvPr/>
              </p14:nvContentPartPr>
              <p14:xfrm>
                <a:off x="7834937" y="4178400"/>
                <a:ext cx="162000" cy="125280"/>
              </p14:xfrm>
            </p:contentPart>
          </mc:Choice>
          <mc:Fallback xmlns="">
            <p:pic>
              <p:nvPicPr>
                <p:cNvPr id="5167" name="Ink 5166">
                  <a:extLst>
                    <a:ext uri="{FF2B5EF4-FFF2-40B4-BE49-F238E27FC236}">
                      <a16:creationId xmlns:a16="http://schemas.microsoft.com/office/drawing/2014/main" id="{5C94174A-A233-D990-B2A5-33F985B539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17297" y="4160760"/>
                  <a:ext cx="197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168" name="Ink 5167">
                  <a:extLst>
                    <a:ext uri="{FF2B5EF4-FFF2-40B4-BE49-F238E27FC236}">
                      <a16:creationId xmlns:a16="http://schemas.microsoft.com/office/drawing/2014/main" id="{4C3E124F-4BB0-2764-2E88-31B0A85AFB16}"/>
                    </a:ext>
                  </a:extLst>
                </p14:cNvPr>
                <p14:cNvContentPartPr/>
                <p14:nvPr/>
              </p14:nvContentPartPr>
              <p14:xfrm>
                <a:off x="7915217" y="3517080"/>
                <a:ext cx="360" cy="360"/>
              </p14:xfrm>
            </p:contentPart>
          </mc:Choice>
          <mc:Fallback xmlns="">
            <p:pic>
              <p:nvPicPr>
                <p:cNvPr id="5168" name="Ink 5167">
                  <a:extLst>
                    <a:ext uri="{FF2B5EF4-FFF2-40B4-BE49-F238E27FC236}">
                      <a16:creationId xmlns:a16="http://schemas.microsoft.com/office/drawing/2014/main" id="{4C3E124F-4BB0-2764-2E88-31B0A85AFB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97577" y="3499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5C0EDED4-3EA4-6E92-2DC1-F0EF61A8D160}"/>
                    </a:ext>
                  </a:extLst>
                </p14:cNvPr>
                <p14:cNvContentPartPr/>
                <p14:nvPr/>
              </p14:nvContentPartPr>
              <p14:xfrm>
                <a:off x="7275497" y="3668280"/>
                <a:ext cx="473400" cy="35892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5C0EDED4-3EA4-6E92-2DC1-F0EF61A8D16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57857" y="3650280"/>
                  <a:ext cx="5090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F31E57B2-EEAE-D9A7-DDC3-2CD87C91DDEC}"/>
                    </a:ext>
                  </a:extLst>
                </p14:cNvPr>
                <p14:cNvContentPartPr/>
                <p14:nvPr/>
              </p14:nvContentPartPr>
              <p14:xfrm>
                <a:off x="7375217" y="3577200"/>
                <a:ext cx="195840" cy="5940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F31E57B2-EEAE-D9A7-DDC3-2CD87C91DD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57577" y="3559560"/>
                  <a:ext cx="23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172" name="Ink 5171">
                  <a:extLst>
                    <a:ext uri="{FF2B5EF4-FFF2-40B4-BE49-F238E27FC236}">
                      <a16:creationId xmlns:a16="http://schemas.microsoft.com/office/drawing/2014/main" id="{9F932DBB-6CBC-C671-0E2C-B2EFB8E8AF9A}"/>
                    </a:ext>
                  </a:extLst>
                </p14:cNvPr>
                <p14:cNvContentPartPr/>
                <p14:nvPr/>
              </p14:nvContentPartPr>
              <p14:xfrm>
                <a:off x="7129337" y="3714000"/>
                <a:ext cx="86760" cy="242640"/>
              </p14:xfrm>
            </p:contentPart>
          </mc:Choice>
          <mc:Fallback xmlns="">
            <p:pic>
              <p:nvPicPr>
                <p:cNvPr id="5172" name="Ink 5171">
                  <a:extLst>
                    <a:ext uri="{FF2B5EF4-FFF2-40B4-BE49-F238E27FC236}">
                      <a16:creationId xmlns:a16="http://schemas.microsoft.com/office/drawing/2014/main" id="{9F932DBB-6CBC-C671-0E2C-B2EFB8E8AF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11697" y="3696000"/>
                  <a:ext cx="122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173" name="Ink 5172">
                  <a:extLst>
                    <a:ext uri="{FF2B5EF4-FFF2-40B4-BE49-F238E27FC236}">
                      <a16:creationId xmlns:a16="http://schemas.microsoft.com/office/drawing/2014/main" id="{8A8E171E-5722-93F3-9CDA-2A8B72007D72}"/>
                    </a:ext>
                  </a:extLst>
                </p14:cNvPr>
                <p14:cNvContentPartPr/>
                <p14:nvPr/>
              </p14:nvContentPartPr>
              <p14:xfrm>
                <a:off x="7169657" y="3406560"/>
                <a:ext cx="96120" cy="284400"/>
              </p14:xfrm>
            </p:contentPart>
          </mc:Choice>
          <mc:Fallback xmlns="">
            <p:pic>
              <p:nvPicPr>
                <p:cNvPr id="5173" name="Ink 5172">
                  <a:extLst>
                    <a:ext uri="{FF2B5EF4-FFF2-40B4-BE49-F238E27FC236}">
                      <a16:creationId xmlns:a16="http://schemas.microsoft.com/office/drawing/2014/main" id="{8A8E171E-5722-93F3-9CDA-2A8B72007D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51657" y="3388920"/>
                  <a:ext cx="131760" cy="32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654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ign — (5) — Cache ...">
            <a:extLst>
              <a:ext uri="{FF2B5EF4-FFF2-40B4-BE49-F238E27FC236}">
                <a16:creationId xmlns:a16="http://schemas.microsoft.com/office/drawing/2014/main" id="{4A82D04E-A69A-7BAF-9E79-22D549C1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772400" cy="40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1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DF469F7-FF89-50B1-4874-9EF4CA9C483D}"/>
              </a:ext>
            </a:extLst>
          </p:cNvPr>
          <p:cNvGrpSpPr/>
          <p:nvPr/>
        </p:nvGrpSpPr>
        <p:grpSpPr>
          <a:xfrm>
            <a:off x="1274116" y="471392"/>
            <a:ext cx="7794360" cy="1613520"/>
            <a:chOff x="1274116" y="471392"/>
            <a:chExt cx="7794360" cy="16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B46F7A-7366-8D69-9D87-58892441C033}"/>
                    </a:ext>
                  </a:extLst>
                </p14:cNvPr>
                <p14:cNvContentPartPr/>
                <p14:nvPr/>
              </p14:nvContentPartPr>
              <p14:xfrm>
                <a:off x="2539156" y="1209032"/>
                <a:ext cx="677880" cy="31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B46F7A-7366-8D69-9D87-58892441C0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1156" y="1191032"/>
                  <a:ext cx="713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8D03BE-A495-6E25-3AFB-84CCA9AD2965}"/>
                    </a:ext>
                  </a:extLst>
                </p14:cNvPr>
                <p14:cNvContentPartPr/>
                <p14:nvPr/>
              </p14:nvContentPartPr>
              <p14:xfrm>
                <a:off x="2187076" y="1116872"/>
                <a:ext cx="586080" cy="21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8D03BE-A495-6E25-3AFB-84CCA9AD29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9076" y="1098872"/>
                  <a:ext cx="621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67F1B8-6D0A-7E7E-7A74-FFE892A55341}"/>
                    </a:ext>
                  </a:extLst>
                </p14:cNvPr>
                <p14:cNvContentPartPr/>
                <p14:nvPr/>
              </p14:nvContentPartPr>
              <p14:xfrm>
                <a:off x="2315236" y="934712"/>
                <a:ext cx="20124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67F1B8-6D0A-7E7E-7A74-FFE892A553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7596" y="917072"/>
                  <a:ext cx="236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58083D-E9F7-4CB3-1486-7CEAB3981B81}"/>
                    </a:ext>
                  </a:extLst>
                </p14:cNvPr>
                <p14:cNvContentPartPr/>
                <p14:nvPr/>
              </p14:nvContentPartPr>
              <p14:xfrm>
                <a:off x="1274116" y="1008872"/>
                <a:ext cx="561600" cy="522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58083D-E9F7-4CB3-1486-7CEAB3981B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6476" y="991232"/>
                  <a:ext cx="5972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CDC609-F8F4-3204-E286-578032E3FFD6}"/>
                    </a:ext>
                  </a:extLst>
                </p14:cNvPr>
                <p14:cNvContentPartPr/>
                <p14:nvPr/>
              </p14:nvContentPartPr>
              <p14:xfrm>
                <a:off x="1527916" y="1052792"/>
                <a:ext cx="92880" cy="90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CDC609-F8F4-3204-E286-578032E3F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9916" y="1035152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7CB3E0-9718-E0C5-74D3-A6064E239781}"/>
                    </a:ext>
                  </a:extLst>
                </p14:cNvPr>
                <p14:cNvContentPartPr/>
                <p14:nvPr/>
              </p14:nvContentPartPr>
              <p14:xfrm>
                <a:off x="1784236" y="471392"/>
                <a:ext cx="492480" cy="432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7CB3E0-9718-E0C5-74D3-A6064E2397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6236" y="453392"/>
                  <a:ext cx="5281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CD2FF4-DA6F-82FE-2A86-5F0C6F6AE788}"/>
                    </a:ext>
                  </a:extLst>
                </p14:cNvPr>
                <p14:cNvContentPartPr/>
                <p14:nvPr/>
              </p14:nvContentPartPr>
              <p14:xfrm>
                <a:off x="3114796" y="922832"/>
                <a:ext cx="744120" cy="952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CD2FF4-DA6F-82FE-2A86-5F0C6F6AE7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6796" y="905192"/>
                  <a:ext cx="779760" cy="9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53C63D-7052-EE70-01B5-A7B605F12C4F}"/>
                    </a:ext>
                  </a:extLst>
                </p14:cNvPr>
                <p14:cNvContentPartPr/>
                <p14:nvPr/>
              </p14:nvContentPartPr>
              <p14:xfrm>
                <a:off x="3486676" y="919232"/>
                <a:ext cx="764280" cy="100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53C63D-7052-EE70-01B5-A7B605F12C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8676" y="901592"/>
                  <a:ext cx="799920" cy="10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728F3E-7BDC-343D-696C-0739D46FE4EB}"/>
                    </a:ext>
                  </a:extLst>
                </p14:cNvPr>
                <p14:cNvContentPartPr/>
                <p14:nvPr/>
              </p14:nvContentPartPr>
              <p14:xfrm>
                <a:off x="3894916" y="893312"/>
                <a:ext cx="817920" cy="117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728F3E-7BDC-343D-696C-0739D46FE4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7276" y="875312"/>
                  <a:ext cx="853560" cy="12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B3CF2D-7F94-571F-CC38-2BE876861B0D}"/>
                    </a:ext>
                  </a:extLst>
                </p14:cNvPr>
                <p14:cNvContentPartPr/>
                <p14:nvPr/>
              </p14:nvContentPartPr>
              <p14:xfrm>
                <a:off x="5636596" y="981872"/>
                <a:ext cx="654120" cy="46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B3CF2D-7F94-571F-CC38-2BE876861B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8596" y="963872"/>
                  <a:ext cx="689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9D1AEC-0DD5-5462-9D9F-B24BED81F8F9}"/>
                    </a:ext>
                  </a:extLst>
                </p14:cNvPr>
                <p14:cNvContentPartPr/>
                <p14:nvPr/>
              </p14:nvContentPartPr>
              <p14:xfrm>
                <a:off x="5327356" y="1002392"/>
                <a:ext cx="589680" cy="30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9D1AEC-0DD5-5462-9D9F-B24BED81F8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09356" y="984392"/>
                  <a:ext cx="625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BD6BF2-9BD8-0F94-FBFB-B77F887D61D0}"/>
                    </a:ext>
                  </a:extLst>
                </p14:cNvPr>
                <p14:cNvContentPartPr/>
                <p14:nvPr/>
              </p14:nvContentPartPr>
              <p14:xfrm>
                <a:off x="5532916" y="946592"/>
                <a:ext cx="145800" cy="3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BD6BF2-9BD8-0F94-FBFB-B77F887D61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14916" y="928592"/>
                  <a:ext cx="181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A0FE19-6F5C-E4A9-7B06-D6C6E76B31B1}"/>
                    </a:ext>
                  </a:extLst>
                </p14:cNvPr>
                <p14:cNvContentPartPr/>
                <p14:nvPr/>
              </p14:nvContentPartPr>
              <p14:xfrm>
                <a:off x="4796356" y="928952"/>
                <a:ext cx="353520" cy="33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A0FE19-6F5C-E4A9-7B06-D6C6E76B31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78356" y="910952"/>
                  <a:ext cx="389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CB88E1-6D76-E2AD-03C3-E656DA960DF1}"/>
                    </a:ext>
                  </a:extLst>
                </p14:cNvPr>
                <p14:cNvContentPartPr/>
                <p14:nvPr/>
              </p14:nvContentPartPr>
              <p14:xfrm>
                <a:off x="5911996" y="672272"/>
                <a:ext cx="762480" cy="115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CB88E1-6D76-E2AD-03C3-E656DA960D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94356" y="654632"/>
                  <a:ext cx="798120" cy="11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0215FD-FD4D-DA2C-2083-0AF66D83F1F3}"/>
                    </a:ext>
                  </a:extLst>
                </p14:cNvPr>
                <p14:cNvContentPartPr/>
                <p14:nvPr/>
              </p14:nvContentPartPr>
              <p14:xfrm>
                <a:off x="6380356" y="681632"/>
                <a:ext cx="645120" cy="119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0215FD-FD4D-DA2C-2083-0AF66D83F1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62716" y="663632"/>
                  <a:ext cx="680760" cy="12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FF3189-2C60-03A8-127E-4B798C43E454}"/>
                    </a:ext>
                  </a:extLst>
                </p14:cNvPr>
                <p14:cNvContentPartPr/>
                <p14:nvPr/>
              </p14:nvContentPartPr>
              <p14:xfrm>
                <a:off x="8309236" y="910232"/>
                <a:ext cx="759240" cy="51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FF3189-2C60-03A8-127E-4B798C43E4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91596" y="892232"/>
                  <a:ext cx="7948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58F641-EA3F-3F68-F140-B091AEF6786B}"/>
                    </a:ext>
                  </a:extLst>
                </p14:cNvPr>
                <p14:cNvContentPartPr/>
                <p14:nvPr/>
              </p14:nvContentPartPr>
              <p14:xfrm>
                <a:off x="7824676" y="855512"/>
                <a:ext cx="788040" cy="36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58F641-EA3F-3F68-F140-B091AEF678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06676" y="837512"/>
                  <a:ext cx="8236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F89363-2850-309D-774F-D49DFBA266BB}"/>
                    </a:ext>
                  </a:extLst>
                </p14:cNvPr>
                <p14:cNvContentPartPr/>
                <p14:nvPr/>
              </p14:nvContentPartPr>
              <p14:xfrm>
                <a:off x="8101156" y="786752"/>
                <a:ext cx="247680" cy="9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F89363-2850-309D-774F-D49DFBA266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3156" y="769112"/>
                  <a:ext cx="283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FE99B9-EEE3-7FEF-A1C0-BB5F9863611F}"/>
                    </a:ext>
                  </a:extLst>
                </p14:cNvPr>
                <p14:cNvContentPartPr/>
                <p14:nvPr/>
              </p14:nvContentPartPr>
              <p14:xfrm>
                <a:off x="7320676" y="1006352"/>
                <a:ext cx="381240" cy="39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FE99B9-EEE3-7FEF-A1C0-BB5F986361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03036" y="988352"/>
                  <a:ext cx="4168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378CB7-34C1-8334-F102-5AD7023EABBA}"/>
                    </a:ext>
                  </a:extLst>
                </p14:cNvPr>
                <p14:cNvContentPartPr/>
                <p14:nvPr/>
              </p14:nvContentPartPr>
              <p14:xfrm>
                <a:off x="7209796" y="720512"/>
                <a:ext cx="425520" cy="112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378CB7-34C1-8334-F102-5AD7023EAB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92156" y="702512"/>
                  <a:ext cx="461160" cy="11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E7F17F-9A45-EB70-D9B8-39BC043ED02F}"/>
                    </a:ext>
                  </a:extLst>
                </p14:cNvPr>
                <p14:cNvContentPartPr/>
                <p14:nvPr/>
              </p14:nvContentPartPr>
              <p14:xfrm>
                <a:off x="7466476" y="1549592"/>
                <a:ext cx="506160" cy="42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E7F17F-9A45-EB70-D9B8-39BC043ED0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8476" y="1531952"/>
                  <a:ext cx="5418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C25B37-DD4C-BFDC-9254-22BB5A360A14}"/>
                    </a:ext>
                  </a:extLst>
                </p14:cNvPr>
                <p14:cNvContentPartPr/>
                <p14:nvPr/>
              </p14:nvContentPartPr>
              <p14:xfrm>
                <a:off x="7876876" y="1763072"/>
                <a:ext cx="903960" cy="32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C25B37-DD4C-BFDC-9254-22BB5A360A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8876" y="1745432"/>
                  <a:ext cx="93960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897484-4B64-5E7B-D1E2-4D99FE286713}"/>
                  </a:ext>
                </a:extLst>
              </p14:cNvPr>
              <p14:cNvContentPartPr/>
              <p14:nvPr/>
            </p14:nvContentPartPr>
            <p14:xfrm>
              <a:off x="2267537" y="4855920"/>
              <a:ext cx="264600" cy="88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897484-4B64-5E7B-D1E2-4D99FE2867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58897" y="4846920"/>
                <a:ext cx="28224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7A90C43-3DD5-CEAA-F23C-221E43F33659}"/>
              </a:ext>
            </a:extLst>
          </p:cNvPr>
          <p:cNvGrpSpPr/>
          <p:nvPr/>
        </p:nvGrpSpPr>
        <p:grpSpPr>
          <a:xfrm>
            <a:off x="1195097" y="4009560"/>
            <a:ext cx="1776600" cy="713160"/>
            <a:chOff x="1195097" y="4009560"/>
            <a:chExt cx="177660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4419D4-8D47-9BEA-8F56-B36693D961D4}"/>
                    </a:ext>
                  </a:extLst>
                </p14:cNvPr>
                <p14:cNvContentPartPr/>
                <p14:nvPr/>
              </p14:nvContentPartPr>
              <p14:xfrm>
                <a:off x="1967297" y="4106760"/>
                <a:ext cx="1004400" cy="38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4419D4-8D47-9BEA-8F56-B36693D961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58657" y="4097760"/>
                  <a:ext cx="1022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60266E-F3B1-C71D-0C95-9794C09D0975}"/>
                    </a:ext>
                  </a:extLst>
                </p14:cNvPr>
                <p14:cNvContentPartPr/>
                <p14:nvPr/>
              </p14:nvContentPartPr>
              <p14:xfrm>
                <a:off x="2454017" y="4009560"/>
                <a:ext cx="271800" cy="3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60266E-F3B1-C71D-0C95-9794C09D09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5017" y="4000560"/>
                  <a:ext cx="289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BC7C17-BD3F-F565-D3AE-BA54B239D315}"/>
                    </a:ext>
                  </a:extLst>
                </p14:cNvPr>
                <p14:cNvContentPartPr/>
                <p14:nvPr/>
              </p14:nvContentPartPr>
              <p14:xfrm>
                <a:off x="2072417" y="4124040"/>
                <a:ext cx="237960" cy="8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BC7C17-BD3F-F565-D3AE-BA54B239D3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63417" y="4115040"/>
                  <a:ext cx="255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EB4500-A9CE-607D-1568-B23FD6A56E99}"/>
                    </a:ext>
                  </a:extLst>
                </p14:cNvPr>
                <p14:cNvContentPartPr/>
                <p14:nvPr/>
              </p14:nvContentPartPr>
              <p14:xfrm>
                <a:off x="1667057" y="4361640"/>
                <a:ext cx="141120" cy="20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EB4500-A9CE-607D-1568-B23FD6A56E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8057" y="4353000"/>
                  <a:ext cx="158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4017E0-2F4B-7E3D-03C2-AA61CB81DCF8}"/>
                    </a:ext>
                  </a:extLst>
                </p14:cNvPr>
                <p14:cNvContentPartPr/>
                <p14:nvPr/>
              </p14:nvContentPartPr>
              <p14:xfrm>
                <a:off x="1790537" y="4107840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4017E0-2F4B-7E3D-03C2-AA61CB81DC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81537" y="409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DE5BFA-AEC8-2358-FCEE-FED386D66352}"/>
                    </a:ext>
                  </a:extLst>
                </p14:cNvPr>
                <p14:cNvContentPartPr/>
                <p14:nvPr/>
              </p14:nvContentPartPr>
              <p14:xfrm>
                <a:off x="1520897" y="4070760"/>
                <a:ext cx="115560" cy="30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DE5BFA-AEC8-2358-FCEE-FED386D663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12257" y="4062120"/>
                  <a:ext cx="133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77DC12-86C1-8BE9-6E41-D1C696C904B0}"/>
                    </a:ext>
                  </a:extLst>
                </p14:cNvPr>
                <p14:cNvContentPartPr/>
                <p14:nvPr/>
              </p14:nvContentPartPr>
              <p14:xfrm>
                <a:off x="1455017" y="4670880"/>
                <a:ext cx="113400" cy="51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77DC12-86C1-8BE9-6E41-D1C696C904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46377" y="4661880"/>
                  <a:ext cx="131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178DF5-DBC1-7094-04FE-B77E665BE857}"/>
                    </a:ext>
                  </a:extLst>
                </p14:cNvPr>
                <p14:cNvContentPartPr/>
                <p14:nvPr/>
              </p14:nvContentPartPr>
              <p14:xfrm>
                <a:off x="1195097" y="4313040"/>
                <a:ext cx="117720" cy="250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178DF5-DBC1-7094-04FE-B77E665BE8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6097" y="4304400"/>
                  <a:ext cx="1353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58C655-B6F7-0D46-6178-7C95CB93AD4B}"/>
              </a:ext>
            </a:extLst>
          </p:cNvPr>
          <p:cNvGrpSpPr/>
          <p:nvPr/>
        </p:nvGrpSpPr>
        <p:grpSpPr>
          <a:xfrm>
            <a:off x="1212377" y="2284080"/>
            <a:ext cx="2607120" cy="1304280"/>
            <a:chOff x="1212377" y="2284080"/>
            <a:chExt cx="2607120" cy="13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F2CE5E-6AB9-BCA1-2499-43B6C02E326D}"/>
                    </a:ext>
                  </a:extLst>
                </p14:cNvPr>
                <p14:cNvContentPartPr/>
                <p14:nvPr/>
              </p14:nvContentPartPr>
              <p14:xfrm>
                <a:off x="1212377" y="2284080"/>
                <a:ext cx="2168640" cy="39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F2CE5E-6AB9-BCA1-2499-43B6C02E32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03737" y="2275440"/>
                  <a:ext cx="21862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80CD3F-4CFE-B0B7-CA0D-05367494393C}"/>
                    </a:ext>
                  </a:extLst>
                </p14:cNvPr>
                <p14:cNvContentPartPr/>
                <p14:nvPr/>
              </p14:nvContentPartPr>
              <p14:xfrm>
                <a:off x="2784857" y="3228000"/>
                <a:ext cx="137160" cy="214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80CD3F-4CFE-B0B7-CA0D-0536749439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76217" y="3219000"/>
                  <a:ext cx="154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654D50-E233-62EA-0900-984D4B0B2FEA}"/>
                    </a:ext>
                  </a:extLst>
                </p14:cNvPr>
                <p14:cNvContentPartPr/>
                <p14:nvPr/>
              </p14:nvContentPartPr>
              <p14:xfrm>
                <a:off x="2761457" y="3021720"/>
                <a:ext cx="1368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654D50-E233-62EA-0900-984D4B0B2F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52457" y="3013080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B0FCF66-E01C-FEBC-9892-5D85A2E71C4F}"/>
                    </a:ext>
                  </a:extLst>
                </p14:cNvPr>
                <p14:cNvContentPartPr/>
                <p14:nvPr/>
              </p14:nvContentPartPr>
              <p14:xfrm>
                <a:off x="2406497" y="2779440"/>
                <a:ext cx="277200" cy="477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B0FCF66-E01C-FEBC-9892-5D85A2E71C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97857" y="2770800"/>
                  <a:ext cx="2948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B0BCE0-5451-A36E-8136-6288BE8ADFDB}"/>
                    </a:ext>
                  </a:extLst>
                </p14:cNvPr>
                <p14:cNvContentPartPr/>
                <p14:nvPr/>
              </p14:nvContentPartPr>
              <p14:xfrm>
                <a:off x="2454017" y="3500880"/>
                <a:ext cx="200880" cy="3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B0BCE0-5451-A36E-8136-6288BE8ADF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45017" y="3492240"/>
                  <a:ext cx="218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76EF35-A695-AC58-64D0-B50FC08116E2}"/>
                    </a:ext>
                  </a:extLst>
                </p14:cNvPr>
                <p14:cNvContentPartPr/>
                <p14:nvPr/>
              </p14:nvContentPartPr>
              <p14:xfrm>
                <a:off x="1955057" y="3087600"/>
                <a:ext cx="359640" cy="38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76EF35-A695-AC58-64D0-B50FC08116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46057" y="3078600"/>
                  <a:ext cx="3772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862947-1B6E-3BFF-1EDE-D49FC85C12C5}"/>
                    </a:ext>
                  </a:extLst>
                </p14:cNvPr>
                <p14:cNvContentPartPr/>
                <p14:nvPr/>
              </p14:nvContentPartPr>
              <p14:xfrm>
                <a:off x="3317657" y="3104160"/>
                <a:ext cx="501840" cy="484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862947-1B6E-3BFF-1EDE-D49FC85C12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09017" y="3095160"/>
                  <a:ext cx="5194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8E32156-77CB-8C95-75CF-2350693E4BFE}"/>
                    </a:ext>
                  </a:extLst>
                </p14:cNvPr>
                <p14:cNvContentPartPr/>
                <p14:nvPr/>
              </p14:nvContentPartPr>
              <p14:xfrm>
                <a:off x="3041177" y="3008760"/>
                <a:ext cx="570240" cy="169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8E32156-77CB-8C95-75CF-2350693E4B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32537" y="2999760"/>
                  <a:ext cx="58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03298C-FF7B-DAB2-236A-5F57D8A7C8E7}"/>
                    </a:ext>
                  </a:extLst>
                </p14:cNvPr>
                <p14:cNvContentPartPr/>
                <p14:nvPr/>
              </p14:nvContentPartPr>
              <p14:xfrm>
                <a:off x="3171857" y="2798520"/>
                <a:ext cx="319320" cy="9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03298C-FF7B-DAB2-236A-5F57D8A7C8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2857" y="2789880"/>
                  <a:ext cx="3369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0834EA-81AE-9927-AC9C-BA651F357FEF}"/>
              </a:ext>
            </a:extLst>
          </p:cNvPr>
          <p:cNvGrpSpPr/>
          <p:nvPr/>
        </p:nvGrpSpPr>
        <p:grpSpPr>
          <a:xfrm>
            <a:off x="4786457" y="1549680"/>
            <a:ext cx="467280" cy="136440"/>
            <a:chOff x="4786457" y="1549680"/>
            <a:chExt cx="46728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F22956-4CF0-5DD0-A489-55C46E8E2682}"/>
                    </a:ext>
                  </a:extLst>
                </p14:cNvPr>
                <p14:cNvContentPartPr/>
                <p14:nvPr/>
              </p14:nvContentPartPr>
              <p14:xfrm>
                <a:off x="4786457" y="1549680"/>
                <a:ext cx="46728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F22956-4CF0-5DD0-A489-55C46E8E26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7817" y="1540680"/>
                  <a:ext cx="484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B8C7A6-9287-EFD6-2573-DBC3E03D73F7}"/>
                    </a:ext>
                  </a:extLst>
                </p14:cNvPr>
                <p14:cNvContentPartPr/>
                <p14:nvPr/>
              </p14:nvContentPartPr>
              <p14:xfrm>
                <a:off x="4854497" y="1643640"/>
                <a:ext cx="368640" cy="42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B8C7A6-9287-EFD6-2573-DBC3E03D73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45497" y="1635000"/>
                  <a:ext cx="386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89C551-A8A7-7FA4-C6E6-B6027FAAE063}"/>
              </a:ext>
            </a:extLst>
          </p:cNvPr>
          <p:cNvGrpSpPr/>
          <p:nvPr/>
        </p:nvGrpSpPr>
        <p:grpSpPr>
          <a:xfrm>
            <a:off x="7392857" y="2357160"/>
            <a:ext cx="568080" cy="139320"/>
            <a:chOff x="7392857" y="2357160"/>
            <a:chExt cx="56808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560838-580C-DA05-30D0-40D873FC80A1}"/>
                    </a:ext>
                  </a:extLst>
                </p14:cNvPr>
                <p14:cNvContentPartPr/>
                <p14:nvPr/>
              </p14:nvContentPartPr>
              <p14:xfrm>
                <a:off x="7392857" y="2357160"/>
                <a:ext cx="568080" cy="3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560838-580C-DA05-30D0-40D873FC80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3857" y="2348520"/>
                  <a:ext cx="585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00F8A4-2AAF-E6EF-9634-B05325E00F4B}"/>
                    </a:ext>
                  </a:extLst>
                </p14:cNvPr>
                <p14:cNvContentPartPr/>
                <p14:nvPr/>
              </p14:nvContentPartPr>
              <p14:xfrm>
                <a:off x="7458737" y="2437440"/>
                <a:ext cx="426240" cy="5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00F8A4-2AAF-E6EF-9634-B05325E00F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49737" y="2428440"/>
                  <a:ext cx="443880" cy="7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107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729E15-8CC4-E0A8-BCCA-702CBF1E6895}"/>
                  </a:ext>
                </a:extLst>
              </p14:cNvPr>
              <p14:cNvContentPartPr/>
              <p14:nvPr/>
            </p14:nvContentPartPr>
            <p14:xfrm>
              <a:off x="6165617" y="10104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729E15-8CC4-E0A8-BCCA-702CBF1E68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6977" y="1001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5E051C6-BB28-1AFC-6A08-B0A0F502573C}"/>
              </a:ext>
            </a:extLst>
          </p:cNvPr>
          <p:cNvGrpSpPr/>
          <p:nvPr/>
        </p:nvGrpSpPr>
        <p:grpSpPr>
          <a:xfrm>
            <a:off x="1052897" y="63960"/>
            <a:ext cx="3854160" cy="790560"/>
            <a:chOff x="1052897" y="63960"/>
            <a:chExt cx="3854160" cy="7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5FBDE0-B4A1-B8C0-ED75-2A1EC6110360}"/>
                    </a:ext>
                  </a:extLst>
                </p14:cNvPr>
                <p14:cNvContentPartPr/>
                <p14:nvPr/>
              </p14:nvContentPartPr>
              <p14:xfrm>
                <a:off x="3427817" y="373920"/>
                <a:ext cx="1479240" cy="37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5FBDE0-B4A1-B8C0-ED75-2A1EC61103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19177" y="364920"/>
                  <a:ext cx="1496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69CA1B-5F70-066D-838D-6DB2F462C06C}"/>
                    </a:ext>
                  </a:extLst>
                </p14:cNvPr>
                <p14:cNvContentPartPr/>
                <p14:nvPr/>
              </p14:nvContentPartPr>
              <p14:xfrm>
                <a:off x="2677937" y="153600"/>
                <a:ext cx="457920" cy="408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69CA1B-5F70-066D-838D-6DB2F462C0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9297" y="144600"/>
                  <a:ext cx="4755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A64A08-72CA-6A7A-7869-6A842DF9AE82}"/>
                    </a:ext>
                  </a:extLst>
                </p14:cNvPr>
                <p14:cNvContentPartPr/>
                <p14:nvPr/>
              </p14:nvContentPartPr>
              <p14:xfrm>
                <a:off x="2031737" y="349800"/>
                <a:ext cx="608040" cy="29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A64A08-72CA-6A7A-7869-6A842DF9AE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3097" y="340800"/>
                  <a:ext cx="625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78FD41-4179-084C-2428-CE5B09EF250E}"/>
                    </a:ext>
                  </a:extLst>
                </p14:cNvPr>
                <p14:cNvContentPartPr/>
                <p14:nvPr/>
              </p14:nvContentPartPr>
              <p14:xfrm>
                <a:off x="2450777" y="20364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78FD41-4179-084C-2428-CE5B09EF25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1777" y="195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C5A46C-A216-0A41-C8E5-F3FF26CE6EEB}"/>
                    </a:ext>
                  </a:extLst>
                </p14:cNvPr>
                <p14:cNvContentPartPr/>
                <p14:nvPr/>
              </p14:nvContentPartPr>
              <p14:xfrm>
                <a:off x="2019857" y="63960"/>
                <a:ext cx="133920" cy="36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C5A46C-A216-0A41-C8E5-F3FF26CE6E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10857" y="54960"/>
                  <a:ext cx="1515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774CCD-EF16-1714-1EFF-51F32DB68935}"/>
                    </a:ext>
                  </a:extLst>
                </p14:cNvPr>
                <p14:cNvContentPartPr/>
                <p14:nvPr/>
              </p14:nvContentPartPr>
              <p14:xfrm>
                <a:off x="2208137" y="125880"/>
                <a:ext cx="31320" cy="4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774CCD-EF16-1714-1EFF-51F32DB689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9137" y="116880"/>
                  <a:ext cx="48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49EF64-13FE-DE70-C65C-554F4586A873}"/>
                    </a:ext>
                  </a:extLst>
                </p14:cNvPr>
                <p14:cNvContentPartPr/>
                <p14:nvPr/>
              </p14:nvContentPartPr>
              <p14:xfrm>
                <a:off x="2427017" y="116880"/>
                <a:ext cx="78120" cy="6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49EF64-13FE-DE70-C65C-554F4586A8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18377" y="108240"/>
                  <a:ext cx="95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F9D80A-B93E-665D-D550-2847DE1C43A9}"/>
                    </a:ext>
                  </a:extLst>
                </p14:cNvPr>
                <p14:cNvContentPartPr/>
                <p14:nvPr/>
              </p14:nvContentPartPr>
              <p14:xfrm>
                <a:off x="1714217" y="221280"/>
                <a:ext cx="71280" cy="33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F9D80A-B93E-665D-D550-2847DE1C43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5577" y="212280"/>
                  <a:ext cx="889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ADF26B-79DD-EDC3-AEE1-1078B0BA5223}"/>
                    </a:ext>
                  </a:extLst>
                </p14:cNvPr>
                <p14:cNvContentPartPr/>
                <p14:nvPr/>
              </p14:nvContentPartPr>
              <p14:xfrm>
                <a:off x="1052897" y="284640"/>
                <a:ext cx="626040" cy="56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ADF26B-79DD-EDC3-AEE1-1078B0BA52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3897" y="276000"/>
                  <a:ext cx="643680" cy="58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AA2655-D0A6-993F-39E4-90B3FA512628}"/>
              </a:ext>
            </a:extLst>
          </p:cNvPr>
          <p:cNvGrpSpPr/>
          <p:nvPr/>
        </p:nvGrpSpPr>
        <p:grpSpPr>
          <a:xfrm>
            <a:off x="6298457" y="313080"/>
            <a:ext cx="2597400" cy="3164760"/>
            <a:chOff x="6298457" y="313080"/>
            <a:chExt cx="2597400" cy="31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3F58C5-1463-56D3-99EE-8801C71E32C4}"/>
                    </a:ext>
                  </a:extLst>
                </p14:cNvPr>
                <p14:cNvContentPartPr/>
                <p14:nvPr/>
              </p14:nvContentPartPr>
              <p14:xfrm>
                <a:off x="6298457" y="522600"/>
                <a:ext cx="1460880" cy="59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3F58C5-1463-56D3-99EE-8801C71E32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89817" y="513600"/>
                  <a:ext cx="147852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B4F900-20CD-23A4-9AF9-F03D0B392AA2}"/>
                    </a:ext>
                  </a:extLst>
                </p14:cNvPr>
                <p14:cNvContentPartPr/>
                <p14:nvPr/>
              </p14:nvContentPartPr>
              <p14:xfrm>
                <a:off x="7902977" y="313080"/>
                <a:ext cx="474840" cy="433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B4F900-20CD-23A4-9AF9-F03D0B392A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93977" y="304080"/>
                  <a:ext cx="4924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59B78F-E96E-F7CE-0122-D078B9EDA3F1}"/>
                    </a:ext>
                  </a:extLst>
                </p14:cNvPr>
                <p14:cNvContentPartPr/>
                <p14:nvPr/>
              </p14:nvContentPartPr>
              <p14:xfrm>
                <a:off x="8474657" y="510360"/>
                <a:ext cx="421200" cy="16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59B78F-E96E-F7CE-0122-D078B9EDA3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66017" y="501720"/>
                  <a:ext cx="438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7B14D9-493E-F645-5FC6-6FD26CAA0407}"/>
                    </a:ext>
                  </a:extLst>
                </p14:cNvPr>
                <p14:cNvContentPartPr/>
                <p14:nvPr/>
              </p14:nvContentPartPr>
              <p14:xfrm>
                <a:off x="8445857" y="1088520"/>
                <a:ext cx="224280" cy="2389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7B14D9-493E-F645-5FC6-6FD26CAA04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37217" y="1079520"/>
                  <a:ext cx="241920" cy="240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DBB0F9-112F-0432-8E18-865BCB2C61B2}"/>
              </a:ext>
            </a:extLst>
          </p:cNvPr>
          <p:cNvGrpSpPr/>
          <p:nvPr/>
        </p:nvGrpSpPr>
        <p:grpSpPr>
          <a:xfrm>
            <a:off x="3482537" y="3793200"/>
            <a:ext cx="4958640" cy="1004040"/>
            <a:chOff x="3482537" y="3793200"/>
            <a:chExt cx="495864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FFE8407-9530-9692-68F1-C2A3E893443F}"/>
                    </a:ext>
                  </a:extLst>
                </p14:cNvPr>
                <p14:cNvContentPartPr/>
                <p14:nvPr/>
              </p14:nvContentPartPr>
              <p14:xfrm>
                <a:off x="8396537" y="3793200"/>
                <a:ext cx="44640" cy="36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FFE8407-9530-9692-68F1-C2A3E893443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87897" y="3784200"/>
                  <a:ext cx="62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D28C14-989D-5D9A-FB65-F7C000FBCACD}"/>
                    </a:ext>
                  </a:extLst>
                </p14:cNvPr>
                <p14:cNvContentPartPr/>
                <p14:nvPr/>
              </p14:nvContentPartPr>
              <p14:xfrm>
                <a:off x="7919897" y="4040160"/>
                <a:ext cx="307440" cy="45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D28C14-989D-5D9A-FB65-F7C000FBCA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10897" y="4031160"/>
                  <a:ext cx="3250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D228E8-A113-95D7-EADE-A964494B381B}"/>
                    </a:ext>
                  </a:extLst>
                </p14:cNvPr>
                <p14:cNvContentPartPr/>
                <p14:nvPr/>
              </p14:nvContentPartPr>
              <p14:xfrm>
                <a:off x="7546937" y="4144200"/>
                <a:ext cx="235800" cy="9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D228E8-A113-95D7-EADE-A964494B38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38297" y="4135560"/>
                  <a:ext cx="253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06468B-ABE4-811A-4707-7E62B3D1C709}"/>
                    </a:ext>
                  </a:extLst>
                </p14:cNvPr>
                <p14:cNvContentPartPr/>
                <p14:nvPr/>
              </p14:nvContentPartPr>
              <p14:xfrm>
                <a:off x="7236617" y="3919920"/>
                <a:ext cx="217440" cy="295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06468B-ABE4-811A-4707-7E62B3D1C7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27617" y="3910920"/>
                  <a:ext cx="235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D260D8-FBD0-FAA0-8BDE-9D5C2AD22A8A}"/>
                    </a:ext>
                  </a:extLst>
                </p14:cNvPr>
                <p14:cNvContentPartPr/>
                <p14:nvPr/>
              </p14:nvContentPartPr>
              <p14:xfrm>
                <a:off x="7346417" y="3900840"/>
                <a:ext cx="10800" cy="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D260D8-FBD0-FAA0-8BDE-9D5C2AD22A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37777" y="3891840"/>
                  <a:ext cx="2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32F66B-715A-1A10-9695-1D9B5984372A}"/>
                    </a:ext>
                  </a:extLst>
                </p14:cNvPr>
                <p14:cNvContentPartPr/>
                <p14:nvPr/>
              </p14:nvContentPartPr>
              <p14:xfrm>
                <a:off x="6615977" y="4044840"/>
                <a:ext cx="515520" cy="50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32F66B-715A-1A10-9695-1D9B598437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07337" y="4035840"/>
                  <a:ext cx="5331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8A7B20-CA76-C68B-C282-583619635B12}"/>
                    </a:ext>
                  </a:extLst>
                </p14:cNvPr>
                <p14:cNvContentPartPr/>
                <p14:nvPr/>
              </p14:nvContentPartPr>
              <p14:xfrm>
                <a:off x="6988577" y="4525080"/>
                <a:ext cx="224640" cy="4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8A7B20-CA76-C68B-C282-583619635B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79937" y="4516080"/>
                  <a:ext cx="242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16F247-1BEE-D4DF-C4AD-CF7C91B48270}"/>
                    </a:ext>
                  </a:extLst>
                </p14:cNvPr>
                <p14:cNvContentPartPr/>
                <p14:nvPr/>
              </p14:nvContentPartPr>
              <p14:xfrm>
                <a:off x="6194417" y="4344360"/>
                <a:ext cx="229680" cy="65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16F247-1BEE-D4DF-C4AD-CF7C91B482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5777" y="4335720"/>
                  <a:ext cx="247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7299D4-7E5B-B60F-DB01-25D6BC2CEB03}"/>
                    </a:ext>
                  </a:extLst>
                </p14:cNvPr>
                <p14:cNvContentPartPr/>
                <p14:nvPr/>
              </p14:nvContentPartPr>
              <p14:xfrm>
                <a:off x="5821817" y="4167960"/>
                <a:ext cx="127080" cy="25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7299D4-7E5B-B60F-DB01-25D6BC2CEB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13177" y="4159320"/>
                  <a:ext cx="144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31AD2F-AB36-6FEC-1D11-DBF946C0D3DA}"/>
                    </a:ext>
                  </a:extLst>
                </p14:cNvPr>
                <p14:cNvContentPartPr/>
                <p14:nvPr/>
              </p14:nvContentPartPr>
              <p14:xfrm>
                <a:off x="5974457" y="4182360"/>
                <a:ext cx="1368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31AD2F-AB36-6FEC-1D11-DBF946C0D3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65817" y="4173720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45B7F6-DE74-BB3A-1D4D-BB00ED5ABE31}"/>
                    </a:ext>
                  </a:extLst>
                </p14:cNvPr>
                <p14:cNvContentPartPr/>
                <p14:nvPr/>
              </p14:nvContentPartPr>
              <p14:xfrm>
                <a:off x="5596457" y="4391880"/>
                <a:ext cx="101520" cy="318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45B7F6-DE74-BB3A-1D4D-BB00ED5ABE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87817" y="4383240"/>
                  <a:ext cx="119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C8E82D-06BE-15B2-1AA4-BDEDA2A7AF09}"/>
                    </a:ext>
                  </a:extLst>
                </p14:cNvPr>
                <p14:cNvContentPartPr/>
                <p14:nvPr/>
              </p14:nvContentPartPr>
              <p14:xfrm>
                <a:off x="5258777" y="4310160"/>
                <a:ext cx="141840" cy="141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C8E82D-06BE-15B2-1AA4-BDEDA2A7AF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49777" y="4301520"/>
                  <a:ext cx="159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B748011-7C64-5997-63BD-C1CA92D339BB}"/>
                    </a:ext>
                  </a:extLst>
                </p14:cNvPr>
                <p14:cNvContentPartPr/>
                <p14:nvPr/>
              </p14:nvContentPartPr>
              <p14:xfrm>
                <a:off x="5295497" y="4588080"/>
                <a:ext cx="63000" cy="2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B748011-7C64-5997-63BD-C1CA92D339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86857" y="4579080"/>
                  <a:ext cx="80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03A6FC-ABE8-85F4-A173-0416F42C7FF8}"/>
                    </a:ext>
                  </a:extLst>
                </p14:cNvPr>
                <p14:cNvContentPartPr/>
                <p14:nvPr/>
              </p14:nvContentPartPr>
              <p14:xfrm>
                <a:off x="5008577" y="4395840"/>
                <a:ext cx="187560" cy="246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03A6FC-ABE8-85F4-A173-0416F42C7FF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99937" y="4387200"/>
                  <a:ext cx="205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559C7D-CA2E-9D56-F6F1-E40E691393A1}"/>
                    </a:ext>
                  </a:extLst>
                </p14:cNvPr>
                <p14:cNvContentPartPr/>
                <p14:nvPr/>
              </p14:nvContentPartPr>
              <p14:xfrm>
                <a:off x="4723817" y="4566120"/>
                <a:ext cx="138240" cy="1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559C7D-CA2E-9D56-F6F1-E40E691393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14817" y="4557120"/>
                  <a:ext cx="155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DC7C04-C4C6-E424-2414-9D8136E35C79}"/>
                    </a:ext>
                  </a:extLst>
                </p14:cNvPr>
                <p14:cNvContentPartPr/>
                <p14:nvPr/>
              </p14:nvContentPartPr>
              <p14:xfrm>
                <a:off x="3482537" y="4613640"/>
                <a:ext cx="1053720" cy="18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DC7C04-C4C6-E424-2414-9D8136E35C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3537" y="4604640"/>
                  <a:ext cx="10713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B8B6CF-5061-9C39-62F9-D220E777FDB0}"/>
                  </a:ext>
                </a:extLst>
              </p14:cNvPr>
              <p14:cNvContentPartPr/>
              <p14:nvPr/>
            </p14:nvContentPartPr>
            <p14:xfrm>
              <a:off x="1834817" y="104568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B8B6CF-5061-9C39-62F9-D220E777FD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5817" y="1036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7E9847-182E-42E4-D982-D70F726D07FC}"/>
                  </a:ext>
                </a:extLst>
              </p14:cNvPr>
              <p14:cNvContentPartPr/>
              <p14:nvPr/>
            </p14:nvContentPartPr>
            <p14:xfrm>
              <a:off x="1476617" y="1024800"/>
              <a:ext cx="287280" cy="2648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7E9847-182E-42E4-D982-D70F726D07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67977" y="1015800"/>
                <a:ext cx="304920" cy="26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738C42F-2313-C223-C935-C726CF772EF8}"/>
                  </a:ext>
                </a:extLst>
              </p14:cNvPr>
              <p14:cNvContentPartPr/>
              <p14:nvPr/>
            </p14:nvContentPartPr>
            <p14:xfrm>
              <a:off x="2173937" y="3855120"/>
              <a:ext cx="107280" cy="299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738C42F-2313-C223-C935-C726CF772E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65297" y="3846120"/>
                <a:ext cx="1249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4D182F-AF6D-3E6C-3D87-282ED01FAC0C}"/>
                  </a:ext>
                </a:extLst>
              </p14:cNvPr>
              <p14:cNvContentPartPr/>
              <p14:nvPr/>
            </p14:nvContentPartPr>
            <p14:xfrm>
              <a:off x="1965137" y="3984720"/>
              <a:ext cx="177120" cy="244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4D182F-AF6D-3E6C-3D87-282ED01FAC0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56497" y="3975720"/>
                <a:ext cx="194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E13C6B0-20C7-0398-7E49-81311C297EE1}"/>
                  </a:ext>
                </a:extLst>
              </p14:cNvPr>
              <p14:cNvContentPartPr/>
              <p14:nvPr/>
            </p14:nvContentPartPr>
            <p14:xfrm>
              <a:off x="1590737" y="3853320"/>
              <a:ext cx="385920" cy="440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E13C6B0-20C7-0398-7E49-81311C297EE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82097" y="3844320"/>
                <a:ext cx="4035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6BDF66-3AA0-06B1-A5EC-B67206EBE3FC}"/>
                  </a:ext>
                </a:extLst>
              </p14:cNvPr>
              <p14:cNvContentPartPr/>
              <p14:nvPr/>
            </p14:nvContentPartPr>
            <p14:xfrm>
              <a:off x="1367537" y="3947640"/>
              <a:ext cx="167040" cy="221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6BDF66-3AA0-06B1-A5EC-B67206EBE3F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58897" y="3938640"/>
                <a:ext cx="1846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3015F5-014E-6919-FB9C-D747C962624B}"/>
                  </a:ext>
                </a:extLst>
              </p14:cNvPr>
              <p14:cNvContentPartPr/>
              <p14:nvPr/>
            </p14:nvContentPartPr>
            <p14:xfrm>
              <a:off x="1316057" y="3558120"/>
              <a:ext cx="79560" cy="373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3015F5-014E-6919-FB9C-D747C962624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07417" y="3549480"/>
                <a:ext cx="972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1DB030C-262D-77AF-4F24-7DC049B634DE}"/>
                  </a:ext>
                </a:extLst>
              </p14:cNvPr>
              <p14:cNvContentPartPr/>
              <p14:nvPr/>
            </p14:nvContentPartPr>
            <p14:xfrm>
              <a:off x="1030217" y="4037280"/>
              <a:ext cx="195840" cy="346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1DB030C-262D-77AF-4F24-7DC049B634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1577" y="4028280"/>
                <a:ext cx="2134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93382A8-A8DE-5BA2-C536-C979E47FFF67}"/>
                  </a:ext>
                </a:extLst>
              </p14:cNvPr>
              <p14:cNvContentPartPr/>
              <p14:nvPr/>
            </p14:nvContentPartPr>
            <p14:xfrm>
              <a:off x="1256657" y="4392960"/>
              <a:ext cx="120600" cy="41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93382A8-A8DE-5BA2-C536-C979E47FFF6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7657" y="4384320"/>
                <a:ext cx="138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67DF01D-5234-B080-4299-FE70A08984F4}"/>
                  </a:ext>
                </a:extLst>
              </p14:cNvPr>
              <p14:cNvContentPartPr/>
              <p14:nvPr/>
            </p14:nvContentPartPr>
            <p14:xfrm>
              <a:off x="726737" y="4018200"/>
              <a:ext cx="180720" cy="264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67DF01D-5234-B080-4299-FE70A08984F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7737" y="4009200"/>
                <a:ext cx="198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E2E28A7-44C7-283B-8657-E55B62D8B82E}"/>
                  </a:ext>
                </a:extLst>
              </p14:cNvPr>
              <p14:cNvContentPartPr/>
              <p14:nvPr/>
            </p14:nvContentPartPr>
            <p14:xfrm>
              <a:off x="839057" y="3455160"/>
              <a:ext cx="285120" cy="448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E2E28A7-44C7-283B-8657-E55B62D8B82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0417" y="3446520"/>
                <a:ext cx="3027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99EEF03-4EF8-12F0-4182-E4A1099B70C8}"/>
                  </a:ext>
                </a:extLst>
              </p14:cNvPr>
              <p14:cNvContentPartPr/>
              <p14:nvPr/>
            </p14:nvContentPartPr>
            <p14:xfrm>
              <a:off x="2061977" y="4535520"/>
              <a:ext cx="80640" cy="37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99EEF03-4EF8-12F0-4182-E4A1099B70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53337" y="4526520"/>
                <a:ext cx="982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3C58F90-BC86-24C6-D39C-AC306F59881A}"/>
                  </a:ext>
                </a:extLst>
              </p14:cNvPr>
              <p14:cNvContentPartPr/>
              <p14:nvPr/>
            </p14:nvContentPartPr>
            <p14:xfrm>
              <a:off x="1307057" y="4744320"/>
              <a:ext cx="606240" cy="338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3C58F90-BC86-24C6-D39C-AC306F59881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98057" y="4735320"/>
                <a:ext cx="6238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CACC1AA-B772-4DC8-A783-ABF83A0C541B}"/>
                  </a:ext>
                </a:extLst>
              </p14:cNvPr>
              <p14:cNvContentPartPr/>
              <p14:nvPr/>
            </p14:nvContentPartPr>
            <p14:xfrm>
              <a:off x="1471577" y="4840800"/>
              <a:ext cx="141120" cy="40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CACC1AA-B772-4DC8-A783-ABF83A0C54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62937" y="4832160"/>
                <a:ext cx="158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BBADACB-5E0F-09BD-DF09-8D88B2F15078}"/>
                  </a:ext>
                </a:extLst>
              </p14:cNvPr>
              <p14:cNvContentPartPr/>
              <p14:nvPr/>
            </p14:nvContentPartPr>
            <p14:xfrm>
              <a:off x="1079897" y="4980840"/>
              <a:ext cx="117720" cy="232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BBADACB-5E0F-09BD-DF09-8D88B2F1507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70897" y="4971840"/>
                <a:ext cx="1353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32E8773-6305-A4A0-8841-F3A96687572A}"/>
                  </a:ext>
                </a:extLst>
              </p14:cNvPr>
              <p14:cNvContentPartPr/>
              <p14:nvPr/>
            </p14:nvContentPartPr>
            <p14:xfrm>
              <a:off x="1011857" y="4772040"/>
              <a:ext cx="18000" cy="329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32E8773-6305-A4A0-8841-F3A96687572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03217" y="4763040"/>
                <a:ext cx="35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A295F67-DB5B-7504-679D-FFB67746F781}"/>
                  </a:ext>
                </a:extLst>
              </p14:cNvPr>
              <p14:cNvContentPartPr/>
              <p14:nvPr/>
            </p14:nvContentPartPr>
            <p14:xfrm>
              <a:off x="569777" y="5027640"/>
              <a:ext cx="327240" cy="282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A295F67-DB5B-7504-679D-FFB67746F7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61137" y="5019000"/>
                <a:ext cx="3448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C21A5F3-36BA-A8A4-3599-9676AF206E2E}"/>
                  </a:ext>
                </a:extLst>
              </p14:cNvPr>
              <p14:cNvContentPartPr/>
              <p14:nvPr/>
            </p14:nvContentPartPr>
            <p14:xfrm>
              <a:off x="272417" y="4870320"/>
              <a:ext cx="290520" cy="362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C21A5F3-36BA-A8A4-3599-9676AF206E2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3417" y="4861680"/>
                <a:ext cx="308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89A23A7-4F74-FDF3-5EF8-25CDF79A399A}"/>
                  </a:ext>
                </a:extLst>
              </p14:cNvPr>
              <p14:cNvContentPartPr/>
              <p14:nvPr/>
            </p14:nvContentPartPr>
            <p14:xfrm>
              <a:off x="484097" y="4538400"/>
              <a:ext cx="207360" cy="220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89A23A7-4F74-FDF3-5EF8-25CDF79A39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5457" y="4529400"/>
                <a:ext cx="225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2FD750D-79BB-3978-B593-C16223B1E242}"/>
                  </a:ext>
                </a:extLst>
              </p14:cNvPr>
              <p14:cNvContentPartPr/>
              <p14:nvPr/>
            </p14:nvContentPartPr>
            <p14:xfrm>
              <a:off x="416417" y="5098200"/>
              <a:ext cx="20880" cy="39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2FD750D-79BB-3978-B593-C16223B1E24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7417" y="5089560"/>
                <a:ext cx="38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4D1C176-6167-85A0-B72D-581DE5975573}"/>
                  </a:ext>
                </a:extLst>
              </p14:cNvPr>
              <p14:cNvContentPartPr/>
              <p14:nvPr/>
            </p14:nvContentPartPr>
            <p14:xfrm>
              <a:off x="76577" y="3472440"/>
              <a:ext cx="2583360" cy="2258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4D1C176-6167-85A0-B72D-581DE59755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577" y="3454440"/>
                <a:ext cx="261900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7A2E671-3F73-A156-A913-B1F2A118F2A9}"/>
                  </a:ext>
                </a:extLst>
              </p14:cNvPr>
              <p14:cNvContentPartPr/>
              <p14:nvPr/>
            </p14:nvContentPartPr>
            <p14:xfrm>
              <a:off x="891617" y="744360"/>
              <a:ext cx="2199240" cy="286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7A2E671-3F73-A156-A913-B1F2A118F2A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73617" y="726720"/>
                <a:ext cx="223488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1A3878A3-FF2F-7AF8-12ED-11F911079981}"/>
              </a:ext>
            </a:extLst>
          </p:cNvPr>
          <p:cNvGrpSpPr/>
          <p:nvPr/>
        </p:nvGrpSpPr>
        <p:grpSpPr>
          <a:xfrm>
            <a:off x="7286297" y="5417160"/>
            <a:ext cx="1238400" cy="729000"/>
            <a:chOff x="7286297" y="5417160"/>
            <a:chExt cx="123840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BED2A2-4C5D-0FD1-03E9-2D66F4E56C8A}"/>
                    </a:ext>
                  </a:extLst>
                </p14:cNvPr>
                <p14:cNvContentPartPr/>
                <p14:nvPr/>
              </p14:nvContentPartPr>
              <p14:xfrm>
                <a:off x="8127257" y="5678520"/>
                <a:ext cx="221400" cy="423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BED2A2-4C5D-0FD1-03E9-2D66F4E56C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09257" y="5660880"/>
                  <a:ext cx="2570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4CD473-F2CF-4BF5-6CF8-31CE0D26D9E5}"/>
                    </a:ext>
                  </a:extLst>
                </p14:cNvPr>
                <p14:cNvContentPartPr/>
                <p14:nvPr/>
              </p14:nvContentPartPr>
              <p14:xfrm>
                <a:off x="8315537" y="5417160"/>
                <a:ext cx="209160" cy="403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4CD473-F2CF-4BF5-6CF8-31CE0D26D9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97537" y="5399160"/>
                  <a:ext cx="244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CB6447-A5B0-EAF5-C2FC-C3CF6C89F9FA}"/>
                    </a:ext>
                  </a:extLst>
                </p14:cNvPr>
                <p14:cNvContentPartPr/>
                <p14:nvPr/>
              </p14:nvContentPartPr>
              <p14:xfrm>
                <a:off x="7965617" y="5992800"/>
                <a:ext cx="154800" cy="143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CB6447-A5B0-EAF5-C2FC-C3CF6C89F9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47977" y="5974800"/>
                  <a:ext cx="190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EB555F-3D49-80F5-3F2A-B63A44FC786F}"/>
                    </a:ext>
                  </a:extLst>
                </p14:cNvPr>
                <p14:cNvContentPartPr/>
                <p14:nvPr/>
              </p14:nvContentPartPr>
              <p14:xfrm>
                <a:off x="7657097" y="5876880"/>
                <a:ext cx="269640" cy="269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EB555F-3D49-80F5-3F2A-B63A44FC78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39457" y="5859240"/>
                  <a:ext cx="305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3D5405-C3D7-E6CB-FE0F-4F8AC8604B4D}"/>
                    </a:ext>
                  </a:extLst>
                </p14:cNvPr>
                <p14:cNvContentPartPr/>
                <p14:nvPr/>
              </p14:nvContentPartPr>
              <p14:xfrm>
                <a:off x="7808297" y="5683200"/>
                <a:ext cx="162720" cy="44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3D5405-C3D7-E6CB-FE0F-4F8AC8604B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90657" y="5665200"/>
                  <a:ext cx="198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68E1220-2507-861F-3527-39B435F735D8}"/>
                    </a:ext>
                  </a:extLst>
                </p14:cNvPr>
                <p14:cNvContentPartPr/>
                <p14:nvPr/>
              </p14:nvContentPartPr>
              <p14:xfrm>
                <a:off x="7286297" y="5773920"/>
                <a:ext cx="456120" cy="34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68E1220-2507-861F-3527-39B435F735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68657" y="5756280"/>
                  <a:ext cx="491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0F1EEAC-4433-D1EA-BFE9-EC0FC095981D}"/>
                    </a:ext>
                  </a:extLst>
                </p14:cNvPr>
                <p14:cNvContentPartPr/>
                <p14:nvPr/>
              </p14:nvContentPartPr>
              <p14:xfrm>
                <a:off x="7508057" y="5865000"/>
                <a:ext cx="1368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0F1EEAC-4433-D1EA-BFE9-EC0FC09598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90057" y="5847000"/>
                  <a:ext cx="493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D989127-36B7-8B6B-6621-AA2593BE5DE0}"/>
              </a:ext>
            </a:extLst>
          </p:cNvPr>
          <p:cNvGrpSpPr/>
          <p:nvPr/>
        </p:nvGrpSpPr>
        <p:grpSpPr>
          <a:xfrm>
            <a:off x="3605657" y="5447760"/>
            <a:ext cx="2755440" cy="981720"/>
            <a:chOff x="3605657" y="5447760"/>
            <a:chExt cx="2755440" cy="9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3CE22E-2622-6223-DC96-66F9441B59F9}"/>
                    </a:ext>
                  </a:extLst>
                </p14:cNvPr>
                <p14:cNvContentPartPr/>
                <p14:nvPr/>
              </p14:nvContentPartPr>
              <p14:xfrm>
                <a:off x="6053657" y="5850240"/>
                <a:ext cx="108360" cy="248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3CE22E-2622-6223-DC96-66F9441B59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36017" y="5832600"/>
                  <a:ext cx="144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1CA5FF-4B0D-84BF-2C83-E90299C58A63}"/>
                    </a:ext>
                  </a:extLst>
                </p14:cNvPr>
                <p14:cNvContentPartPr/>
                <p14:nvPr/>
              </p14:nvContentPartPr>
              <p14:xfrm>
                <a:off x="5857097" y="5979840"/>
                <a:ext cx="156600" cy="20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1CA5FF-4B0D-84BF-2C83-E90299C58A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39457" y="5962200"/>
                  <a:ext cx="192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415C672-95B8-A130-9701-3023483B700D}"/>
                    </a:ext>
                  </a:extLst>
                </p14:cNvPr>
                <p14:cNvContentPartPr/>
                <p14:nvPr/>
              </p14:nvContentPartPr>
              <p14:xfrm>
                <a:off x="5740097" y="5935560"/>
                <a:ext cx="140760" cy="19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415C672-95B8-A130-9701-3023483B70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22097" y="5917920"/>
                  <a:ext cx="176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D9DC894-1DCA-2BFD-3BFD-A6DBFC372327}"/>
                    </a:ext>
                  </a:extLst>
                </p14:cNvPr>
                <p14:cNvContentPartPr/>
                <p14:nvPr/>
              </p14:nvContentPartPr>
              <p14:xfrm>
                <a:off x="5287577" y="5803440"/>
                <a:ext cx="402840" cy="36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D9DC894-1DCA-2BFD-3BFD-A6DBFC3723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69937" y="5785800"/>
                  <a:ext cx="4384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AB4C73-AB0B-82F5-8B76-8B41FA8F21E5}"/>
                    </a:ext>
                  </a:extLst>
                </p14:cNvPr>
                <p14:cNvContentPartPr/>
                <p14:nvPr/>
              </p14:nvContentPartPr>
              <p14:xfrm>
                <a:off x="5465417" y="5926920"/>
                <a:ext cx="8640" cy="1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AB4C73-AB0B-82F5-8B76-8B41FA8F21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47417" y="5908920"/>
                  <a:ext cx="44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6FF66C-8DE4-1BED-5011-E0273E90F65F}"/>
                    </a:ext>
                  </a:extLst>
                </p14:cNvPr>
                <p14:cNvContentPartPr/>
                <p14:nvPr/>
              </p14:nvContentPartPr>
              <p14:xfrm>
                <a:off x="4912097" y="5939880"/>
                <a:ext cx="187920" cy="20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6FF66C-8DE4-1BED-5011-E0273E90F6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94097" y="5922240"/>
                  <a:ext cx="223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540F17-221E-C629-A10F-1A188161226E}"/>
                    </a:ext>
                  </a:extLst>
                </p14:cNvPr>
                <p14:cNvContentPartPr/>
                <p14:nvPr/>
              </p14:nvContentPartPr>
              <p14:xfrm>
                <a:off x="4629137" y="5891640"/>
                <a:ext cx="332640" cy="31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540F17-221E-C629-A10F-1A18816122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11497" y="5873640"/>
                  <a:ext cx="368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1BD478-5F50-76EC-CB8C-8D63AD8089D1}"/>
                    </a:ext>
                  </a:extLst>
                </p14:cNvPr>
                <p14:cNvContentPartPr/>
                <p14:nvPr/>
              </p14:nvContentPartPr>
              <p14:xfrm>
                <a:off x="4817417" y="6190080"/>
                <a:ext cx="13680" cy="6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1BD478-5F50-76EC-CB8C-8D63AD8089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99417" y="6172080"/>
                  <a:ext cx="49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1DB42C-E3A5-B55C-204A-DDD74D41AD9F}"/>
                    </a:ext>
                  </a:extLst>
                </p14:cNvPr>
                <p14:cNvContentPartPr/>
                <p14:nvPr/>
              </p14:nvContentPartPr>
              <p14:xfrm>
                <a:off x="4491257" y="5855280"/>
                <a:ext cx="245880" cy="294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1DB42C-E3A5-B55C-204A-DDD74D41AD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73617" y="5837280"/>
                  <a:ext cx="281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B8DA34-6A21-A506-48B8-FEFDF2FDFC6D}"/>
                    </a:ext>
                  </a:extLst>
                </p14:cNvPr>
                <p14:cNvContentPartPr/>
                <p14:nvPr/>
              </p14:nvContentPartPr>
              <p14:xfrm>
                <a:off x="3915257" y="5787240"/>
                <a:ext cx="632880" cy="43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B8DA34-6A21-A506-48B8-FEFDF2FDFC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7617" y="5769600"/>
                  <a:ext cx="668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46667E-0F17-18CD-F0CA-B23427FEA444}"/>
                    </a:ext>
                  </a:extLst>
                </p14:cNvPr>
                <p14:cNvContentPartPr/>
                <p14:nvPr/>
              </p14:nvContentPartPr>
              <p14:xfrm>
                <a:off x="4174457" y="5869320"/>
                <a:ext cx="128880" cy="5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46667E-0F17-18CD-F0CA-B23427FEA4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56817" y="5851680"/>
                  <a:ext cx="164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672FC0-A714-6892-ED95-22E7B452CC91}"/>
                    </a:ext>
                  </a:extLst>
                </p14:cNvPr>
                <p14:cNvContentPartPr/>
                <p14:nvPr/>
              </p14:nvContentPartPr>
              <p14:xfrm>
                <a:off x="3605657" y="5447760"/>
                <a:ext cx="2755440" cy="981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672FC0-A714-6892-ED95-22E7B452CC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87657" y="5429760"/>
                  <a:ext cx="2791080" cy="10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628BB1-6E03-A59D-6DBF-CCF96C593EF5}"/>
                    </a:ext>
                  </a:extLst>
                </p14:cNvPr>
                <p14:cNvContentPartPr/>
                <p14:nvPr/>
              </p14:nvContentPartPr>
              <p14:xfrm>
                <a:off x="4172657" y="5850600"/>
                <a:ext cx="166680" cy="88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628BB1-6E03-A59D-6DBF-CCF96C593EF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55017" y="5832960"/>
                  <a:ext cx="202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FBB2E1C-11A8-F8CA-8409-73CBD13CFAC2}"/>
                    </a:ext>
                  </a:extLst>
                </p14:cNvPr>
                <p14:cNvContentPartPr/>
                <p14:nvPr/>
              </p14:nvContentPartPr>
              <p14:xfrm>
                <a:off x="5417897" y="5915400"/>
                <a:ext cx="131040" cy="83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FBB2E1C-11A8-F8CA-8409-73CBD13CFA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00257" y="5897400"/>
                  <a:ext cx="1666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36744B6-1EF0-4EC3-117B-E484C47DB468}"/>
              </a:ext>
            </a:extLst>
          </p:cNvPr>
          <p:cNvGrpSpPr/>
          <p:nvPr/>
        </p:nvGrpSpPr>
        <p:grpSpPr>
          <a:xfrm>
            <a:off x="7165697" y="6315000"/>
            <a:ext cx="1296000" cy="463320"/>
            <a:chOff x="7165697" y="6315000"/>
            <a:chExt cx="129600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53A19B2-967E-A8EE-B5FA-F95BA9081675}"/>
                    </a:ext>
                  </a:extLst>
                </p14:cNvPr>
                <p14:cNvContentPartPr/>
                <p14:nvPr/>
              </p14:nvContentPartPr>
              <p14:xfrm>
                <a:off x="8350817" y="6315000"/>
                <a:ext cx="11088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53A19B2-967E-A8EE-B5FA-F95BA908167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33177" y="6297000"/>
                  <a:ext cx="146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01C4A7-9188-FEDE-A7C4-B50F39691D84}"/>
                    </a:ext>
                  </a:extLst>
                </p14:cNvPr>
                <p14:cNvContentPartPr/>
                <p14:nvPr/>
              </p14:nvContentPartPr>
              <p14:xfrm>
                <a:off x="7962737" y="6468720"/>
                <a:ext cx="274680" cy="10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01C4A7-9188-FEDE-A7C4-B50F39691D8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44737" y="6451080"/>
                  <a:ext cx="31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45FCC3-7E60-CA54-C973-FA643A049CA4}"/>
                    </a:ext>
                  </a:extLst>
                </p14:cNvPr>
                <p14:cNvContentPartPr/>
                <p14:nvPr/>
              </p14:nvContentPartPr>
              <p14:xfrm>
                <a:off x="8135537" y="6376200"/>
                <a:ext cx="12600" cy="13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45FCC3-7E60-CA54-C973-FA643A049C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17537" y="6358560"/>
                  <a:ext cx="48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2AE2BD-412F-5523-46B6-41F11EB4959D}"/>
                    </a:ext>
                  </a:extLst>
                </p14:cNvPr>
                <p14:cNvContentPartPr/>
                <p14:nvPr/>
              </p14:nvContentPartPr>
              <p14:xfrm>
                <a:off x="8052017" y="6657000"/>
                <a:ext cx="138240" cy="18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2AE2BD-412F-5523-46B6-41F11EB495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34377" y="6639000"/>
                  <a:ext cx="173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10311AE-1522-A1B1-0526-584A03608553}"/>
                    </a:ext>
                  </a:extLst>
                </p14:cNvPr>
                <p14:cNvContentPartPr/>
                <p14:nvPr/>
              </p14:nvContentPartPr>
              <p14:xfrm>
                <a:off x="7165697" y="6465840"/>
                <a:ext cx="792000" cy="24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10311AE-1522-A1B1-0526-584A0360855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48057" y="6448200"/>
                  <a:ext cx="827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82EBFB-A336-0205-2B89-4B9C61D7A979}"/>
                    </a:ext>
                  </a:extLst>
                </p14:cNvPr>
                <p14:cNvContentPartPr/>
                <p14:nvPr/>
              </p14:nvContentPartPr>
              <p14:xfrm>
                <a:off x="7690937" y="6751320"/>
                <a:ext cx="156600" cy="2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82EBFB-A336-0205-2B89-4B9C61D7A97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73297" y="6733320"/>
                  <a:ext cx="192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BBCDDF2-3788-BC25-F785-5CD4C40F0CD7}"/>
                    </a:ext>
                  </a:extLst>
                </p14:cNvPr>
                <p14:cNvContentPartPr/>
                <p14:nvPr/>
              </p14:nvContentPartPr>
              <p14:xfrm>
                <a:off x="7546937" y="6335160"/>
                <a:ext cx="139320" cy="8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BBCDDF2-3788-BC25-F785-5CD4C40F0C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29297" y="6317520"/>
                  <a:ext cx="174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312961-C844-4DF4-409B-5372620D68FE}"/>
                    </a:ext>
                  </a:extLst>
                </p14:cNvPr>
                <p14:cNvContentPartPr/>
                <p14:nvPr/>
              </p14:nvContentPartPr>
              <p14:xfrm>
                <a:off x="7307537" y="6381240"/>
                <a:ext cx="78480" cy="55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312961-C844-4DF4-409B-5372620D68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89537" y="6363240"/>
                  <a:ext cx="1141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E6CEE97-61CB-6CD9-C9EC-D8E74C789901}"/>
              </a:ext>
            </a:extLst>
          </p:cNvPr>
          <p:cNvGrpSpPr/>
          <p:nvPr/>
        </p:nvGrpSpPr>
        <p:grpSpPr>
          <a:xfrm>
            <a:off x="6776897" y="6040320"/>
            <a:ext cx="138960" cy="275040"/>
            <a:chOff x="6776897" y="6040320"/>
            <a:chExt cx="1389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2D71B61-88FA-582C-4710-C56E998642FA}"/>
                    </a:ext>
                  </a:extLst>
                </p14:cNvPr>
                <p14:cNvContentPartPr/>
                <p14:nvPr/>
              </p14:nvContentPartPr>
              <p14:xfrm>
                <a:off x="6776897" y="6219600"/>
                <a:ext cx="97200" cy="95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2D71B61-88FA-582C-4710-C56E998642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58897" y="6201600"/>
                  <a:ext cx="13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3020C5-694A-6F21-13C9-E6D9B1110D34}"/>
                    </a:ext>
                  </a:extLst>
                </p14:cNvPr>
                <p14:cNvContentPartPr/>
                <p14:nvPr/>
              </p14:nvContentPartPr>
              <p14:xfrm>
                <a:off x="6834497" y="6040320"/>
                <a:ext cx="81360" cy="70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3020C5-694A-6F21-13C9-E6D9B1110D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16497" y="6022680"/>
                  <a:ext cx="1170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8D8E79F-CFBD-AB43-4D22-6F9891B7A747}"/>
              </a:ext>
            </a:extLst>
          </p:cNvPr>
          <p:cNvGrpSpPr/>
          <p:nvPr/>
        </p:nvGrpSpPr>
        <p:grpSpPr>
          <a:xfrm>
            <a:off x="4055297" y="705120"/>
            <a:ext cx="3276360" cy="3209040"/>
            <a:chOff x="4055297" y="705120"/>
            <a:chExt cx="3276360" cy="32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2D7CCA-0625-7481-D212-B885F84509BA}"/>
                    </a:ext>
                  </a:extLst>
                </p14:cNvPr>
                <p14:cNvContentPartPr/>
                <p14:nvPr/>
              </p14:nvContentPartPr>
              <p14:xfrm>
                <a:off x="4924337" y="705120"/>
                <a:ext cx="1596600" cy="1166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2D7CCA-0625-7481-D212-B885F84509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06337" y="687120"/>
                  <a:ext cx="1632240" cy="12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50DB08-7054-9542-68AA-1B9211717B03}"/>
                    </a:ext>
                  </a:extLst>
                </p14:cNvPr>
                <p14:cNvContentPartPr/>
                <p14:nvPr/>
              </p14:nvContentPartPr>
              <p14:xfrm>
                <a:off x="5865377" y="994560"/>
                <a:ext cx="182520" cy="15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50DB08-7054-9542-68AA-1B9211717B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47737" y="976920"/>
                  <a:ext cx="218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FE2786-C162-437F-32DF-E29891FDF1CA}"/>
                    </a:ext>
                  </a:extLst>
                </p14:cNvPr>
                <p14:cNvContentPartPr/>
                <p14:nvPr/>
              </p14:nvContentPartPr>
              <p14:xfrm>
                <a:off x="5303777" y="990960"/>
                <a:ext cx="159480" cy="204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FE2786-C162-437F-32DF-E29891FDF1C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86137" y="972960"/>
                  <a:ext cx="195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721A30-97E2-046D-B0B8-BEC81A5FAB97}"/>
                    </a:ext>
                  </a:extLst>
                </p14:cNvPr>
                <p14:cNvContentPartPr/>
                <p14:nvPr/>
              </p14:nvContentPartPr>
              <p14:xfrm>
                <a:off x="5669537" y="1187880"/>
                <a:ext cx="26640" cy="428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721A30-97E2-046D-B0B8-BEC81A5FAB9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51537" y="1170240"/>
                  <a:ext cx="622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458258-0360-2A57-578B-C0B0AFC0C1AA}"/>
                    </a:ext>
                  </a:extLst>
                </p14:cNvPr>
                <p14:cNvContentPartPr/>
                <p14:nvPr/>
              </p14:nvContentPartPr>
              <p14:xfrm>
                <a:off x="5209097" y="1560120"/>
                <a:ext cx="734760" cy="5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458258-0360-2A57-578B-C0B0AFC0C1A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91457" y="1542120"/>
                  <a:ext cx="770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09BD74-733C-FF71-7E71-FBDF29D3B998}"/>
                    </a:ext>
                  </a:extLst>
                </p14:cNvPr>
                <p14:cNvContentPartPr/>
                <p14:nvPr/>
              </p14:nvContentPartPr>
              <p14:xfrm>
                <a:off x="5023697" y="1831200"/>
                <a:ext cx="1325520" cy="109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09BD74-733C-FF71-7E71-FBDF29D3B9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05697" y="1813560"/>
                  <a:ext cx="136116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28ACD1-51DC-9AD8-10F8-3F3FCB6A6E2D}"/>
                    </a:ext>
                  </a:extLst>
                </p14:cNvPr>
                <p14:cNvContentPartPr/>
                <p14:nvPr/>
              </p14:nvContentPartPr>
              <p14:xfrm>
                <a:off x="6074177" y="2933880"/>
                <a:ext cx="543600" cy="98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28ACD1-51DC-9AD8-10F8-3F3FCB6A6E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56537" y="2916240"/>
                  <a:ext cx="579240" cy="10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3F0023-D7D6-2858-76A8-57980C4F95BA}"/>
                    </a:ext>
                  </a:extLst>
                </p14:cNvPr>
                <p14:cNvContentPartPr/>
                <p14:nvPr/>
              </p14:nvContentPartPr>
              <p14:xfrm>
                <a:off x="4185977" y="2783400"/>
                <a:ext cx="1010520" cy="943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3F0023-D7D6-2858-76A8-57980C4F95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67977" y="2765760"/>
                  <a:ext cx="104616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751930-2D5C-647A-8C1E-D6D554706D91}"/>
                    </a:ext>
                  </a:extLst>
                </p14:cNvPr>
                <p14:cNvContentPartPr/>
                <p14:nvPr/>
              </p14:nvContentPartPr>
              <p14:xfrm>
                <a:off x="4055297" y="2151600"/>
                <a:ext cx="1065960" cy="312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751930-2D5C-647A-8C1E-D6D554706D9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37297" y="2133960"/>
                  <a:ext cx="1101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CF588A-4BBB-50D2-6E48-A02CD3D135E8}"/>
                    </a:ext>
                  </a:extLst>
                </p14:cNvPr>
                <p14:cNvContentPartPr/>
                <p14:nvPr/>
              </p14:nvContentPartPr>
              <p14:xfrm>
                <a:off x="6559817" y="2159160"/>
                <a:ext cx="771840" cy="5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CF588A-4BBB-50D2-6E48-A02CD3D135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41817" y="2141520"/>
                  <a:ext cx="807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749048-9E6D-1DAE-AD25-C2EA96F09321}"/>
                    </a:ext>
                  </a:extLst>
                </p14:cNvPr>
                <p14:cNvContentPartPr/>
                <p14:nvPr/>
              </p14:nvContentPartPr>
              <p14:xfrm>
                <a:off x="5303777" y="1034160"/>
                <a:ext cx="219600" cy="144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749048-9E6D-1DAE-AD25-C2EA96F093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86137" y="1016160"/>
                  <a:ext cx="255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D8BD0A8-772C-62BD-7EC5-D910BC609938}"/>
                    </a:ext>
                  </a:extLst>
                </p14:cNvPr>
                <p14:cNvContentPartPr/>
                <p14:nvPr/>
              </p14:nvContentPartPr>
              <p14:xfrm>
                <a:off x="5916857" y="1034880"/>
                <a:ext cx="157320" cy="144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D8BD0A8-772C-62BD-7EC5-D910BC6099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99217" y="1017240"/>
                  <a:ext cx="192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C8E513-3A15-744F-0987-BBEF12E35470}"/>
                    </a:ext>
                  </a:extLst>
                </p14:cNvPr>
                <p14:cNvContentPartPr/>
                <p14:nvPr/>
              </p14:nvContentPartPr>
              <p14:xfrm>
                <a:off x="5305937" y="834720"/>
                <a:ext cx="270000" cy="34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C8E513-3A15-744F-0987-BBEF12E354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88297" y="816720"/>
                  <a:ext cx="305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C6993C3-C517-6DE3-36E9-F3DF4743FA5B}"/>
                    </a:ext>
                  </a:extLst>
                </p14:cNvPr>
                <p14:cNvContentPartPr/>
                <p14:nvPr/>
              </p14:nvContentPartPr>
              <p14:xfrm>
                <a:off x="5877617" y="870720"/>
                <a:ext cx="198720" cy="31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C6993C3-C517-6DE3-36E9-F3DF4743FA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59977" y="852720"/>
                  <a:ext cx="234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C7CCF59-A6D7-66BE-B78A-1B71E495EF78}"/>
                    </a:ext>
                  </a:extLst>
                </p14:cNvPr>
                <p14:cNvContentPartPr/>
                <p14:nvPr/>
              </p14:nvContentPartPr>
              <p14:xfrm>
                <a:off x="5468297" y="961800"/>
                <a:ext cx="85680" cy="68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C7CCF59-A6D7-66BE-B78A-1B71E495EF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50657" y="943800"/>
                  <a:ext cx="121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48BB670-214C-3311-FEF5-F2AA090CBD28}"/>
                    </a:ext>
                  </a:extLst>
                </p14:cNvPr>
                <p14:cNvContentPartPr/>
                <p14:nvPr/>
              </p14:nvContentPartPr>
              <p14:xfrm>
                <a:off x="5451377" y="918960"/>
                <a:ext cx="14400" cy="70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48BB670-214C-3311-FEF5-F2AA090CBD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33377" y="900960"/>
                  <a:ext cx="50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A241D4-AF6B-73D7-891F-2D0BE7741CB0}"/>
                    </a:ext>
                  </a:extLst>
                </p14:cNvPr>
                <p14:cNvContentPartPr/>
                <p14:nvPr/>
              </p14:nvContentPartPr>
              <p14:xfrm>
                <a:off x="5384057" y="964680"/>
                <a:ext cx="16920" cy="28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A241D4-AF6B-73D7-891F-2D0BE7741C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66417" y="946680"/>
                  <a:ext cx="52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6F340C-F506-5793-1243-A7ED29697433}"/>
                    </a:ext>
                  </a:extLst>
                </p14:cNvPr>
                <p14:cNvContentPartPr/>
                <p14:nvPr/>
              </p14:nvContentPartPr>
              <p14:xfrm>
                <a:off x="5332577" y="957480"/>
                <a:ext cx="56880" cy="57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6F340C-F506-5793-1243-A7ED2969743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14937" y="939840"/>
                  <a:ext cx="92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E65A2C-C65C-9FC9-413B-A8AA2C9F6AE1}"/>
                    </a:ext>
                  </a:extLst>
                </p14:cNvPr>
                <p14:cNvContentPartPr/>
                <p14:nvPr/>
              </p14:nvContentPartPr>
              <p14:xfrm>
                <a:off x="6100097" y="973320"/>
                <a:ext cx="86760" cy="43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E65A2C-C65C-9FC9-413B-A8AA2C9F6AE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82097" y="955320"/>
                  <a:ext cx="122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95C7A47-C0B7-E45F-E8E3-8C47188ED801}"/>
                    </a:ext>
                  </a:extLst>
                </p14:cNvPr>
                <p14:cNvContentPartPr/>
                <p14:nvPr/>
              </p14:nvContentPartPr>
              <p14:xfrm>
                <a:off x="5972297" y="941280"/>
                <a:ext cx="24120" cy="72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95C7A47-C0B7-E45F-E8E3-8C47188ED80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54657" y="923640"/>
                  <a:ext cx="59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04B631-74C9-9562-294D-98B825F2455B}"/>
                    </a:ext>
                  </a:extLst>
                </p14:cNvPr>
                <p14:cNvContentPartPr/>
                <p14:nvPr/>
              </p14:nvContentPartPr>
              <p14:xfrm>
                <a:off x="5885897" y="938040"/>
                <a:ext cx="63000" cy="59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04B631-74C9-9562-294D-98B825F245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68257" y="920040"/>
                  <a:ext cx="986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D85BEB3-CF07-64A7-9CA7-1D295738227C}"/>
              </a:ext>
            </a:extLst>
          </p:cNvPr>
          <p:cNvGrpSpPr/>
          <p:nvPr/>
        </p:nvGrpSpPr>
        <p:grpSpPr>
          <a:xfrm>
            <a:off x="2159537" y="1224960"/>
            <a:ext cx="2634480" cy="779040"/>
            <a:chOff x="2159537" y="1224960"/>
            <a:chExt cx="263448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F739B6-D843-D6FC-026A-7AF5B0071923}"/>
                    </a:ext>
                  </a:extLst>
                </p14:cNvPr>
                <p14:cNvContentPartPr/>
                <p14:nvPr/>
              </p14:nvContentPartPr>
              <p14:xfrm>
                <a:off x="3502337" y="1233240"/>
                <a:ext cx="1291680" cy="25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F739B6-D843-D6FC-026A-7AF5B00719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93697" y="1224600"/>
                  <a:ext cx="1309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DC7970-261F-C18E-636E-FD3D4FCC2A75}"/>
                    </a:ext>
                  </a:extLst>
                </p14:cNvPr>
                <p14:cNvContentPartPr/>
                <p14:nvPr/>
              </p14:nvContentPartPr>
              <p14:xfrm>
                <a:off x="3465977" y="1315680"/>
                <a:ext cx="270720" cy="225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DC7970-261F-C18E-636E-FD3D4FCC2A7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56977" y="1307040"/>
                  <a:ext cx="288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31BEB8D-49E8-F698-CA84-E3FF148A3E9A}"/>
                    </a:ext>
                  </a:extLst>
                </p14:cNvPr>
                <p14:cNvContentPartPr/>
                <p14:nvPr/>
              </p14:nvContentPartPr>
              <p14:xfrm>
                <a:off x="2659577" y="1224960"/>
                <a:ext cx="517680" cy="316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31BEB8D-49E8-F698-CA84-E3FF148A3E9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50577" y="1215960"/>
                  <a:ext cx="535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820753-E3E3-4862-F8A4-252ABA3230F5}"/>
                    </a:ext>
                  </a:extLst>
                </p14:cNvPr>
                <p14:cNvContentPartPr/>
                <p14:nvPr/>
              </p14:nvContentPartPr>
              <p14:xfrm>
                <a:off x="2925977" y="1712760"/>
                <a:ext cx="32400" cy="2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820753-E3E3-4862-F8A4-252ABA3230F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16977" y="1703760"/>
                  <a:ext cx="50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1CA562-E288-460A-65C5-24BABEAE0262}"/>
                    </a:ext>
                  </a:extLst>
                </p14:cNvPr>
                <p14:cNvContentPartPr/>
                <p14:nvPr/>
              </p14:nvContentPartPr>
              <p14:xfrm>
                <a:off x="2159537" y="1496760"/>
                <a:ext cx="415080" cy="38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1CA562-E288-460A-65C5-24BABEAE02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50897" y="1488120"/>
                  <a:ext cx="4327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764DC7-2D13-0C26-A755-F815D69AEC83}"/>
                    </a:ext>
                  </a:extLst>
                </p14:cNvPr>
                <p14:cNvContentPartPr/>
                <p14:nvPr/>
              </p14:nvContentPartPr>
              <p14:xfrm>
                <a:off x="2312897" y="1279320"/>
                <a:ext cx="41400" cy="4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764DC7-2D13-0C26-A755-F815D69AEC8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04257" y="1270680"/>
                  <a:ext cx="5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340A90-361B-50CA-F472-F375C2E95661}"/>
                    </a:ext>
                  </a:extLst>
                </p14:cNvPr>
                <p14:cNvContentPartPr/>
                <p14:nvPr/>
              </p14:nvContentPartPr>
              <p14:xfrm>
                <a:off x="2513417" y="200364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340A90-361B-50CA-F472-F375C2E956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4777" y="1995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3F3352-09F0-20E7-F476-97FB84872CDB}"/>
                    </a:ext>
                  </a:extLst>
                </p14:cNvPr>
                <p14:cNvContentPartPr/>
                <p14:nvPr/>
              </p14:nvContentPartPr>
              <p14:xfrm>
                <a:off x="3325937" y="1811040"/>
                <a:ext cx="540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3F3352-09F0-20E7-F476-97FB84872C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7297" y="1802040"/>
                  <a:ext cx="23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978B90-FA48-5044-9F14-EEACA31254A3}"/>
              </a:ext>
            </a:extLst>
          </p:cNvPr>
          <p:cNvGrpSpPr/>
          <p:nvPr/>
        </p:nvGrpSpPr>
        <p:grpSpPr>
          <a:xfrm>
            <a:off x="2017697" y="1581720"/>
            <a:ext cx="2005920" cy="880560"/>
            <a:chOff x="2017697" y="1581720"/>
            <a:chExt cx="2005920" cy="88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8B338D-C8C3-42DC-02BC-F8CE78668E82}"/>
                    </a:ext>
                  </a:extLst>
                </p14:cNvPr>
                <p14:cNvContentPartPr/>
                <p14:nvPr/>
              </p14:nvContentPartPr>
              <p14:xfrm>
                <a:off x="3555257" y="1794840"/>
                <a:ext cx="264600" cy="225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8B338D-C8C3-42DC-02BC-F8CE78668E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37617" y="1776840"/>
                  <a:ext cx="300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F0D87F-F3EA-92C7-0539-9EDB6AF2FC3D}"/>
                    </a:ext>
                  </a:extLst>
                </p14:cNvPr>
                <p14:cNvContentPartPr/>
                <p14:nvPr/>
              </p14:nvContentPartPr>
              <p14:xfrm>
                <a:off x="3351857" y="1717440"/>
                <a:ext cx="142200" cy="18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F0D87F-F3EA-92C7-0539-9EDB6AF2FC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33857" y="1699440"/>
                  <a:ext cx="177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CB7019-6C20-C6F3-B5F7-249C20A67983}"/>
                    </a:ext>
                  </a:extLst>
                </p14:cNvPr>
                <p14:cNvContentPartPr/>
                <p14:nvPr/>
              </p14:nvContentPartPr>
              <p14:xfrm>
                <a:off x="3432857" y="2020920"/>
                <a:ext cx="5400" cy="1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CB7019-6C20-C6F3-B5F7-249C20A679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15217" y="2003280"/>
                  <a:ext cx="4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7E6168-8448-F6D3-9FED-6E1397E4D274}"/>
                    </a:ext>
                  </a:extLst>
                </p14:cNvPr>
                <p14:cNvContentPartPr/>
                <p14:nvPr/>
              </p14:nvContentPartPr>
              <p14:xfrm>
                <a:off x="3122897" y="1777560"/>
                <a:ext cx="184680" cy="36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7E6168-8448-F6D3-9FED-6E1397E4D2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04897" y="1759560"/>
                  <a:ext cx="2203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8EF1E36-A3B7-7C10-AD36-2F533B6E4BB8}"/>
                    </a:ext>
                  </a:extLst>
                </p14:cNvPr>
                <p14:cNvContentPartPr/>
                <p14:nvPr/>
              </p14:nvContentPartPr>
              <p14:xfrm>
                <a:off x="3249977" y="2181120"/>
                <a:ext cx="10728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8EF1E36-A3B7-7C10-AD36-2F533B6E4B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31977" y="2163480"/>
                  <a:ext cx="142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5008065-C110-505A-21C1-C7ACC514066F}"/>
                    </a:ext>
                  </a:extLst>
                </p14:cNvPr>
                <p14:cNvContentPartPr/>
                <p14:nvPr/>
              </p14:nvContentPartPr>
              <p14:xfrm>
                <a:off x="2800337" y="1985640"/>
                <a:ext cx="183600" cy="46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5008065-C110-505A-21C1-C7ACC51406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82697" y="1968000"/>
                  <a:ext cx="219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82C599-A56D-F91C-CD6C-6F5EFCE74FFD}"/>
                    </a:ext>
                  </a:extLst>
                </p14:cNvPr>
                <p14:cNvContentPartPr/>
                <p14:nvPr/>
              </p14:nvContentPartPr>
              <p14:xfrm>
                <a:off x="2477417" y="1987440"/>
                <a:ext cx="150120" cy="19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82C599-A56D-F91C-CD6C-6F5EFCE74F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59777" y="1969800"/>
                  <a:ext cx="185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202841B-2FD0-1EDA-4238-FF10EFDB094F}"/>
                    </a:ext>
                  </a:extLst>
                </p14:cNvPr>
                <p14:cNvContentPartPr/>
                <p14:nvPr/>
              </p14:nvContentPartPr>
              <p14:xfrm>
                <a:off x="2245217" y="2033160"/>
                <a:ext cx="224640" cy="28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202841B-2FD0-1EDA-4238-FF10EFDB09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27217" y="2015520"/>
                  <a:ext cx="260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BD77EE-6688-54EA-BDD2-16BE6C7175A1}"/>
                    </a:ext>
                  </a:extLst>
                </p14:cNvPr>
                <p14:cNvContentPartPr/>
                <p14:nvPr/>
              </p14:nvContentPartPr>
              <p14:xfrm>
                <a:off x="2403617" y="1856760"/>
                <a:ext cx="13680" cy="7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BD77EE-6688-54EA-BDD2-16BE6C7175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85617" y="1838760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6BB83B-FEF1-635F-373B-45906958C892}"/>
                    </a:ext>
                  </a:extLst>
                </p14:cNvPr>
                <p14:cNvContentPartPr/>
                <p14:nvPr/>
              </p14:nvContentPartPr>
              <p14:xfrm>
                <a:off x="2260337" y="1977000"/>
                <a:ext cx="114480" cy="30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6BB83B-FEF1-635F-373B-45906958C8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42697" y="1959360"/>
                  <a:ext cx="150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C54EB1-6F80-AA69-F1BB-9208062C0BC2}"/>
                    </a:ext>
                  </a:extLst>
                </p14:cNvPr>
                <p14:cNvContentPartPr/>
                <p14:nvPr/>
              </p14:nvContentPartPr>
              <p14:xfrm>
                <a:off x="2017697" y="2025600"/>
                <a:ext cx="277200" cy="436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C54EB1-6F80-AA69-F1BB-9208062C0BC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00057" y="2007960"/>
                  <a:ext cx="3128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5551D54-B756-A502-FCE8-83E386A244CC}"/>
                    </a:ext>
                  </a:extLst>
                </p14:cNvPr>
                <p14:cNvContentPartPr/>
                <p14:nvPr/>
              </p14:nvContentPartPr>
              <p14:xfrm>
                <a:off x="3798977" y="1581720"/>
                <a:ext cx="224640" cy="57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5551D54-B756-A502-FCE8-83E386A244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81337" y="1564080"/>
                  <a:ext cx="260280" cy="61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736CA49-42B1-220D-623C-EC6E9FC5A31B}"/>
              </a:ext>
            </a:extLst>
          </p:cNvPr>
          <p:cNvGrpSpPr/>
          <p:nvPr/>
        </p:nvGrpSpPr>
        <p:grpSpPr>
          <a:xfrm>
            <a:off x="1885217" y="665160"/>
            <a:ext cx="928800" cy="263520"/>
            <a:chOff x="1885217" y="665160"/>
            <a:chExt cx="9288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8879F4-47CE-67B6-E73C-B20F63C98262}"/>
                    </a:ext>
                  </a:extLst>
                </p14:cNvPr>
                <p14:cNvContentPartPr/>
                <p14:nvPr/>
              </p14:nvContentPartPr>
              <p14:xfrm>
                <a:off x="1885217" y="665160"/>
                <a:ext cx="265320" cy="263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8879F4-47CE-67B6-E73C-B20F63C9826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67577" y="647160"/>
                  <a:ext cx="300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D0979FC-4799-16E8-793B-CB07FA61979D}"/>
                    </a:ext>
                  </a:extLst>
                </p14:cNvPr>
                <p14:cNvContentPartPr/>
                <p14:nvPr/>
              </p14:nvContentPartPr>
              <p14:xfrm>
                <a:off x="2159537" y="727800"/>
                <a:ext cx="215640" cy="187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D0979FC-4799-16E8-793B-CB07FA6197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41537" y="710160"/>
                  <a:ext cx="251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3D8B320-DB14-B405-9FF6-58EAB6A1F88F}"/>
                    </a:ext>
                  </a:extLst>
                </p14:cNvPr>
                <p14:cNvContentPartPr/>
                <p14:nvPr/>
              </p14:nvContentPartPr>
              <p14:xfrm>
                <a:off x="2440337" y="691440"/>
                <a:ext cx="373680" cy="138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3D8B320-DB14-B405-9FF6-58EAB6A1F8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22697" y="673800"/>
                  <a:ext cx="409320" cy="17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544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A6CDBA1-16B3-6867-70F8-AA25CE1DADA9}"/>
              </a:ext>
            </a:extLst>
          </p:cNvPr>
          <p:cNvGrpSpPr/>
          <p:nvPr/>
        </p:nvGrpSpPr>
        <p:grpSpPr>
          <a:xfrm>
            <a:off x="6867076" y="664712"/>
            <a:ext cx="1158120" cy="1420560"/>
            <a:chOff x="6867076" y="664712"/>
            <a:chExt cx="1158120" cy="14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0AD82D-4B15-83D0-FB13-718CEFB0F3CA}"/>
                    </a:ext>
                  </a:extLst>
                </p14:cNvPr>
                <p14:cNvContentPartPr/>
                <p14:nvPr/>
              </p14:nvContentPartPr>
              <p14:xfrm>
                <a:off x="7427236" y="748592"/>
                <a:ext cx="597960" cy="501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0AD82D-4B15-83D0-FB13-718CEFB0F3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9236" y="730592"/>
                  <a:ext cx="6336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6301C6-54CA-FA62-9C83-01B42C012B96}"/>
                    </a:ext>
                  </a:extLst>
                </p14:cNvPr>
                <p14:cNvContentPartPr/>
                <p14:nvPr/>
              </p14:nvContentPartPr>
              <p14:xfrm>
                <a:off x="6867076" y="1033712"/>
                <a:ext cx="518400" cy="21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6301C6-54CA-FA62-9C83-01B42C012B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49076" y="1015712"/>
                  <a:ext cx="554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90044A-1475-D008-A30C-BFDE33F8B89D}"/>
                    </a:ext>
                  </a:extLst>
                </p14:cNvPr>
                <p14:cNvContentPartPr/>
                <p14:nvPr/>
              </p14:nvContentPartPr>
              <p14:xfrm>
                <a:off x="7240036" y="842552"/>
                <a:ext cx="360" cy="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90044A-1475-D008-A30C-BFDE33F8B8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22036" y="824912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1FBBD8-ECC2-C640-A48A-7B9A515547B4}"/>
                    </a:ext>
                  </a:extLst>
                </p14:cNvPr>
                <p14:cNvContentPartPr/>
                <p14:nvPr/>
              </p14:nvContentPartPr>
              <p14:xfrm>
                <a:off x="6932596" y="664712"/>
                <a:ext cx="69480" cy="36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1FBBD8-ECC2-C640-A48A-7B9A515547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14596" y="646712"/>
                  <a:ext cx="105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F2FB1E-06B6-6F3A-ABA9-E39A6D152E53}"/>
                    </a:ext>
                  </a:extLst>
                </p14:cNvPr>
                <p14:cNvContentPartPr/>
                <p14:nvPr/>
              </p14:nvContentPartPr>
              <p14:xfrm>
                <a:off x="7157236" y="701072"/>
                <a:ext cx="684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F2FB1E-06B6-6F3A-ABA9-E39A6D152E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9236" y="683072"/>
                  <a:ext cx="4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E2FC82-3B51-1494-9F47-E6C699FF5488}"/>
                    </a:ext>
                  </a:extLst>
                </p14:cNvPr>
                <p14:cNvContentPartPr/>
                <p14:nvPr/>
              </p14:nvContentPartPr>
              <p14:xfrm>
                <a:off x="7442716" y="1377872"/>
                <a:ext cx="421560" cy="428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E2FC82-3B51-1494-9F47-E6C699FF54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4716" y="1359872"/>
                  <a:ext cx="457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044E9A-DC7E-7E79-BF1A-1A20E69E9AB3}"/>
                    </a:ext>
                  </a:extLst>
                </p14:cNvPr>
                <p14:cNvContentPartPr/>
                <p14:nvPr/>
              </p14:nvContentPartPr>
              <p14:xfrm>
                <a:off x="7604716" y="1901672"/>
                <a:ext cx="21240" cy="4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044E9A-DC7E-7E79-BF1A-1A20E69E9A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86716" y="1883672"/>
                  <a:ext cx="5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F472F8-45CC-F454-0B38-FED4C1EB85FB}"/>
                    </a:ext>
                  </a:extLst>
                </p14:cNvPr>
                <p14:cNvContentPartPr/>
                <p14:nvPr/>
              </p14:nvContentPartPr>
              <p14:xfrm>
                <a:off x="6970036" y="1570112"/>
                <a:ext cx="399240" cy="39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F472F8-45CC-F454-0B38-FED4C1EB85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52396" y="1552112"/>
                  <a:ext cx="4348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6EF3B4-E810-5FF8-D2A7-2FBB53ED35FF}"/>
                    </a:ext>
                  </a:extLst>
                </p14:cNvPr>
                <p14:cNvContentPartPr/>
                <p14:nvPr/>
              </p14:nvContentPartPr>
              <p14:xfrm>
                <a:off x="7240036" y="1442672"/>
                <a:ext cx="53280" cy="2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6EF3B4-E810-5FF8-D2A7-2FBB53ED35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22036" y="1425032"/>
                  <a:ext cx="88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4CD531-39D4-5411-4BD2-D840987433BB}"/>
                    </a:ext>
                  </a:extLst>
                </p14:cNvPr>
                <p14:cNvContentPartPr/>
                <p14:nvPr/>
              </p14:nvContentPartPr>
              <p14:xfrm>
                <a:off x="7316356" y="2035232"/>
                <a:ext cx="11160" cy="50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4CD531-39D4-5411-4BD2-D840987433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98356" y="2017232"/>
                  <a:ext cx="468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0DEE4D-5519-C7FF-620C-8F0F41A31DFB}"/>
                  </a:ext>
                </a:extLst>
              </p14:cNvPr>
              <p14:cNvContentPartPr/>
              <p14:nvPr/>
            </p14:nvContentPartPr>
            <p14:xfrm>
              <a:off x="5736676" y="266192"/>
              <a:ext cx="669600" cy="5211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0DEE4D-5519-C7FF-620C-8F0F41A31D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18676" y="248192"/>
                <a:ext cx="705240" cy="524664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‫هارد SSD چیست و چگونه کار می‌کند ...‬‎">
            <a:extLst>
              <a:ext uri="{FF2B5EF4-FFF2-40B4-BE49-F238E27FC236}">
                <a16:creationId xmlns:a16="http://schemas.microsoft.com/office/drawing/2014/main" id="{45947EBB-2849-D418-732C-CA7B1770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24" y="211449"/>
            <a:ext cx="2056426" cy="12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arn About Hard Drives &amp; The ...">
            <a:extLst>
              <a:ext uri="{FF2B5EF4-FFF2-40B4-BE49-F238E27FC236}">
                <a16:creationId xmlns:a16="http://schemas.microsoft.com/office/drawing/2014/main" id="{C0310863-94E1-8C55-ED5F-5A4C92DCC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1143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92ADD-2ACB-DA38-D424-D63BCEA54EF7}"/>
              </a:ext>
            </a:extLst>
          </p:cNvPr>
          <p:cNvGrpSpPr/>
          <p:nvPr/>
        </p:nvGrpSpPr>
        <p:grpSpPr>
          <a:xfrm>
            <a:off x="3701596" y="449792"/>
            <a:ext cx="1121040" cy="542520"/>
            <a:chOff x="3701596" y="449792"/>
            <a:chExt cx="112104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104659-0A48-AEC4-2224-6E8926882E5E}"/>
                    </a:ext>
                  </a:extLst>
                </p14:cNvPr>
                <p14:cNvContentPartPr/>
                <p14:nvPr/>
              </p14:nvContentPartPr>
              <p14:xfrm>
                <a:off x="3701596" y="471752"/>
                <a:ext cx="327240" cy="43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104659-0A48-AEC4-2224-6E8926882E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92596" y="462752"/>
                  <a:ext cx="3448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27F86D-FD7D-E273-B5EB-14491C71AF7A}"/>
                    </a:ext>
                  </a:extLst>
                </p14:cNvPr>
                <p14:cNvContentPartPr/>
                <p14:nvPr/>
              </p14:nvContentPartPr>
              <p14:xfrm>
                <a:off x="4054396" y="449792"/>
                <a:ext cx="375840" cy="44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27F86D-FD7D-E273-B5EB-14491C71AF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5396" y="440792"/>
                  <a:ext cx="3934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92CD16-73DF-CD69-A9C7-426BB82308D0}"/>
                    </a:ext>
                  </a:extLst>
                </p14:cNvPr>
                <p14:cNvContentPartPr/>
                <p14:nvPr/>
              </p14:nvContentPartPr>
              <p14:xfrm>
                <a:off x="4514476" y="538712"/>
                <a:ext cx="308160" cy="45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92CD16-73DF-CD69-A9C7-426BB82308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05476" y="530072"/>
                  <a:ext cx="32580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BB4444-A773-9D79-1D2F-A9B745CF6E37}"/>
              </a:ext>
            </a:extLst>
          </p:cNvPr>
          <p:cNvGrpSpPr/>
          <p:nvPr/>
        </p:nvGrpSpPr>
        <p:grpSpPr>
          <a:xfrm>
            <a:off x="3962236" y="1938752"/>
            <a:ext cx="1215000" cy="576720"/>
            <a:chOff x="3962236" y="1938752"/>
            <a:chExt cx="12150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4B31CB-8A45-BE0E-05AD-C887D4AB2BB7}"/>
                    </a:ext>
                  </a:extLst>
                </p14:cNvPr>
                <p14:cNvContentPartPr/>
                <p14:nvPr/>
              </p14:nvContentPartPr>
              <p14:xfrm>
                <a:off x="3962236" y="1942712"/>
                <a:ext cx="95040" cy="57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4B31CB-8A45-BE0E-05AD-C887D4AB2B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3596" y="1933712"/>
                  <a:ext cx="1126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FEBF27-21BC-D1BA-D2A1-97BA4B608BD9}"/>
                    </a:ext>
                  </a:extLst>
                </p14:cNvPr>
                <p14:cNvContentPartPr/>
                <p14:nvPr/>
              </p14:nvContentPartPr>
              <p14:xfrm>
                <a:off x="4114876" y="1938752"/>
                <a:ext cx="86040" cy="51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FEBF27-21BC-D1BA-D2A1-97BA4B608B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6236" y="1930112"/>
                  <a:ext cx="1036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00E425-7B76-FF0A-A89C-C0F888E8CEFD}"/>
                    </a:ext>
                  </a:extLst>
                </p14:cNvPr>
                <p14:cNvContentPartPr/>
                <p14:nvPr/>
              </p14:nvContentPartPr>
              <p14:xfrm>
                <a:off x="4017676" y="2142872"/>
                <a:ext cx="201240" cy="4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00E425-7B76-FF0A-A89C-C0F888E8CE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09036" y="2134232"/>
                  <a:ext cx="218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4418EC-E1BE-F9C4-C58E-6F374948FB75}"/>
                    </a:ext>
                  </a:extLst>
                </p14:cNvPr>
                <p14:cNvContentPartPr/>
                <p14:nvPr/>
              </p14:nvContentPartPr>
              <p14:xfrm>
                <a:off x="4322596" y="2044232"/>
                <a:ext cx="93240" cy="35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4418EC-E1BE-F9C4-C58E-6F374948FB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13596" y="2035592"/>
                  <a:ext cx="110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67825A-548E-7507-D51D-B42DBBEF9F92}"/>
                    </a:ext>
                  </a:extLst>
                </p14:cNvPr>
                <p14:cNvContentPartPr/>
                <p14:nvPr/>
              </p14:nvContentPartPr>
              <p14:xfrm>
                <a:off x="4331596" y="1964312"/>
                <a:ext cx="291960" cy="39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67825A-548E-7507-D51D-B42DBBEF9F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22596" y="1955312"/>
                  <a:ext cx="309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4459CF-BF8B-B0DD-D4B6-526E66D24C49}"/>
                    </a:ext>
                  </a:extLst>
                </p14:cNvPr>
                <p14:cNvContentPartPr/>
                <p14:nvPr/>
              </p14:nvContentPartPr>
              <p14:xfrm>
                <a:off x="4775476" y="1995272"/>
                <a:ext cx="108000" cy="46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4459CF-BF8B-B0DD-D4B6-526E66D24C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6476" y="1986272"/>
                  <a:ext cx="125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D15C25-8A04-4565-CF8C-D20F6F9C5289}"/>
                    </a:ext>
                  </a:extLst>
                </p14:cNvPr>
                <p14:cNvContentPartPr/>
                <p14:nvPr/>
              </p14:nvContentPartPr>
              <p14:xfrm>
                <a:off x="4752436" y="1965392"/>
                <a:ext cx="424800" cy="41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D15C25-8A04-4565-CF8C-D20F6F9C52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3796" y="1956392"/>
                  <a:ext cx="442440" cy="437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150" name="Picture 6" descr="What Is a Compact Disc?">
            <a:extLst>
              <a:ext uri="{FF2B5EF4-FFF2-40B4-BE49-F238E27FC236}">
                <a16:creationId xmlns:a16="http://schemas.microsoft.com/office/drawing/2014/main" id="{25517773-FF5F-4855-3D6E-B3F7EEC9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26" y="3715126"/>
            <a:ext cx="2085599" cy="20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3049F30-25FE-4022-FD07-94AE3FF0089D}"/>
              </a:ext>
            </a:extLst>
          </p:cNvPr>
          <p:cNvGrpSpPr/>
          <p:nvPr/>
        </p:nvGrpSpPr>
        <p:grpSpPr>
          <a:xfrm>
            <a:off x="4097236" y="3192992"/>
            <a:ext cx="798840" cy="514440"/>
            <a:chOff x="4097236" y="3192992"/>
            <a:chExt cx="7988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AF8478-22F9-4069-36DE-0EC8E9F201F5}"/>
                    </a:ext>
                  </a:extLst>
                </p14:cNvPr>
                <p14:cNvContentPartPr/>
                <p14:nvPr/>
              </p14:nvContentPartPr>
              <p14:xfrm>
                <a:off x="4097236" y="3192992"/>
                <a:ext cx="350280" cy="342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AF8478-22F9-4069-36DE-0EC8E9F201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88236" y="3184352"/>
                  <a:ext cx="367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EC3BC0-E7BF-07CD-4552-8C0B31464701}"/>
                    </a:ext>
                  </a:extLst>
                </p14:cNvPr>
                <p14:cNvContentPartPr/>
                <p14:nvPr/>
              </p14:nvContentPartPr>
              <p14:xfrm>
                <a:off x="4561996" y="3260312"/>
                <a:ext cx="334080" cy="44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EC3BC0-E7BF-07CD-4552-8C0B314647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53356" y="3251672"/>
                  <a:ext cx="3517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396550-3D2A-144E-17C6-62F2A0D1E7B0}"/>
              </a:ext>
            </a:extLst>
          </p:cNvPr>
          <p:cNvGrpSpPr/>
          <p:nvPr/>
        </p:nvGrpSpPr>
        <p:grpSpPr>
          <a:xfrm>
            <a:off x="3869356" y="4024592"/>
            <a:ext cx="1213920" cy="450000"/>
            <a:chOff x="3869356" y="4024592"/>
            <a:chExt cx="121392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3958E7-1368-CF13-CEF0-D5BEE672E6B3}"/>
                    </a:ext>
                  </a:extLst>
                </p14:cNvPr>
                <p14:cNvContentPartPr/>
                <p14:nvPr/>
              </p14:nvContentPartPr>
              <p14:xfrm>
                <a:off x="4320436" y="4103792"/>
                <a:ext cx="254160" cy="301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3958E7-1368-CF13-CEF0-D5BEE672E6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11796" y="4095152"/>
                  <a:ext cx="2718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C8B533-0631-CC35-659E-F16D3A9EC2C4}"/>
                    </a:ext>
                  </a:extLst>
                </p14:cNvPr>
                <p14:cNvContentPartPr/>
                <p14:nvPr/>
              </p14:nvContentPartPr>
              <p14:xfrm>
                <a:off x="4601596" y="4024592"/>
                <a:ext cx="220320" cy="78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C8B533-0631-CC35-659E-F16D3A9EC2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92956" y="4015592"/>
                  <a:ext cx="237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8C13C8-6740-2E30-A9AD-E0C80184C924}"/>
                    </a:ext>
                  </a:extLst>
                </p14:cNvPr>
                <p14:cNvContentPartPr/>
                <p14:nvPr/>
              </p14:nvContentPartPr>
              <p14:xfrm>
                <a:off x="4214236" y="4051592"/>
                <a:ext cx="157680" cy="4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8C13C8-6740-2E30-A9AD-E0C80184C9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05236" y="4042952"/>
                  <a:ext cx="175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21DD9B-4118-F560-649D-97E631FCC585}"/>
                    </a:ext>
                  </a:extLst>
                </p14:cNvPr>
                <p14:cNvContentPartPr/>
                <p14:nvPr/>
              </p14:nvContentPartPr>
              <p14:xfrm>
                <a:off x="4757116" y="4265792"/>
                <a:ext cx="25920" cy="20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21DD9B-4118-F560-649D-97E631FCC5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8116" y="4257152"/>
                  <a:ext cx="43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4927D8-43C9-E087-F97D-687860390008}"/>
                    </a:ext>
                  </a:extLst>
                </p14:cNvPr>
                <p14:cNvContentPartPr/>
                <p14:nvPr/>
              </p14:nvContentPartPr>
              <p14:xfrm>
                <a:off x="4772596" y="4229792"/>
                <a:ext cx="25920" cy="6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4927D8-43C9-E087-F97D-6878603900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63596" y="4220792"/>
                  <a:ext cx="43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97C91F-8305-FDB8-A4CE-D935A429A1FE}"/>
                    </a:ext>
                  </a:extLst>
                </p14:cNvPr>
                <p14:cNvContentPartPr/>
                <p14:nvPr/>
              </p14:nvContentPartPr>
              <p14:xfrm>
                <a:off x="3869356" y="4120352"/>
                <a:ext cx="239040" cy="29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97C91F-8305-FDB8-A4CE-D935A429A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60716" y="4111712"/>
                  <a:ext cx="256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C2E35F-2008-3F4F-DDA6-244E0B619AD8}"/>
                    </a:ext>
                  </a:extLst>
                </p14:cNvPr>
                <p14:cNvContentPartPr/>
                <p14:nvPr/>
              </p14:nvContentPartPr>
              <p14:xfrm>
                <a:off x="4749916" y="4141232"/>
                <a:ext cx="333360" cy="33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C2E35F-2008-3F4F-DDA6-244E0B619A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40916" y="4132232"/>
                  <a:ext cx="35100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EF19275-9A67-1570-28DD-56B6BBC60D97}"/>
                  </a:ext>
                </a:extLst>
              </p14:cNvPr>
              <p14:cNvContentPartPr/>
              <p14:nvPr/>
            </p14:nvContentPartPr>
            <p14:xfrm>
              <a:off x="5159777" y="443400"/>
              <a:ext cx="348120" cy="37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EF19275-9A67-1570-28DD-56B6BBC60D9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142137" y="425400"/>
                <a:ext cx="3837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6254B8-3254-A87B-DE62-655B400A8084}"/>
                  </a:ext>
                </a:extLst>
              </p14:cNvPr>
              <p14:cNvContentPartPr/>
              <p14:nvPr/>
            </p14:nvContentPartPr>
            <p14:xfrm>
              <a:off x="5430497" y="1707000"/>
              <a:ext cx="213120" cy="476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6254B8-3254-A87B-DE62-655B400A808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12857" y="1689000"/>
                <a:ext cx="2487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DB6FAC6-2164-DFC7-B044-15AF161AB578}"/>
                  </a:ext>
                </a:extLst>
              </p14:cNvPr>
              <p14:cNvContentPartPr/>
              <p14:nvPr/>
            </p14:nvContentPartPr>
            <p14:xfrm>
              <a:off x="5348057" y="3066000"/>
              <a:ext cx="326520" cy="303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DB6FAC6-2164-DFC7-B044-15AF161AB57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30417" y="3048000"/>
                <a:ext cx="3621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E9BF7EE-F315-9636-65D9-0E78FF2DD2CB}"/>
                  </a:ext>
                </a:extLst>
              </p14:cNvPr>
              <p14:cNvContentPartPr/>
              <p14:nvPr/>
            </p14:nvContentPartPr>
            <p14:xfrm>
              <a:off x="5348057" y="3712560"/>
              <a:ext cx="172080" cy="379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E9BF7EE-F315-9636-65D9-0E78FF2DD2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30417" y="3694920"/>
                <a:ext cx="20772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E1C951D-99E6-0456-4802-6E90D81385B7}"/>
              </a:ext>
            </a:extLst>
          </p:cNvPr>
          <p:cNvGrpSpPr/>
          <p:nvPr/>
        </p:nvGrpSpPr>
        <p:grpSpPr>
          <a:xfrm>
            <a:off x="3793937" y="4924680"/>
            <a:ext cx="1410480" cy="536040"/>
            <a:chOff x="3793937" y="4924680"/>
            <a:chExt cx="14104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C4FBD9-70D7-D602-E5C0-324EC768308C}"/>
                    </a:ext>
                  </a:extLst>
                </p14:cNvPr>
                <p14:cNvContentPartPr/>
                <p14:nvPr/>
              </p14:nvContentPartPr>
              <p14:xfrm>
                <a:off x="3793937" y="4965000"/>
                <a:ext cx="334800" cy="46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C4FBD9-70D7-D602-E5C0-324EC76830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85297" y="4956360"/>
                  <a:ext cx="3524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C37B8C-F4F8-2AF7-32A6-DD4E7EC45A75}"/>
                    </a:ext>
                  </a:extLst>
                </p14:cNvPr>
                <p14:cNvContentPartPr/>
                <p14:nvPr/>
              </p14:nvContentPartPr>
              <p14:xfrm>
                <a:off x="3827777" y="5112600"/>
                <a:ext cx="222480" cy="4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C37B8C-F4F8-2AF7-32A6-DD4E7EC45A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19137" y="5103960"/>
                  <a:ext cx="240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4FC0C4-96DE-9FE3-F24A-5288679166E1}"/>
                    </a:ext>
                  </a:extLst>
                </p14:cNvPr>
                <p14:cNvContentPartPr/>
                <p14:nvPr/>
              </p14:nvContentPartPr>
              <p14:xfrm>
                <a:off x="4164377" y="4943760"/>
                <a:ext cx="162720" cy="51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4FC0C4-96DE-9FE3-F24A-5288679166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55377" y="4935120"/>
                  <a:ext cx="180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9CDDB3-042B-4B6D-3946-87F914FEDE0D}"/>
                    </a:ext>
                  </a:extLst>
                </p14:cNvPr>
                <p14:cNvContentPartPr/>
                <p14:nvPr/>
              </p14:nvContentPartPr>
              <p14:xfrm>
                <a:off x="4308377" y="5188560"/>
                <a:ext cx="295200" cy="261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9CDDB3-042B-4B6D-3946-87F914FEDE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99737" y="5179920"/>
                  <a:ext cx="312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B26F83-6C59-1E7F-4C40-1A238E3335BC}"/>
                    </a:ext>
                  </a:extLst>
                </p14:cNvPr>
                <p14:cNvContentPartPr/>
                <p14:nvPr/>
              </p14:nvContentPartPr>
              <p14:xfrm>
                <a:off x="4656137" y="5037720"/>
                <a:ext cx="209520" cy="38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B26F83-6C59-1E7F-4C40-1A238E3335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47497" y="5028720"/>
                  <a:ext cx="227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5B6CD0-D012-090D-48D9-32A4CE22D756}"/>
                    </a:ext>
                  </a:extLst>
                </p14:cNvPr>
                <p14:cNvContentPartPr/>
                <p14:nvPr/>
              </p14:nvContentPartPr>
              <p14:xfrm>
                <a:off x="4958177" y="4924680"/>
                <a:ext cx="246240" cy="529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5B6CD0-D012-090D-48D9-32A4CE22D7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49177" y="4916040"/>
                  <a:ext cx="263880" cy="54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924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gns Your Computer Hard Drive is ...">
            <a:extLst>
              <a:ext uri="{FF2B5EF4-FFF2-40B4-BE49-F238E27FC236}">
                <a16:creationId xmlns:a16="http://schemas.microsoft.com/office/drawing/2014/main" id="{EA00AD88-81C6-72AA-A897-A836A6D5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89" y="685800"/>
            <a:ext cx="6584222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C8E0D81-322D-6230-F213-DF96FB4ED370}"/>
              </a:ext>
            </a:extLst>
          </p:cNvPr>
          <p:cNvGrpSpPr/>
          <p:nvPr/>
        </p:nvGrpSpPr>
        <p:grpSpPr>
          <a:xfrm>
            <a:off x="1529177" y="3413040"/>
            <a:ext cx="4457160" cy="2650320"/>
            <a:chOff x="1529177" y="3413040"/>
            <a:chExt cx="4457160" cy="26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9875F1-F9A5-FB39-8525-80686EC4C66E}"/>
                    </a:ext>
                  </a:extLst>
                </p14:cNvPr>
                <p14:cNvContentPartPr/>
                <p14:nvPr/>
              </p14:nvContentPartPr>
              <p14:xfrm>
                <a:off x="5754857" y="3413040"/>
                <a:ext cx="231480" cy="2282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9875F1-F9A5-FB39-8525-80686EC4C6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45857" y="3404040"/>
                  <a:ext cx="249120" cy="23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6230FF-65E5-4685-2C09-2F5B4DCC0FE7}"/>
                    </a:ext>
                  </a:extLst>
                </p14:cNvPr>
                <p14:cNvContentPartPr/>
                <p14:nvPr/>
              </p14:nvContentPartPr>
              <p14:xfrm>
                <a:off x="5057897" y="5382960"/>
                <a:ext cx="441360" cy="435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6230FF-65E5-4685-2C09-2F5B4DCC0F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9257" y="5373960"/>
                  <a:ext cx="4590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361356-7A75-38A0-88D6-D176640D162C}"/>
                    </a:ext>
                  </a:extLst>
                </p14:cNvPr>
                <p14:cNvContentPartPr/>
                <p14:nvPr/>
              </p14:nvContentPartPr>
              <p14:xfrm>
                <a:off x="4768097" y="5757720"/>
                <a:ext cx="212400" cy="238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361356-7A75-38A0-88D6-D176640D16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9097" y="5749080"/>
                  <a:ext cx="230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18F835-FE69-E300-7EE4-5E628D67984C}"/>
                    </a:ext>
                  </a:extLst>
                </p14:cNvPr>
                <p14:cNvContentPartPr/>
                <p14:nvPr/>
              </p14:nvContentPartPr>
              <p14:xfrm>
                <a:off x="4527257" y="5694720"/>
                <a:ext cx="186120" cy="239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18F835-FE69-E300-7EE4-5E628D6798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18617" y="5686080"/>
                  <a:ext cx="203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1AB95E-9C38-0B7F-61E2-876AAA27C095}"/>
                    </a:ext>
                  </a:extLst>
                </p14:cNvPr>
                <p14:cNvContentPartPr/>
                <p14:nvPr/>
              </p14:nvContentPartPr>
              <p14:xfrm>
                <a:off x="4151777" y="5627040"/>
                <a:ext cx="138600" cy="272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1AB95E-9C38-0B7F-61E2-876AAA27C0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43137" y="5618400"/>
                  <a:ext cx="156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0B7D47-6287-045B-0CE3-DCD4035B30CA}"/>
                    </a:ext>
                  </a:extLst>
                </p14:cNvPr>
                <p14:cNvContentPartPr/>
                <p14:nvPr/>
              </p14:nvContentPartPr>
              <p14:xfrm>
                <a:off x="3448697" y="5702280"/>
                <a:ext cx="650160" cy="14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0B7D47-6287-045B-0CE3-DCD4035B30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39697" y="5693640"/>
                  <a:ext cx="667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0FA036-84B0-9ADF-967C-F9452EBFE4E7}"/>
                    </a:ext>
                  </a:extLst>
                </p14:cNvPr>
                <p14:cNvContentPartPr/>
                <p14:nvPr/>
              </p14:nvContentPartPr>
              <p14:xfrm>
                <a:off x="3806177" y="5937000"/>
                <a:ext cx="283320" cy="126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0FA036-84B0-9ADF-967C-F9452EBFE4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7537" y="5928360"/>
                  <a:ext cx="30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33FD30-375A-AD08-46D6-1B1B2CDF03D5}"/>
                    </a:ext>
                  </a:extLst>
                </p14:cNvPr>
                <p14:cNvContentPartPr/>
                <p14:nvPr/>
              </p14:nvContentPartPr>
              <p14:xfrm>
                <a:off x="3829937" y="5183160"/>
                <a:ext cx="595800" cy="32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33FD30-375A-AD08-46D6-1B1B2CDF03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21297" y="5174520"/>
                  <a:ext cx="613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108918-9FD7-14B9-BFF1-85C4FF0FAD4D}"/>
                    </a:ext>
                  </a:extLst>
                </p14:cNvPr>
                <p14:cNvContentPartPr/>
                <p14:nvPr/>
              </p14:nvContentPartPr>
              <p14:xfrm>
                <a:off x="3108857" y="5565120"/>
                <a:ext cx="198720" cy="31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108918-9FD7-14B9-BFF1-85C4FF0FAD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00217" y="5556480"/>
                  <a:ext cx="2163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57C39D-544A-2B59-F344-6A2DC3FEC886}"/>
                    </a:ext>
                  </a:extLst>
                </p14:cNvPr>
                <p14:cNvContentPartPr/>
                <p14:nvPr/>
              </p14:nvContentPartPr>
              <p14:xfrm>
                <a:off x="2900057" y="5751960"/>
                <a:ext cx="248400" cy="18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57C39D-544A-2B59-F344-6A2DC3FEC8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1417" y="5743320"/>
                  <a:ext cx="266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D62199-E3BD-E981-2B36-FE279E856626}"/>
                    </a:ext>
                  </a:extLst>
                </p14:cNvPr>
                <p14:cNvContentPartPr/>
                <p14:nvPr/>
              </p14:nvContentPartPr>
              <p14:xfrm>
                <a:off x="2506577" y="5351280"/>
                <a:ext cx="388440" cy="45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D62199-E3BD-E981-2B36-FE279E8566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97937" y="5342280"/>
                  <a:ext cx="4060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04A421-D06A-D200-6CFB-43D4FD230E3B}"/>
                    </a:ext>
                  </a:extLst>
                </p14:cNvPr>
                <p14:cNvContentPartPr/>
                <p14:nvPr/>
              </p14:nvContentPartPr>
              <p14:xfrm>
                <a:off x="2625737" y="5904600"/>
                <a:ext cx="42480" cy="3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04A421-D06A-D200-6CFB-43D4FD230E3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16737" y="5895960"/>
                  <a:ext cx="60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366A0A-EE28-8FA9-E778-4C1E70EB6432}"/>
                    </a:ext>
                  </a:extLst>
                </p14:cNvPr>
                <p14:cNvContentPartPr/>
                <p14:nvPr/>
              </p14:nvContentPartPr>
              <p14:xfrm>
                <a:off x="2628617" y="5518320"/>
                <a:ext cx="120600" cy="79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366A0A-EE28-8FA9-E778-4C1E70EB64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9977" y="5509320"/>
                  <a:ext cx="13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23C491-3A3A-8043-3BD8-8DF8D31010C6}"/>
                    </a:ext>
                  </a:extLst>
                </p14:cNvPr>
                <p14:cNvContentPartPr/>
                <p14:nvPr/>
              </p14:nvContentPartPr>
              <p14:xfrm>
                <a:off x="1529177" y="5686080"/>
                <a:ext cx="950760" cy="15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23C491-3A3A-8043-3BD8-8DF8D31010C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20537" y="5677440"/>
                  <a:ext cx="968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BD750D-4F64-18DA-4107-58E7429FF365}"/>
                    </a:ext>
                  </a:extLst>
                </p14:cNvPr>
                <p14:cNvContentPartPr/>
                <p14:nvPr/>
              </p14:nvContentPartPr>
              <p14:xfrm>
                <a:off x="1811057" y="5984160"/>
                <a:ext cx="5796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BD750D-4F64-18DA-4107-58E7429FF3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02057" y="5975160"/>
                  <a:ext cx="756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A5095B-9D14-0D8E-4019-9A01D6C84D3E}"/>
              </a:ext>
            </a:extLst>
          </p:cNvPr>
          <p:cNvGrpSpPr/>
          <p:nvPr/>
        </p:nvGrpSpPr>
        <p:grpSpPr>
          <a:xfrm>
            <a:off x="2667857" y="5912160"/>
            <a:ext cx="5554440" cy="729000"/>
            <a:chOff x="2667857" y="5912160"/>
            <a:chExt cx="555444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D68ECA-D9E8-271C-08F3-BD37D8301DF4}"/>
                    </a:ext>
                  </a:extLst>
                </p14:cNvPr>
                <p14:cNvContentPartPr/>
                <p14:nvPr/>
              </p14:nvContentPartPr>
              <p14:xfrm>
                <a:off x="7581137" y="6384120"/>
                <a:ext cx="641160" cy="25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D68ECA-D9E8-271C-08F3-BD37D8301D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3137" y="6366120"/>
                  <a:ext cx="676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42B897-91D7-D938-5BA1-8C81551A2502}"/>
                    </a:ext>
                  </a:extLst>
                </p14:cNvPr>
                <p14:cNvContentPartPr/>
                <p14:nvPr/>
              </p14:nvContentPartPr>
              <p14:xfrm>
                <a:off x="7675817" y="6443880"/>
                <a:ext cx="132840" cy="148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42B897-91D7-D938-5BA1-8C81551A25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57817" y="6426240"/>
                  <a:ext cx="168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8405F5-3C61-D4AE-9375-2711BC2765F4}"/>
                    </a:ext>
                  </a:extLst>
                </p14:cNvPr>
                <p14:cNvContentPartPr/>
                <p14:nvPr/>
              </p14:nvContentPartPr>
              <p14:xfrm>
                <a:off x="7560617" y="6154800"/>
                <a:ext cx="116280" cy="36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8405F5-3C61-D4AE-9375-2711BC2765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42617" y="6136800"/>
                  <a:ext cx="1519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E4849E-9D93-D409-E514-2F21784A25F6}"/>
                    </a:ext>
                  </a:extLst>
                </p14:cNvPr>
                <p14:cNvContentPartPr/>
                <p14:nvPr/>
              </p14:nvContentPartPr>
              <p14:xfrm>
                <a:off x="7570697" y="6204480"/>
                <a:ext cx="27000" cy="20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E4849E-9D93-D409-E514-2F21784A25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53057" y="6186480"/>
                  <a:ext cx="62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209031-F785-0FA3-58D3-47903BD51B9A}"/>
                    </a:ext>
                  </a:extLst>
                </p14:cNvPr>
                <p14:cNvContentPartPr/>
                <p14:nvPr/>
              </p14:nvContentPartPr>
              <p14:xfrm>
                <a:off x="7461617" y="5937000"/>
                <a:ext cx="129960" cy="90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209031-F785-0FA3-58D3-47903BD51B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43977" y="5919360"/>
                  <a:ext cx="165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2EA4CB-33D1-8608-0BE9-E112E0B4B350}"/>
                    </a:ext>
                  </a:extLst>
                </p14:cNvPr>
                <p14:cNvContentPartPr/>
                <p14:nvPr/>
              </p14:nvContentPartPr>
              <p14:xfrm>
                <a:off x="7249937" y="6299880"/>
                <a:ext cx="104400" cy="20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2EA4CB-33D1-8608-0BE9-E112E0B4B3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1937" y="6282240"/>
                  <a:ext cx="140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360628-4E04-655D-765A-3BA07765861B}"/>
                    </a:ext>
                  </a:extLst>
                </p14:cNvPr>
                <p14:cNvContentPartPr/>
                <p14:nvPr/>
              </p14:nvContentPartPr>
              <p14:xfrm>
                <a:off x="6766457" y="6179640"/>
                <a:ext cx="462240" cy="33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360628-4E04-655D-765A-3BA0776586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48457" y="6161640"/>
                  <a:ext cx="497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AC7694-8302-7A19-5676-A04452300DFE}"/>
                    </a:ext>
                  </a:extLst>
                </p14:cNvPr>
                <p14:cNvContentPartPr/>
                <p14:nvPr/>
              </p14:nvContentPartPr>
              <p14:xfrm>
                <a:off x="6910457" y="6138600"/>
                <a:ext cx="164880" cy="6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AC7694-8302-7A19-5676-A04452300D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92457" y="6120600"/>
                  <a:ext cx="200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D1B1C6-4435-6199-5B9A-41BAC0F043C3}"/>
                    </a:ext>
                  </a:extLst>
                </p14:cNvPr>
                <p14:cNvContentPartPr/>
                <p14:nvPr/>
              </p14:nvContentPartPr>
              <p14:xfrm>
                <a:off x="6474857" y="6275040"/>
                <a:ext cx="289080" cy="28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D1B1C6-4435-6199-5B9A-41BAC0F043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57217" y="6257040"/>
                  <a:ext cx="324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2A245C-71B3-2E77-BCF3-E98F3B5EBFC1}"/>
                    </a:ext>
                  </a:extLst>
                </p14:cNvPr>
                <p14:cNvContentPartPr/>
                <p14:nvPr/>
              </p14:nvContentPartPr>
              <p14:xfrm>
                <a:off x="6220337" y="6326520"/>
                <a:ext cx="144360" cy="135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2A245C-71B3-2E77-BCF3-E98F3B5EBF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2337" y="6308880"/>
                  <a:ext cx="180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E8373A-3581-39B3-78F5-9A93A9F6A2AD}"/>
                    </a:ext>
                  </a:extLst>
                </p14:cNvPr>
                <p14:cNvContentPartPr/>
                <p14:nvPr/>
              </p14:nvContentPartPr>
              <p14:xfrm>
                <a:off x="6337697" y="653244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E8373A-3581-39B3-78F5-9A93A9F6A2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19697" y="6514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438E093-4D66-1194-69FE-3E5153514053}"/>
                    </a:ext>
                  </a:extLst>
                </p14:cNvPr>
                <p14:cNvContentPartPr/>
                <p14:nvPr/>
              </p14:nvContentPartPr>
              <p14:xfrm>
                <a:off x="6152297" y="6275040"/>
                <a:ext cx="8640" cy="15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438E093-4D66-1194-69FE-3E51535140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34657" y="6257040"/>
                  <a:ext cx="44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96BD8B-FAB2-FD75-07D4-39CAE5C08F34}"/>
                    </a:ext>
                  </a:extLst>
                </p14:cNvPr>
                <p14:cNvContentPartPr/>
                <p14:nvPr/>
              </p14:nvContentPartPr>
              <p14:xfrm>
                <a:off x="6100097" y="5912160"/>
                <a:ext cx="368640" cy="9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96BD8B-FAB2-FD75-07D4-39CAE5C08F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82097" y="5894520"/>
                  <a:ext cx="404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86DBD8-68E2-2EE9-F464-1445524D3B8E}"/>
                    </a:ext>
                  </a:extLst>
                </p14:cNvPr>
                <p14:cNvContentPartPr/>
                <p14:nvPr/>
              </p14:nvContentPartPr>
              <p14:xfrm>
                <a:off x="5618057" y="6213120"/>
                <a:ext cx="432000" cy="38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86DBD8-68E2-2EE9-F464-1445524D3B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00057" y="6195480"/>
                  <a:ext cx="467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EC9607-C28B-A577-E4A3-39B9DDB0BA2C}"/>
                    </a:ext>
                  </a:extLst>
                </p14:cNvPr>
                <p14:cNvContentPartPr/>
                <p14:nvPr/>
              </p14:nvContentPartPr>
              <p14:xfrm>
                <a:off x="5794457" y="636288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EC9607-C28B-A577-E4A3-39B9DDB0BA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76817" y="6345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6916FB-7833-0A21-F320-F95F84C897AB}"/>
                    </a:ext>
                  </a:extLst>
                </p14:cNvPr>
                <p14:cNvContentPartPr/>
                <p14:nvPr/>
              </p14:nvContentPartPr>
              <p14:xfrm>
                <a:off x="5303777" y="6373320"/>
                <a:ext cx="90360" cy="25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6916FB-7833-0A21-F320-F95F84C897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6137" y="6355680"/>
                  <a:ext cx="126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414BB7-9183-423F-05ED-F64BCC58BE87}"/>
                    </a:ext>
                  </a:extLst>
                </p14:cNvPr>
                <p14:cNvContentPartPr/>
                <p14:nvPr/>
              </p14:nvContentPartPr>
              <p14:xfrm>
                <a:off x="5195777" y="6131040"/>
                <a:ext cx="69120" cy="31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414BB7-9183-423F-05ED-F64BCC58BE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8137" y="6113040"/>
                  <a:ext cx="1047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55839E-08B0-91E6-B428-AE2B9FCFBF47}"/>
                    </a:ext>
                  </a:extLst>
                </p14:cNvPr>
                <p14:cNvContentPartPr/>
                <p14:nvPr/>
              </p14:nvContentPartPr>
              <p14:xfrm>
                <a:off x="4246097" y="6338040"/>
                <a:ext cx="866880" cy="25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55839E-08B0-91E6-B428-AE2B9FCFBF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28097" y="6320400"/>
                  <a:ext cx="902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44199A-9039-EF39-B5E3-CF5DFA260C29}"/>
                    </a:ext>
                  </a:extLst>
                </p14:cNvPr>
                <p14:cNvContentPartPr/>
                <p14:nvPr/>
              </p14:nvContentPartPr>
              <p14:xfrm>
                <a:off x="4433657" y="6308520"/>
                <a:ext cx="232920" cy="34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44199A-9039-EF39-B5E3-CF5DFA260C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16017" y="6290880"/>
                  <a:ext cx="268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3DD431-2147-7997-1DC3-ED902BE8C085}"/>
                    </a:ext>
                  </a:extLst>
                </p14:cNvPr>
                <p14:cNvContentPartPr/>
                <p14:nvPr/>
              </p14:nvContentPartPr>
              <p14:xfrm>
                <a:off x="4062497" y="6242640"/>
                <a:ext cx="61200" cy="35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3DD431-2147-7997-1DC3-ED902BE8C0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4497" y="6225000"/>
                  <a:ext cx="96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6E2924-892A-7608-30E0-21669BFA73A6}"/>
                    </a:ext>
                  </a:extLst>
                </p14:cNvPr>
                <p14:cNvContentPartPr/>
                <p14:nvPr/>
              </p14:nvContentPartPr>
              <p14:xfrm>
                <a:off x="2874857" y="6283680"/>
                <a:ext cx="1076040" cy="243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6E2924-892A-7608-30E0-21669BFA73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6857" y="6266040"/>
                  <a:ext cx="1111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7DE686-7BB2-5239-55CA-97D6ED04A350}"/>
                    </a:ext>
                  </a:extLst>
                </p14:cNvPr>
                <p14:cNvContentPartPr/>
                <p14:nvPr/>
              </p14:nvContentPartPr>
              <p14:xfrm>
                <a:off x="3119297" y="6139680"/>
                <a:ext cx="293400" cy="5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7DE686-7BB2-5239-55CA-97D6ED04A3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1657" y="6121680"/>
                  <a:ext cx="32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0C5557-AFEC-32B3-5C9D-3CF5BF95215A}"/>
                    </a:ext>
                  </a:extLst>
                </p14:cNvPr>
                <p14:cNvContentPartPr/>
                <p14:nvPr/>
              </p14:nvContentPartPr>
              <p14:xfrm>
                <a:off x="2667857" y="6468720"/>
                <a:ext cx="73440" cy="59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0C5557-AFEC-32B3-5C9D-3CF5BF9521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49857" y="6451080"/>
                  <a:ext cx="1090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65400C-21EC-8543-AD4E-5E0B7FE7F77D}"/>
              </a:ext>
            </a:extLst>
          </p:cNvPr>
          <p:cNvGrpSpPr/>
          <p:nvPr/>
        </p:nvGrpSpPr>
        <p:grpSpPr>
          <a:xfrm>
            <a:off x="6627497" y="1620240"/>
            <a:ext cx="2613240" cy="1594800"/>
            <a:chOff x="6627497" y="1620240"/>
            <a:chExt cx="2613240" cy="15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B40FC3-4AD3-8BAB-0482-37912FFFACF0}"/>
                    </a:ext>
                  </a:extLst>
                </p14:cNvPr>
                <p14:cNvContentPartPr/>
                <p14:nvPr/>
              </p14:nvContentPartPr>
              <p14:xfrm>
                <a:off x="6627497" y="2315040"/>
                <a:ext cx="1996560" cy="788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B40FC3-4AD3-8BAB-0482-37912FFFAC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09857" y="2297040"/>
                  <a:ext cx="203220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F18C3E-F7A2-FDE0-2B60-CA1D101D8C38}"/>
                    </a:ext>
                  </a:extLst>
                </p14:cNvPr>
                <p14:cNvContentPartPr/>
                <p14:nvPr/>
              </p14:nvContentPartPr>
              <p14:xfrm>
                <a:off x="8444417" y="1620240"/>
                <a:ext cx="278640" cy="57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F18C3E-F7A2-FDE0-2B60-CA1D101D8C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26417" y="1602600"/>
                  <a:ext cx="314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59EB22-2DA6-38A6-E7BA-86113DD32078}"/>
                    </a:ext>
                  </a:extLst>
                </p14:cNvPr>
                <p14:cNvContentPartPr/>
                <p14:nvPr/>
              </p14:nvContentPartPr>
              <p14:xfrm>
                <a:off x="8667977" y="1937760"/>
                <a:ext cx="209520" cy="259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59EB22-2DA6-38A6-E7BA-86113DD320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49977" y="1920120"/>
                  <a:ext cx="245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67C537-4EE0-DD37-6A23-9390B4E17CD6}"/>
                    </a:ext>
                  </a:extLst>
                </p14:cNvPr>
                <p14:cNvContentPartPr/>
                <p14:nvPr/>
              </p14:nvContentPartPr>
              <p14:xfrm>
                <a:off x="8921057" y="1800600"/>
                <a:ext cx="319680" cy="264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67C537-4EE0-DD37-6A23-9390B4E17C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03417" y="1782600"/>
                  <a:ext cx="355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7E3A0E-047F-815D-863E-AEBADC98D1BF}"/>
                    </a:ext>
                  </a:extLst>
                </p14:cNvPr>
                <p14:cNvContentPartPr/>
                <p14:nvPr/>
              </p14:nvContentPartPr>
              <p14:xfrm>
                <a:off x="8487977" y="2576400"/>
                <a:ext cx="409680" cy="49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7E3A0E-047F-815D-863E-AEBADC98D1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70337" y="2558760"/>
                  <a:ext cx="445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673175C-792B-5CB8-9432-259E38EB29D7}"/>
                    </a:ext>
                  </a:extLst>
                </p14:cNvPr>
                <p14:cNvContentPartPr/>
                <p14:nvPr/>
              </p14:nvContentPartPr>
              <p14:xfrm>
                <a:off x="8615777" y="3160320"/>
                <a:ext cx="20880" cy="5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673175C-792B-5CB8-9432-259E38EB29D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97777" y="3142320"/>
                  <a:ext cx="56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17963D-3CA2-DDE0-D030-09F7B84B27C6}"/>
                    </a:ext>
                  </a:extLst>
                </p14:cNvPr>
                <p14:cNvContentPartPr/>
                <p14:nvPr/>
              </p14:nvContentPartPr>
              <p14:xfrm>
                <a:off x="8629097" y="2711760"/>
                <a:ext cx="117720" cy="9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17963D-3CA2-DDE0-D030-09F7B84B27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11097" y="2694120"/>
                  <a:ext cx="153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111C7E-45F9-872E-918E-78EA5FA2DA14}"/>
                    </a:ext>
                  </a:extLst>
                </p14:cNvPr>
                <p14:cNvContentPartPr/>
                <p14:nvPr/>
              </p14:nvContentPartPr>
              <p14:xfrm>
                <a:off x="7913417" y="2815800"/>
                <a:ext cx="548640" cy="26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111C7E-45F9-872E-918E-78EA5FA2DA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95417" y="2798160"/>
                  <a:ext cx="584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A96DEE-89A3-1497-9005-529A44DF2DC7}"/>
                    </a:ext>
                  </a:extLst>
                </p14:cNvPr>
                <p14:cNvContentPartPr/>
                <p14:nvPr/>
              </p14:nvContentPartPr>
              <p14:xfrm>
                <a:off x="8176577" y="3138360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A96DEE-89A3-1497-9005-529A44DF2D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58577" y="31203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920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ard Disk Connection In CPU">
            <a:extLst>
              <a:ext uri="{FF2B5EF4-FFF2-40B4-BE49-F238E27FC236}">
                <a16:creationId xmlns:a16="http://schemas.microsoft.com/office/drawing/2014/main" id="{764743DF-0BEB-0BA7-B9E8-460B4EFB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324600" cy="4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F773D4-4F7B-8E2A-23B9-31F497CCCDB0}"/>
                  </a:ext>
                </a:extLst>
              </p14:cNvPr>
              <p14:cNvContentPartPr/>
              <p14:nvPr/>
            </p14:nvContentPartPr>
            <p14:xfrm>
              <a:off x="4138457" y="5574480"/>
              <a:ext cx="15840" cy="4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F773D4-4F7B-8E2A-23B9-31F497CCCD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0817" y="5556480"/>
                <a:ext cx="5148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1E9D323-B96A-8880-530D-76640332BD96}"/>
              </a:ext>
            </a:extLst>
          </p:cNvPr>
          <p:cNvGrpSpPr/>
          <p:nvPr/>
        </p:nvGrpSpPr>
        <p:grpSpPr>
          <a:xfrm>
            <a:off x="3466337" y="2679360"/>
            <a:ext cx="2615400" cy="3450600"/>
            <a:chOff x="3466337" y="2679360"/>
            <a:chExt cx="2615400" cy="34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5B4B3B-0BC5-A724-8664-38C017406006}"/>
                    </a:ext>
                  </a:extLst>
                </p14:cNvPr>
                <p14:cNvContentPartPr/>
                <p14:nvPr/>
              </p14:nvContentPartPr>
              <p14:xfrm>
                <a:off x="5634977" y="2679360"/>
                <a:ext cx="446760" cy="3033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5B4B3B-0BC5-A724-8664-38C0174060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26337" y="2670720"/>
                  <a:ext cx="464400" cy="30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DEFD2E2-AD58-28DC-7359-8C937BDA432C}"/>
                    </a:ext>
                  </a:extLst>
                </p14:cNvPr>
                <p14:cNvContentPartPr/>
                <p14:nvPr/>
              </p14:nvContentPartPr>
              <p14:xfrm>
                <a:off x="5161937" y="5341920"/>
                <a:ext cx="410760" cy="41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DEFD2E2-AD58-28DC-7359-8C937BDA43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3297" y="5332920"/>
                  <a:ext cx="4284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728992-444D-CF40-9F2A-C1C4112AFBFE}"/>
                    </a:ext>
                  </a:extLst>
                </p14:cNvPr>
                <p14:cNvContentPartPr/>
                <p14:nvPr/>
              </p14:nvContentPartPr>
              <p14:xfrm>
                <a:off x="4900577" y="5725320"/>
                <a:ext cx="187920" cy="267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728992-444D-CF40-9F2A-C1C4112AFB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91937" y="5716680"/>
                  <a:ext cx="205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DF3F31-1CA4-37E3-319A-A0B8BD64D63F}"/>
                    </a:ext>
                  </a:extLst>
                </p14:cNvPr>
                <p14:cNvContentPartPr/>
                <p14:nvPr/>
              </p14:nvContentPartPr>
              <p14:xfrm>
                <a:off x="4757657" y="5631720"/>
                <a:ext cx="186480" cy="332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DF3F31-1CA4-37E3-319A-A0B8BD64D6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49017" y="5622720"/>
                  <a:ext cx="204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217CDE-6BC0-0122-79A8-45A2FBB81BB3}"/>
                    </a:ext>
                  </a:extLst>
                </p14:cNvPr>
                <p14:cNvContentPartPr/>
                <p14:nvPr/>
              </p14:nvContentPartPr>
              <p14:xfrm>
                <a:off x="4316657" y="5572680"/>
                <a:ext cx="151920" cy="37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217CDE-6BC0-0122-79A8-45A2FBB81B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07657" y="5564040"/>
                  <a:ext cx="169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312EB3-3473-CF8C-02A4-0477A4FF7C69}"/>
                    </a:ext>
                  </a:extLst>
                </p14:cNvPr>
                <p14:cNvContentPartPr/>
                <p14:nvPr/>
              </p14:nvContentPartPr>
              <p14:xfrm>
                <a:off x="3466337" y="5643240"/>
                <a:ext cx="787680" cy="30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312EB3-3473-CF8C-02A4-0477A4FF7C6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57697" y="5634600"/>
                  <a:ext cx="805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324478-1A18-7839-A1C5-153461C92911}"/>
                    </a:ext>
                  </a:extLst>
                </p14:cNvPr>
                <p14:cNvContentPartPr/>
                <p14:nvPr/>
              </p14:nvContentPartPr>
              <p14:xfrm>
                <a:off x="3867017" y="5960760"/>
                <a:ext cx="292320" cy="16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324478-1A18-7839-A1C5-153461C929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58377" y="5952120"/>
                  <a:ext cx="30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09BDB2-41BA-EA42-6FD7-7452E64510FC}"/>
                    </a:ext>
                  </a:extLst>
                </p14:cNvPr>
                <p14:cNvContentPartPr/>
                <p14:nvPr/>
              </p14:nvContentPartPr>
              <p14:xfrm>
                <a:off x="3973937" y="5295120"/>
                <a:ext cx="402480" cy="26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09BDB2-41BA-EA42-6FD7-7452E64510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65297" y="5286120"/>
                  <a:ext cx="42012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12B3ED-10F5-02D8-C4DC-62AA81C28E7B}"/>
              </a:ext>
            </a:extLst>
          </p:cNvPr>
          <p:cNvGrpSpPr/>
          <p:nvPr/>
        </p:nvGrpSpPr>
        <p:grpSpPr>
          <a:xfrm>
            <a:off x="109697" y="1956840"/>
            <a:ext cx="2220840" cy="2999160"/>
            <a:chOff x="109697" y="1956840"/>
            <a:chExt cx="2220840" cy="29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0F7B1A-E3E9-DEB1-F3C3-BECDC0323EF3}"/>
                    </a:ext>
                  </a:extLst>
                </p14:cNvPr>
                <p14:cNvContentPartPr/>
                <p14:nvPr/>
              </p14:nvContentPartPr>
              <p14:xfrm>
                <a:off x="1037417" y="1956840"/>
                <a:ext cx="1293120" cy="233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0F7B1A-E3E9-DEB1-F3C3-BECDC0323E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8777" y="1947840"/>
                  <a:ext cx="1310760" cy="23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D9489B-5498-1F42-AAB4-371812DCCFA4}"/>
                    </a:ext>
                  </a:extLst>
                </p14:cNvPr>
                <p14:cNvContentPartPr/>
                <p14:nvPr/>
              </p14:nvContentPartPr>
              <p14:xfrm>
                <a:off x="578057" y="4351560"/>
                <a:ext cx="396360" cy="60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D9489B-5498-1F42-AAB4-371812DCCF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9417" y="4342920"/>
                  <a:ext cx="41400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69C5CB-D2EE-7C27-F9BF-4F982EA3DDF8}"/>
                    </a:ext>
                  </a:extLst>
                </p14:cNvPr>
                <p14:cNvContentPartPr/>
                <p14:nvPr/>
              </p14:nvContentPartPr>
              <p14:xfrm>
                <a:off x="836897" y="4135560"/>
                <a:ext cx="23040" cy="4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69C5CB-D2EE-7C27-F9BF-4F982EA3DD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8257" y="4126920"/>
                  <a:ext cx="4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0E670E-6187-DC47-D192-91B8FBCE693C}"/>
                    </a:ext>
                  </a:extLst>
                </p14:cNvPr>
                <p14:cNvContentPartPr/>
                <p14:nvPr/>
              </p14:nvContentPartPr>
              <p14:xfrm>
                <a:off x="776417" y="4400160"/>
                <a:ext cx="115560" cy="52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0E670E-6187-DC47-D192-91B8FBCE69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7417" y="4391160"/>
                  <a:ext cx="1332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1B8A36-C6B5-D6AE-8FA3-A1A0227CAB6A}"/>
                    </a:ext>
                  </a:extLst>
                </p14:cNvPr>
                <p14:cNvContentPartPr/>
                <p14:nvPr/>
              </p14:nvContentPartPr>
              <p14:xfrm>
                <a:off x="611897" y="4307640"/>
                <a:ext cx="78480" cy="4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1B8A36-C6B5-D6AE-8FA3-A1A0227CAB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2897" y="4298640"/>
                  <a:ext cx="96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C5EF2A-20B1-E327-EBB2-06F6993E6934}"/>
                    </a:ext>
                  </a:extLst>
                </p14:cNvPr>
                <p14:cNvContentPartPr/>
                <p14:nvPr/>
              </p14:nvContentPartPr>
              <p14:xfrm>
                <a:off x="109697" y="4647480"/>
                <a:ext cx="270000" cy="24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C5EF2A-20B1-E327-EBB2-06F6993E69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057" y="4638840"/>
                  <a:ext cx="287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AD9D69-0969-F4F0-8D7B-B00EACA99BCF}"/>
                    </a:ext>
                  </a:extLst>
                </p14:cNvPr>
                <p14:cNvContentPartPr/>
                <p14:nvPr/>
              </p14:nvContentPartPr>
              <p14:xfrm>
                <a:off x="332177" y="4579080"/>
                <a:ext cx="143640" cy="36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AD9D69-0969-F4F0-8D7B-B00EACA99BC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3177" y="4570440"/>
                  <a:ext cx="161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FC950F-9DF8-AD7B-6897-21C5C0899883}"/>
                    </a:ext>
                  </a:extLst>
                </p14:cNvPr>
                <p14:cNvContentPartPr/>
                <p14:nvPr/>
              </p14:nvContentPartPr>
              <p14:xfrm>
                <a:off x="462497" y="4431120"/>
                <a:ext cx="147600" cy="17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FC950F-9DF8-AD7B-6897-21C5C08998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3857" y="4422480"/>
                  <a:ext cx="16524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176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rd Drive to Your Computer ...">
            <a:extLst>
              <a:ext uri="{FF2B5EF4-FFF2-40B4-BE49-F238E27FC236}">
                <a16:creationId xmlns:a16="http://schemas.microsoft.com/office/drawing/2014/main" id="{69CDF82C-EA3A-89D2-0B55-18A0F291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5943600" cy="55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D32D62-C662-0650-FEFE-4F415388AA30}"/>
              </a:ext>
            </a:extLst>
          </p:cNvPr>
          <p:cNvGrpSpPr/>
          <p:nvPr/>
        </p:nvGrpSpPr>
        <p:grpSpPr>
          <a:xfrm>
            <a:off x="1366097" y="41280"/>
            <a:ext cx="6623640" cy="1706400"/>
            <a:chOff x="1366097" y="41280"/>
            <a:chExt cx="6623640" cy="17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D14512D-56F5-F3C6-8564-8AA9FC2A151D}"/>
                    </a:ext>
                  </a:extLst>
                </p14:cNvPr>
                <p14:cNvContentPartPr/>
                <p14:nvPr/>
              </p14:nvContentPartPr>
              <p14:xfrm>
                <a:off x="3707537" y="794760"/>
                <a:ext cx="1852560" cy="751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D14512D-56F5-F3C6-8564-8AA9FC2A151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98897" y="786120"/>
                  <a:ext cx="187020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4AE11D-6565-D6A9-DD88-D0990564381E}"/>
                    </a:ext>
                  </a:extLst>
                </p14:cNvPr>
                <p14:cNvContentPartPr/>
                <p14:nvPr/>
              </p14:nvContentPartPr>
              <p14:xfrm>
                <a:off x="5528057" y="700080"/>
                <a:ext cx="1513440" cy="317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4AE11D-6565-D6A9-DD88-D099056438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9417" y="691440"/>
                  <a:ext cx="1531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47AE6A-8038-04B1-EA62-D27CD4E49D50}"/>
                    </a:ext>
                  </a:extLst>
                </p14:cNvPr>
                <p14:cNvContentPartPr/>
                <p14:nvPr/>
              </p14:nvContentPartPr>
              <p14:xfrm>
                <a:off x="7152017" y="616200"/>
                <a:ext cx="380160" cy="33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47AE6A-8038-04B1-EA62-D27CD4E49D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43017" y="607560"/>
                  <a:ext cx="397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9BD081-302A-B769-259F-D47767A07DC8}"/>
                    </a:ext>
                  </a:extLst>
                </p14:cNvPr>
                <p14:cNvContentPartPr/>
                <p14:nvPr/>
              </p14:nvContentPartPr>
              <p14:xfrm>
                <a:off x="7575737" y="602520"/>
                <a:ext cx="414000" cy="434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9BD081-302A-B769-259F-D47767A07D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67097" y="593880"/>
                  <a:ext cx="4316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37F91F-E5B3-BED7-7010-AB20411B294E}"/>
                    </a:ext>
                  </a:extLst>
                </p14:cNvPr>
                <p14:cNvContentPartPr/>
                <p14:nvPr/>
              </p14:nvContentPartPr>
              <p14:xfrm>
                <a:off x="1366097" y="969000"/>
                <a:ext cx="1163880" cy="778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37F91F-E5B3-BED7-7010-AB20411B29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7097" y="960000"/>
                  <a:ext cx="118152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35F508-8B9F-1A36-3E1D-DF71EB15568A}"/>
                    </a:ext>
                  </a:extLst>
                </p14:cNvPr>
                <p14:cNvContentPartPr/>
                <p14:nvPr/>
              </p14:nvContentPartPr>
              <p14:xfrm>
                <a:off x="2179337" y="384360"/>
                <a:ext cx="1019520" cy="61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35F508-8B9F-1A36-3E1D-DF71EB1556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0337" y="375720"/>
                  <a:ext cx="103716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7FBCAE-E09B-D392-98C4-38812C2B3665}"/>
                    </a:ext>
                  </a:extLst>
                </p14:cNvPr>
                <p14:cNvContentPartPr/>
                <p14:nvPr/>
              </p14:nvContentPartPr>
              <p14:xfrm>
                <a:off x="3345017" y="89160"/>
                <a:ext cx="291960" cy="45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7FBCAE-E09B-D392-98C4-38812C2B36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36377" y="80520"/>
                  <a:ext cx="3096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502816-A971-77E6-A9B3-457D15342D64}"/>
                    </a:ext>
                  </a:extLst>
                </p14:cNvPr>
                <p14:cNvContentPartPr/>
                <p14:nvPr/>
              </p14:nvContentPartPr>
              <p14:xfrm>
                <a:off x="3675857" y="212640"/>
                <a:ext cx="220320" cy="18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502816-A971-77E6-A9B3-457D15342D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67217" y="204000"/>
                  <a:ext cx="237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D3920C-3DB3-B407-5FBE-5A134DE20572}"/>
                    </a:ext>
                  </a:extLst>
                </p14:cNvPr>
                <p14:cNvContentPartPr/>
                <p14:nvPr/>
              </p14:nvContentPartPr>
              <p14:xfrm>
                <a:off x="4038737" y="119760"/>
                <a:ext cx="376920" cy="262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D3920C-3DB3-B407-5FBE-5A134DE205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29737" y="110760"/>
                  <a:ext cx="394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5E083D-F831-6B22-4817-0179CAFFC71A}"/>
                    </a:ext>
                  </a:extLst>
                </p14:cNvPr>
                <p14:cNvContentPartPr/>
                <p14:nvPr/>
              </p14:nvContentPartPr>
              <p14:xfrm>
                <a:off x="4588097" y="41280"/>
                <a:ext cx="251280" cy="313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5E083D-F831-6B22-4817-0179CAFFC71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79097" y="32280"/>
                  <a:ext cx="268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EE379D-12FE-95CB-4BD5-BDBE60B96369}"/>
                    </a:ext>
                  </a:extLst>
                </p14:cNvPr>
                <p14:cNvContentPartPr/>
                <p14:nvPr/>
              </p14:nvContentPartPr>
              <p14:xfrm>
                <a:off x="4970777" y="44880"/>
                <a:ext cx="150480" cy="313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EE379D-12FE-95CB-4BD5-BDBE60B963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2137" y="35880"/>
                  <a:ext cx="168120" cy="3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B2177D-9CAC-2890-0D56-B41BD6B3E786}"/>
                  </a:ext>
                </a:extLst>
              </p14:cNvPr>
              <p14:cNvContentPartPr/>
              <p14:nvPr/>
            </p14:nvContentPartPr>
            <p14:xfrm>
              <a:off x="1716377" y="3237720"/>
              <a:ext cx="1771200" cy="416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B2177D-9CAC-2890-0D56-B41BD6B3E78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07737" y="3228720"/>
                <a:ext cx="178884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B080B09-1F11-19FA-AED9-5DFBC87CD4F2}"/>
              </a:ext>
            </a:extLst>
          </p:cNvPr>
          <p:cNvGrpSpPr/>
          <p:nvPr/>
        </p:nvGrpSpPr>
        <p:grpSpPr>
          <a:xfrm>
            <a:off x="4132337" y="2931720"/>
            <a:ext cx="4635720" cy="915480"/>
            <a:chOff x="4132337" y="2931720"/>
            <a:chExt cx="4635720" cy="9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A21C89-3063-81FD-3927-5411120A240A}"/>
                    </a:ext>
                  </a:extLst>
                </p14:cNvPr>
                <p14:cNvContentPartPr/>
                <p14:nvPr/>
              </p14:nvContentPartPr>
              <p14:xfrm>
                <a:off x="4132337" y="3456960"/>
                <a:ext cx="1047960" cy="39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A21C89-3063-81FD-3927-5411120A24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3697" y="3447960"/>
                  <a:ext cx="10656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2143DA-4A64-706B-11AE-BE75A14ABC2F}"/>
                    </a:ext>
                  </a:extLst>
                </p14:cNvPr>
                <p14:cNvContentPartPr/>
                <p14:nvPr/>
              </p14:nvContentPartPr>
              <p14:xfrm>
                <a:off x="5180657" y="3231960"/>
                <a:ext cx="1854360" cy="45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2143DA-4A64-706B-11AE-BE75A14ABC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72017" y="3222960"/>
                  <a:ext cx="18720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59F965-3AED-B903-6A63-11319C11E9B5}"/>
                    </a:ext>
                  </a:extLst>
                </p14:cNvPr>
                <p14:cNvContentPartPr/>
                <p14:nvPr/>
              </p14:nvContentPartPr>
              <p14:xfrm>
                <a:off x="7423817" y="2979240"/>
                <a:ext cx="35280" cy="494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59F965-3AED-B903-6A63-11319C11E9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14817" y="2970240"/>
                  <a:ext cx="529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A5D417-BA9A-F7F2-1583-CEA0F3193D1D}"/>
                    </a:ext>
                  </a:extLst>
                </p14:cNvPr>
                <p14:cNvContentPartPr/>
                <p14:nvPr/>
              </p14:nvContentPartPr>
              <p14:xfrm>
                <a:off x="7581137" y="2989320"/>
                <a:ext cx="1116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A5D417-BA9A-F7F2-1583-CEA0F3193D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72137" y="2980680"/>
                  <a:ext cx="28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9178A2-4547-370B-76BA-3AB32107EC75}"/>
                    </a:ext>
                  </a:extLst>
                </p14:cNvPr>
                <p14:cNvContentPartPr/>
                <p14:nvPr/>
              </p14:nvContentPartPr>
              <p14:xfrm>
                <a:off x="7424537" y="3186240"/>
                <a:ext cx="316080" cy="3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9178A2-4547-370B-76BA-3AB32107EC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15897" y="3177240"/>
                  <a:ext cx="333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7880EC-5A9C-0CFC-7531-8C20CC7CA1DB}"/>
                    </a:ext>
                  </a:extLst>
                </p14:cNvPr>
                <p14:cNvContentPartPr/>
                <p14:nvPr/>
              </p14:nvContentPartPr>
              <p14:xfrm>
                <a:off x="7829897" y="3229080"/>
                <a:ext cx="93960" cy="7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7880EC-5A9C-0CFC-7531-8C20CC7CA1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20897" y="3220080"/>
                  <a:ext cx="11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74C25F-8015-1499-55FE-41200E38CD04}"/>
                    </a:ext>
                  </a:extLst>
                </p14:cNvPr>
                <p14:cNvContentPartPr/>
                <p14:nvPr/>
              </p14:nvContentPartPr>
              <p14:xfrm>
                <a:off x="8057057" y="3074640"/>
                <a:ext cx="20880" cy="30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74C25F-8015-1499-55FE-41200E38CD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48417" y="3065640"/>
                  <a:ext cx="38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046B48-55C7-CA1B-ED0C-E77319F2C60F}"/>
                    </a:ext>
                  </a:extLst>
                </p14:cNvPr>
                <p14:cNvContentPartPr/>
                <p14:nvPr/>
              </p14:nvContentPartPr>
              <p14:xfrm>
                <a:off x="8057057" y="3036120"/>
                <a:ext cx="296280" cy="29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046B48-55C7-CA1B-ED0C-E77319F2C6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48417" y="3027480"/>
                  <a:ext cx="313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97763F4-8EF4-00D9-7229-4E5C6B2EA918}"/>
                    </a:ext>
                  </a:extLst>
                </p14:cNvPr>
                <p14:cNvContentPartPr/>
                <p14:nvPr/>
              </p14:nvContentPartPr>
              <p14:xfrm>
                <a:off x="8432537" y="3023160"/>
                <a:ext cx="61200" cy="37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97763F4-8EF4-00D9-7229-4E5C6B2EA9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23897" y="3014160"/>
                  <a:ext cx="78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ADDD57-634C-786D-4A2B-35955251003A}"/>
                    </a:ext>
                  </a:extLst>
                </p14:cNvPr>
                <p14:cNvContentPartPr/>
                <p14:nvPr/>
              </p14:nvContentPartPr>
              <p14:xfrm>
                <a:off x="8396537" y="2931720"/>
                <a:ext cx="371520" cy="48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ADDD57-634C-786D-4A2B-3595525100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87897" y="2922720"/>
                  <a:ext cx="389160" cy="50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853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nnecting Hard Drive Unassembled To ...">
            <a:extLst>
              <a:ext uri="{FF2B5EF4-FFF2-40B4-BE49-F238E27FC236}">
                <a16:creationId xmlns:a16="http://schemas.microsoft.com/office/drawing/2014/main" id="{CCD7565A-6E01-774E-AECF-E4AA16EC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3285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5CD41F-505D-B6DF-3206-F369AD895876}"/>
              </a:ext>
            </a:extLst>
          </p:cNvPr>
          <p:cNvGrpSpPr/>
          <p:nvPr/>
        </p:nvGrpSpPr>
        <p:grpSpPr>
          <a:xfrm>
            <a:off x="2555537" y="5047800"/>
            <a:ext cx="925200" cy="1301040"/>
            <a:chOff x="2555537" y="5047800"/>
            <a:chExt cx="925200" cy="13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05EBE9-FFD9-263A-28C8-C3E3E88D8AC8}"/>
                    </a:ext>
                  </a:extLst>
                </p14:cNvPr>
                <p14:cNvContentPartPr/>
                <p14:nvPr/>
              </p14:nvContentPartPr>
              <p14:xfrm>
                <a:off x="3249977" y="5047800"/>
                <a:ext cx="230760" cy="856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05EBE9-FFD9-263A-28C8-C3E3E88D8A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40977" y="5039160"/>
                  <a:ext cx="24840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0A0403-D2BE-EF16-9CEB-D4B4756F1238}"/>
                    </a:ext>
                  </a:extLst>
                </p14:cNvPr>
                <p14:cNvContentPartPr/>
                <p14:nvPr/>
              </p14:nvContentPartPr>
              <p14:xfrm>
                <a:off x="2934257" y="5811720"/>
                <a:ext cx="159840" cy="250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0A0403-D2BE-EF16-9CEB-D4B4756F12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5257" y="5803080"/>
                  <a:ext cx="177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8D88D8-63CC-7BDB-FD1D-2B784FC38B24}"/>
                    </a:ext>
                  </a:extLst>
                </p14:cNvPr>
                <p14:cNvContentPartPr/>
                <p14:nvPr/>
              </p14:nvContentPartPr>
              <p14:xfrm>
                <a:off x="2555537" y="5616960"/>
                <a:ext cx="305280" cy="41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8D88D8-63CC-7BDB-FD1D-2B784FC38B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46897" y="5607960"/>
                  <a:ext cx="322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3BCA21-925C-6C48-F869-99CAE00D4DE9}"/>
                    </a:ext>
                  </a:extLst>
                </p14:cNvPr>
                <p14:cNvContentPartPr/>
                <p14:nvPr/>
              </p14:nvContentPartPr>
              <p14:xfrm>
                <a:off x="2652377" y="6165240"/>
                <a:ext cx="273960" cy="18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3BCA21-925C-6C48-F869-99CAE00D4D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43377" y="6156240"/>
                  <a:ext cx="291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86BC18-8B0E-CD68-C25E-94BB71DBBF69}"/>
                    </a:ext>
                  </a:extLst>
                </p14:cNvPr>
                <p14:cNvContentPartPr/>
                <p14:nvPr/>
              </p14:nvContentPartPr>
              <p14:xfrm>
                <a:off x="2732657" y="5697600"/>
                <a:ext cx="244080" cy="90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86BC18-8B0E-CD68-C25E-94BB71DBBF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23657" y="5688960"/>
                  <a:ext cx="2617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D5B7C5-B7BE-0AA3-8BBB-CA93CB39E879}"/>
              </a:ext>
            </a:extLst>
          </p:cNvPr>
          <p:cNvGrpSpPr/>
          <p:nvPr/>
        </p:nvGrpSpPr>
        <p:grpSpPr>
          <a:xfrm>
            <a:off x="4190657" y="4548840"/>
            <a:ext cx="1149840" cy="2082240"/>
            <a:chOff x="4190657" y="4548840"/>
            <a:chExt cx="1149840" cy="20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7EFD0B-72B3-3127-F30F-2EC5C600C4C3}"/>
                    </a:ext>
                  </a:extLst>
                </p14:cNvPr>
                <p14:cNvContentPartPr/>
                <p14:nvPr/>
              </p14:nvContentPartPr>
              <p14:xfrm>
                <a:off x="4190657" y="4548840"/>
                <a:ext cx="379080" cy="162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7EFD0B-72B3-3127-F30F-2EC5C600C4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2017" y="4539840"/>
                  <a:ext cx="396720" cy="16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8436D5-DE10-315A-2746-28A4DF47A3C5}"/>
                    </a:ext>
                  </a:extLst>
                </p14:cNvPr>
                <p14:cNvContentPartPr/>
                <p14:nvPr/>
              </p14:nvContentPartPr>
              <p14:xfrm>
                <a:off x="5005697" y="6267840"/>
                <a:ext cx="334800" cy="36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8436D5-DE10-315A-2746-28A4DF47A3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96697" y="6258840"/>
                  <a:ext cx="352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374DE9-BCF1-256E-914F-2CA260F46C5D}"/>
                    </a:ext>
                  </a:extLst>
                </p14:cNvPr>
                <p14:cNvContentPartPr/>
                <p14:nvPr/>
              </p14:nvContentPartPr>
              <p14:xfrm>
                <a:off x="5303777" y="6470520"/>
                <a:ext cx="10800" cy="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374DE9-BCF1-256E-914F-2CA260F46C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95137" y="6461880"/>
                  <a:ext cx="2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CF685E-AEDB-E12E-6E38-8F6DDE70E743}"/>
                    </a:ext>
                  </a:extLst>
                </p14:cNvPr>
                <p14:cNvContentPartPr/>
                <p14:nvPr/>
              </p14:nvContentPartPr>
              <p14:xfrm>
                <a:off x="4791857" y="6197280"/>
                <a:ext cx="181800" cy="34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CF685E-AEDB-E12E-6E38-8F6DDE70E7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83217" y="6188280"/>
                  <a:ext cx="199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967C36-6E2A-603A-4E6F-D87B5FAEDF6F}"/>
                    </a:ext>
                  </a:extLst>
                </p14:cNvPr>
                <p14:cNvContentPartPr/>
                <p14:nvPr/>
              </p14:nvContentPartPr>
              <p14:xfrm>
                <a:off x="4827497" y="5857800"/>
                <a:ext cx="235800" cy="144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967C36-6E2A-603A-4E6F-D87B5FAEDF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18857" y="5849160"/>
                  <a:ext cx="2534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84ADD1-2CCF-94BE-9129-E3961C4D9C23}"/>
              </a:ext>
            </a:extLst>
          </p:cNvPr>
          <p:cNvGrpSpPr/>
          <p:nvPr/>
        </p:nvGrpSpPr>
        <p:grpSpPr>
          <a:xfrm>
            <a:off x="4242497" y="1290840"/>
            <a:ext cx="1062360" cy="803880"/>
            <a:chOff x="4242497" y="1290840"/>
            <a:chExt cx="1062360" cy="80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6A053B-89BA-CAB3-E633-5CDB4C6090D6}"/>
                    </a:ext>
                  </a:extLst>
                </p14:cNvPr>
                <p14:cNvContentPartPr/>
                <p14:nvPr/>
              </p14:nvContentPartPr>
              <p14:xfrm>
                <a:off x="4820297" y="1290840"/>
                <a:ext cx="484560" cy="41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6A053B-89BA-CAB3-E633-5CDB4C6090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11657" y="1282200"/>
                  <a:ext cx="5022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7A6012-71A5-6485-40BD-2B0097E89932}"/>
                    </a:ext>
                  </a:extLst>
                </p14:cNvPr>
                <p14:cNvContentPartPr/>
                <p14:nvPr/>
              </p14:nvContentPartPr>
              <p14:xfrm>
                <a:off x="4439057" y="1707000"/>
                <a:ext cx="291240" cy="3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7A6012-71A5-6485-40BD-2B0097E899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30057" y="1698000"/>
                  <a:ext cx="308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9C1782-F5D3-AE59-11AE-DC205FA40EBD}"/>
                    </a:ext>
                  </a:extLst>
                </p14:cNvPr>
                <p14:cNvContentPartPr/>
                <p14:nvPr/>
              </p14:nvContentPartPr>
              <p14:xfrm>
                <a:off x="4242497" y="1568760"/>
                <a:ext cx="246960" cy="49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9C1782-F5D3-AE59-11AE-DC205FA40E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33497" y="1559760"/>
                  <a:ext cx="26460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345C09-5727-D7ED-2E19-DE2E07D28931}"/>
              </a:ext>
            </a:extLst>
          </p:cNvPr>
          <p:cNvGrpSpPr/>
          <p:nvPr/>
        </p:nvGrpSpPr>
        <p:grpSpPr>
          <a:xfrm>
            <a:off x="6557657" y="5534160"/>
            <a:ext cx="2189160" cy="1199520"/>
            <a:chOff x="6557657" y="5534160"/>
            <a:chExt cx="2189160" cy="11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F2039D-0B58-EB67-3CE4-4BE90AFF713A}"/>
                    </a:ext>
                  </a:extLst>
                </p14:cNvPr>
                <p14:cNvContentPartPr/>
                <p14:nvPr/>
              </p14:nvContentPartPr>
              <p14:xfrm>
                <a:off x="8194937" y="5612280"/>
                <a:ext cx="487800" cy="33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F2039D-0B58-EB67-3CE4-4BE90AFF71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77297" y="5594640"/>
                  <a:ext cx="523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F299B6-48EE-7E3B-8751-C4CE94D65CAE}"/>
                    </a:ext>
                  </a:extLst>
                </p14:cNvPr>
                <p14:cNvContentPartPr/>
                <p14:nvPr/>
              </p14:nvContentPartPr>
              <p14:xfrm>
                <a:off x="8344337" y="5556480"/>
                <a:ext cx="2520" cy="1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F299B6-48EE-7E3B-8751-C4CE94D65C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26337" y="5538840"/>
                  <a:ext cx="3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71DFAE-990E-B871-EC05-5184062698E2}"/>
                    </a:ext>
                  </a:extLst>
                </p14:cNvPr>
                <p14:cNvContentPartPr/>
                <p14:nvPr/>
              </p14:nvContentPartPr>
              <p14:xfrm>
                <a:off x="8121857" y="5706240"/>
                <a:ext cx="117720" cy="13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71DFAE-990E-B871-EC05-5184062698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04217" y="5688600"/>
                  <a:ext cx="15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17362-36FC-8D26-0C25-A73198F5973C}"/>
                    </a:ext>
                  </a:extLst>
                </p14:cNvPr>
                <p14:cNvContentPartPr/>
                <p14:nvPr/>
              </p14:nvContentPartPr>
              <p14:xfrm>
                <a:off x="7917377" y="5534160"/>
                <a:ext cx="116640" cy="23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17362-36FC-8D26-0C25-A73198F597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99377" y="5516520"/>
                  <a:ext cx="152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7136C3-C234-4430-804C-8CAB7FC42CD6}"/>
                    </a:ext>
                  </a:extLst>
                </p14:cNvPr>
                <p14:cNvContentPartPr/>
                <p14:nvPr/>
              </p14:nvContentPartPr>
              <p14:xfrm>
                <a:off x="7464137" y="5608320"/>
                <a:ext cx="454320" cy="21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7136C3-C234-4430-804C-8CAB7FC42C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46497" y="5590320"/>
                  <a:ext cx="489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153A87-C224-39AF-399C-158FFB2D8111}"/>
                    </a:ext>
                  </a:extLst>
                </p14:cNvPr>
                <p14:cNvContentPartPr/>
                <p14:nvPr/>
              </p14:nvContentPartPr>
              <p14:xfrm>
                <a:off x="7626137" y="5539200"/>
                <a:ext cx="114480" cy="3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153A87-C224-39AF-399C-158FFB2D81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08497" y="5521200"/>
                  <a:ext cx="150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82855B-3083-C27C-CBCC-F036FB20A810}"/>
                    </a:ext>
                  </a:extLst>
                </p14:cNvPr>
                <p14:cNvContentPartPr/>
                <p14:nvPr/>
              </p14:nvContentPartPr>
              <p14:xfrm>
                <a:off x="7250297" y="5615520"/>
                <a:ext cx="245520" cy="42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82855B-3083-C27C-CBCC-F036FB20A8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32297" y="5597520"/>
                  <a:ext cx="2811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CED012-0B27-7C26-C0BD-552C0D2486FB}"/>
                    </a:ext>
                  </a:extLst>
                </p14:cNvPr>
                <p14:cNvContentPartPr/>
                <p14:nvPr/>
              </p14:nvContentPartPr>
              <p14:xfrm>
                <a:off x="6826217" y="5638560"/>
                <a:ext cx="23076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CED012-0B27-7C26-C0BD-552C0D2486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217" y="5620920"/>
                  <a:ext cx="266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F1CFA0-83A9-1D52-36A7-D5BA2DA043D9}"/>
                    </a:ext>
                  </a:extLst>
                </p14:cNvPr>
                <p14:cNvContentPartPr/>
                <p14:nvPr/>
              </p14:nvContentPartPr>
              <p14:xfrm>
                <a:off x="6654497" y="5844480"/>
                <a:ext cx="122760" cy="16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F1CFA0-83A9-1D52-36A7-D5BA2DA043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6497" y="5826840"/>
                  <a:ext cx="158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32A1FF-CF62-E490-1216-E506F69E932E}"/>
                    </a:ext>
                  </a:extLst>
                </p14:cNvPr>
                <p14:cNvContentPartPr/>
                <p14:nvPr/>
              </p14:nvContentPartPr>
              <p14:xfrm>
                <a:off x="6557657" y="5757720"/>
                <a:ext cx="169920" cy="174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32A1FF-CF62-E490-1216-E506F69E93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39657" y="5740080"/>
                  <a:ext cx="205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4CEE97-05A5-1B38-AC94-0A6E8947B746}"/>
                    </a:ext>
                  </a:extLst>
                </p14:cNvPr>
                <p14:cNvContentPartPr/>
                <p14:nvPr/>
              </p14:nvContentPartPr>
              <p14:xfrm>
                <a:off x="8505617" y="6312120"/>
                <a:ext cx="241200" cy="17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4CEE97-05A5-1B38-AC94-0A6E8947B7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87977" y="6294120"/>
                  <a:ext cx="276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B61EE3-2348-0B61-98B1-6016790330F2}"/>
                    </a:ext>
                  </a:extLst>
                </p14:cNvPr>
                <p14:cNvContentPartPr/>
                <p14:nvPr/>
              </p14:nvContentPartPr>
              <p14:xfrm>
                <a:off x="8727737" y="6560160"/>
                <a:ext cx="36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B61EE3-2348-0B61-98B1-6016790330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0097" y="6542520"/>
                  <a:ext cx="3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6CB8ED-F213-47FA-9789-980E40E96012}"/>
                    </a:ext>
                  </a:extLst>
                </p14:cNvPr>
                <p14:cNvContentPartPr/>
                <p14:nvPr/>
              </p14:nvContentPartPr>
              <p14:xfrm>
                <a:off x="8193137" y="6209160"/>
                <a:ext cx="212760" cy="30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6CB8ED-F213-47FA-9789-980E40E960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75137" y="6191160"/>
                  <a:ext cx="2484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191125-B165-8642-CC75-292E1FCC6420}"/>
                    </a:ext>
                  </a:extLst>
                </p14:cNvPr>
                <p14:cNvContentPartPr/>
                <p14:nvPr/>
              </p14:nvContentPartPr>
              <p14:xfrm>
                <a:off x="8323457" y="6078480"/>
                <a:ext cx="222480" cy="25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191125-B165-8642-CC75-292E1FCC64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05817" y="6060480"/>
                  <a:ext cx="258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E4F099-833E-7781-578A-1467B0FD2818}"/>
                    </a:ext>
                  </a:extLst>
                </p14:cNvPr>
                <p14:cNvContentPartPr/>
                <p14:nvPr/>
              </p14:nvContentPartPr>
              <p14:xfrm>
                <a:off x="7453337" y="6383040"/>
                <a:ext cx="626760" cy="27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E4F099-833E-7781-578A-1467B0FD281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35697" y="6365040"/>
                  <a:ext cx="662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39BF13-39E0-7BB3-2B76-F9E58B8B3641}"/>
                    </a:ext>
                  </a:extLst>
                </p14:cNvPr>
                <p14:cNvContentPartPr/>
                <p14:nvPr/>
              </p14:nvContentPartPr>
              <p14:xfrm>
                <a:off x="7829897" y="6579240"/>
                <a:ext cx="102240" cy="2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39BF13-39E0-7BB3-2B76-F9E58B8B36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12257" y="6561600"/>
                  <a:ext cx="137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A3151F-DB39-F589-1D0C-BA33843A4E9B}"/>
                    </a:ext>
                  </a:extLst>
                </p14:cNvPr>
                <p14:cNvContentPartPr/>
                <p14:nvPr/>
              </p14:nvContentPartPr>
              <p14:xfrm>
                <a:off x="7648817" y="6716040"/>
                <a:ext cx="100080" cy="1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A3151F-DB39-F589-1D0C-BA33843A4E9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31177" y="6698040"/>
                  <a:ext cx="135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7EA39E-57A1-CB92-A780-BA3108747FD3}"/>
                    </a:ext>
                  </a:extLst>
                </p14:cNvPr>
                <p14:cNvContentPartPr/>
                <p14:nvPr/>
              </p14:nvContentPartPr>
              <p14:xfrm>
                <a:off x="7270457" y="6392400"/>
                <a:ext cx="366480" cy="31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7EA39E-57A1-CB92-A780-BA3108747F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52457" y="6374760"/>
                  <a:ext cx="4021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FCDB369-0041-B5DE-B97C-ED197894B21A}"/>
                    </a:ext>
                  </a:extLst>
                </p14:cNvPr>
                <p14:cNvContentPartPr/>
                <p14:nvPr/>
              </p14:nvContentPartPr>
              <p14:xfrm>
                <a:off x="7434977" y="6255960"/>
                <a:ext cx="173160" cy="66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FCDB369-0041-B5DE-B97C-ED197894B2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16977" y="6237960"/>
                  <a:ext cx="20880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674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9B0C57-8CC3-F8CB-D477-B898CC1C5EBA}"/>
                  </a:ext>
                </a:extLst>
              </p14:cNvPr>
              <p14:cNvContentPartPr/>
              <p14:nvPr/>
            </p14:nvContentPartPr>
            <p14:xfrm>
              <a:off x="6429137" y="152276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9B0C57-8CC3-F8CB-D477-B898CC1C5E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4817" y="151844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39DDFFA-EBAE-4608-7860-EF73DEBC5542}"/>
              </a:ext>
            </a:extLst>
          </p:cNvPr>
          <p:cNvGrpSpPr/>
          <p:nvPr/>
        </p:nvGrpSpPr>
        <p:grpSpPr>
          <a:xfrm>
            <a:off x="7359916" y="1237547"/>
            <a:ext cx="1021680" cy="811440"/>
            <a:chOff x="7359916" y="1237547"/>
            <a:chExt cx="102168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4EE6BE-F075-1AE2-98DA-C9E23FB65FA4}"/>
                    </a:ext>
                  </a:extLst>
                </p14:cNvPr>
                <p14:cNvContentPartPr/>
                <p14:nvPr/>
              </p14:nvContentPartPr>
              <p14:xfrm>
                <a:off x="7948156" y="1570907"/>
                <a:ext cx="433440" cy="37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4EE6BE-F075-1AE2-98DA-C9E23FB65F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30156" y="1553267"/>
                  <a:ext cx="4690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4F0151-FE5F-16C3-BBFC-00F878718140}"/>
                    </a:ext>
                  </a:extLst>
                </p14:cNvPr>
                <p14:cNvContentPartPr/>
                <p14:nvPr/>
              </p14:nvContentPartPr>
              <p14:xfrm>
                <a:off x="7359916" y="1804547"/>
                <a:ext cx="610200" cy="24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4F0151-FE5F-16C3-BBFC-00F8787181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41916" y="1786547"/>
                  <a:ext cx="645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22FC44-E6CB-86DF-31F0-D73FFE0CE78F}"/>
                    </a:ext>
                  </a:extLst>
                </p14:cNvPr>
                <p14:cNvContentPartPr/>
                <p14:nvPr/>
              </p14:nvContentPartPr>
              <p14:xfrm>
                <a:off x="7789036" y="1467587"/>
                <a:ext cx="81360" cy="58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22FC44-E6CB-86DF-31F0-D73FFE0CE7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71396" y="1449947"/>
                  <a:ext cx="117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56A93C-983C-7FE4-5F75-AD8025B0F451}"/>
                    </a:ext>
                  </a:extLst>
                </p14:cNvPr>
                <p14:cNvContentPartPr/>
                <p14:nvPr/>
              </p14:nvContentPartPr>
              <p14:xfrm>
                <a:off x="7533436" y="1364627"/>
                <a:ext cx="69480" cy="41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56A93C-983C-7FE4-5F75-AD8025B0F4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15796" y="1346987"/>
                  <a:ext cx="1051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324276-F92B-4D0C-FCEF-2C9ACAF1EA2C}"/>
                    </a:ext>
                  </a:extLst>
                </p14:cNvPr>
                <p14:cNvContentPartPr/>
                <p14:nvPr/>
              </p14:nvContentPartPr>
              <p14:xfrm>
                <a:off x="7698676" y="1237547"/>
                <a:ext cx="115920" cy="6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324276-F92B-4D0C-FCEF-2C9ACAF1EA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1036" y="1219547"/>
                  <a:ext cx="1515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A3D955-CB01-8DA0-1E16-B591EFB96E08}"/>
                  </a:ext>
                </a:extLst>
              </p14:cNvPr>
              <p14:cNvContentPartPr/>
              <p14:nvPr/>
            </p14:nvContentPartPr>
            <p14:xfrm>
              <a:off x="5876716" y="986627"/>
              <a:ext cx="1111680" cy="95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A3D955-CB01-8DA0-1E16-B591EFB96E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58716" y="968627"/>
                <a:ext cx="114732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49F48D-72CA-5822-6DC0-095081E2DA32}"/>
                  </a:ext>
                </a:extLst>
              </p14:cNvPr>
              <p14:cNvContentPartPr/>
              <p14:nvPr/>
            </p14:nvContentPartPr>
            <p14:xfrm>
              <a:off x="6374236" y="1967267"/>
              <a:ext cx="558720" cy="67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49F48D-72CA-5822-6DC0-095081E2DA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56236" y="1949267"/>
                <a:ext cx="59436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2B29EC4-FFA9-9231-E7A1-C335F398A8CB}"/>
              </a:ext>
            </a:extLst>
          </p:cNvPr>
          <p:cNvGrpSpPr/>
          <p:nvPr/>
        </p:nvGrpSpPr>
        <p:grpSpPr>
          <a:xfrm>
            <a:off x="6704716" y="985907"/>
            <a:ext cx="315360" cy="368280"/>
            <a:chOff x="6704716" y="985907"/>
            <a:chExt cx="3153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F531B5-1282-8A87-8280-1ED50F45502E}"/>
                    </a:ext>
                  </a:extLst>
                </p14:cNvPr>
                <p14:cNvContentPartPr/>
                <p14:nvPr/>
              </p14:nvContentPartPr>
              <p14:xfrm>
                <a:off x="6884356" y="1148627"/>
                <a:ext cx="27720" cy="13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F531B5-1282-8A87-8280-1ED50F4550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66356" y="1130987"/>
                  <a:ext cx="63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72D5C7-F2CD-E4B9-6D2D-5C3FD795E892}"/>
                    </a:ext>
                  </a:extLst>
                </p14:cNvPr>
                <p14:cNvContentPartPr/>
                <p14:nvPr/>
              </p14:nvContentPartPr>
              <p14:xfrm>
                <a:off x="6704716" y="985907"/>
                <a:ext cx="315360" cy="36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72D5C7-F2CD-E4B9-6D2D-5C3FD795E8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6716" y="967907"/>
                  <a:ext cx="35100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17916E-F6D1-CB79-8289-BBBEF64ED2D8}"/>
              </a:ext>
            </a:extLst>
          </p:cNvPr>
          <p:cNvGrpSpPr/>
          <p:nvPr/>
        </p:nvGrpSpPr>
        <p:grpSpPr>
          <a:xfrm>
            <a:off x="5782036" y="2369027"/>
            <a:ext cx="1420920" cy="509040"/>
            <a:chOff x="5782036" y="2369027"/>
            <a:chExt cx="14209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6A5422-3450-3ACA-538F-C06DA79AA1EA}"/>
                    </a:ext>
                  </a:extLst>
                </p14:cNvPr>
                <p14:cNvContentPartPr/>
                <p14:nvPr/>
              </p14:nvContentPartPr>
              <p14:xfrm>
                <a:off x="5782036" y="2621027"/>
                <a:ext cx="603360" cy="169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6A5422-3450-3ACA-538F-C06DA79AA1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4396" y="2603387"/>
                  <a:ext cx="639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BBCB9C-BA16-3B10-D363-9BB9EE4005CC}"/>
                    </a:ext>
                  </a:extLst>
                </p14:cNvPr>
                <p14:cNvContentPartPr/>
                <p14:nvPr/>
              </p14:nvContentPartPr>
              <p14:xfrm>
                <a:off x="6840796" y="2558747"/>
                <a:ext cx="135720" cy="20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BBCB9C-BA16-3B10-D363-9BB9EE4005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22796" y="2540747"/>
                  <a:ext cx="171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FBCB76-809A-5549-0512-43406F80F41F}"/>
                    </a:ext>
                  </a:extLst>
                </p14:cNvPr>
                <p14:cNvContentPartPr/>
                <p14:nvPr/>
              </p14:nvContentPartPr>
              <p14:xfrm>
                <a:off x="6686716" y="2369027"/>
                <a:ext cx="516240" cy="509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FBCB76-809A-5549-0512-43406F80F4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69076" y="2351027"/>
                  <a:ext cx="551880" cy="54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F49420-15C0-3FAD-74AC-1A5CDF01D75C}"/>
              </a:ext>
            </a:extLst>
          </p:cNvPr>
          <p:cNvGrpSpPr/>
          <p:nvPr/>
        </p:nvGrpSpPr>
        <p:grpSpPr>
          <a:xfrm>
            <a:off x="4599076" y="718787"/>
            <a:ext cx="989640" cy="582120"/>
            <a:chOff x="4599076" y="718787"/>
            <a:chExt cx="98964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35D55D-B86C-1A4F-78C2-547EA4697DCB}"/>
                    </a:ext>
                  </a:extLst>
                </p14:cNvPr>
                <p14:cNvContentPartPr/>
                <p14:nvPr/>
              </p14:nvContentPartPr>
              <p14:xfrm>
                <a:off x="5465596" y="718787"/>
                <a:ext cx="123120" cy="35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35D55D-B86C-1A4F-78C2-547EA4697D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7596" y="700787"/>
                  <a:ext cx="1587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103D49-B8A8-7834-9788-CF2E31F79C04}"/>
                    </a:ext>
                  </a:extLst>
                </p14:cNvPr>
                <p14:cNvContentPartPr/>
                <p14:nvPr/>
              </p14:nvContentPartPr>
              <p14:xfrm>
                <a:off x="4599076" y="814907"/>
                <a:ext cx="780120" cy="48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103D49-B8A8-7834-9788-CF2E31F79C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1076" y="796907"/>
                  <a:ext cx="81576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B0EC3F-BF75-C189-DB4D-755885E70A5C}"/>
              </a:ext>
            </a:extLst>
          </p:cNvPr>
          <p:cNvGrpSpPr/>
          <p:nvPr/>
        </p:nvGrpSpPr>
        <p:grpSpPr>
          <a:xfrm>
            <a:off x="4762156" y="2308907"/>
            <a:ext cx="720000" cy="724320"/>
            <a:chOff x="4762156" y="2308907"/>
            <a:chExt cx="72000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2E0263-E32F-4F5D-52ED-1720F58F9921}"/>
                    </a:ext>
                  </a:extLst>
                </p14:cNvPr>
                <p14:cNvContentPartPr/>
                <p14:nvPr/>
              </p14:nvContentPartPr>
              <p14:xfrm>
                <a:off x="5170036" y="2308907"/>
                <a:ext cx="312120" cy="418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2E0263-E32F-4F5D-52ED-1720F58F99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52036" y="2291267"/>
                  <a:ext cx="347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6FEA49-3ABA-2315-0197-96991694CF78}"/>
                    </a:ext>
                  </a:extLst>
                </p14:cNvPr>
                <p14:cNvContentPartPr/>
                <p14:nvPr/>
              </p14:nvContentPartPr>
              <p14:xfrm>
                <a:off x="5445436" y="2857547"/>
                <a:ext cx="11160" cy="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6FEA49-3ABA-2315-0197-96991694CF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27796" y="2839547"/>
                  <a:ext cx="4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600360-3594-7216-812A-EA48C78394C1}"/>
                    </a:ext>
                  </a:extLst>
                </p14:cNvPr>
                <p14:cNvContentPartPr/>
                <p14:nvPr/>
              </p14:nvContentPartPr>
              <p14:xfrm>
                <a:off x="4762156" y="2478107"/>
                <a:ext cx="343800" cy="345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600360-3594-7216-812A-EA48C78394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4516" y="2460107"/>
                  <a:ext cx="3794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D0FE58-B383-E92A-9417-752D4D471B72}"/>
                    </a:ext>
                  </a:extLst>
                </p14:cNvPr>
                <p14:cNvContentPartPr/>
                <p14:nvPr/>
              </p14:nvContentPartPr>
              <p14:xfrm>
                <a:off x="4978156" y="2345267"/>
                <a:ext cx="4932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D0FE58-B383-E92A-9417-752D4D471B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60156" y="2327267"/>
                  <a:ext cx="8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057DD6-9AB4-D016-5479-9DFC3D909C24}"/>
                    </a:ext>
                  </a:extLst>
                </p14:cNvPr>
                <p14:cNvContentPartPr/>
                <p14:nvPr/>
              </p14:nvContentPartPr>
              <p14:xfrm>
                <a:off x="5172916" y="2973827"/>
                <a:ext cx="62280" cy="59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057DD6-9AB4-D016-5479-9DFC3D909C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54916" y="2955827"/>
                  <a:ext cx="979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1817AC-9FFC-CDEA-01A1-59368D54E658}"/>
              </a:ext>
            </a:extLst>
          </p:cNvPr>
          <p:cNvGrpSpPr/>
          <p:nvPr/>
        </p:nvGrpSpPr>
        <p:grpSpPr>
          <a:xfrm>
            <a:off x="1100236" y="722747"/>
            <a:ext cx="4735800" cy="1350000"/>
            <a:chOff x="1100236" y="722747"/>
            <a:chExt cx="4735800" cy="13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F7834D-10A6-08D4-8353-B2317DDE2C0E}"/>
                    </a:ext>
                  </a:extLst>
                </p14:cNvPr>
                <p14:cNvContentPartPr/>
                <p14:nvPr/>
              </p14:nvContentPartPr>
              <p14:xfrm>
                <a:off x="5711116" y="1403507"/>
                <a:ext cx="117720" cy="32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F7834D-10A6-08D4-8353-B2317DDE2C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2476" y="1394867"/>
                  <a:ext cx="135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F166AD6-3E68-CB1B-8436-362491969B23}"/>
                    </a:ext>
                  </a:extLst>
                </p14:cNvPr>
                <p14:cNvContentPartPr/>
                <p14:nvPr/>
              </p14:nvContentPartPr>
              <p14:xfrm>
                <a:off x="5823796" y="1845587"/>
                <a:ext cx="12240" cy="3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F166AD6-3E68-CB1B-8436-362491969B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15156" y="1836587"/>
                  <a:ext cx="29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0EF554-57F9-43D0-C7D2-51641228BFFC}"/>
                    </a:ext>
                  </a:extLst>
                </p14:cNvPr>
                <p14:cNvContentPartPr/>
                <p14:nvPr/>
              </p14:nvContentPartPr>
              <p14:xfrm>
                <a:off x="5451916" y="1400987"/>
                <a:ext cx="214920" cy="32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0EF554-57F9-43D0-C7D2-51641228BF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43276" y="1391987"/>
                  <a:ext cx="232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4DFD1F6-6757-1B0E-D368-EB8918B53BD8}"/>
                    </a:ext>
                  </a:extLst>
                </p14:cNvPr>
                <p14:cNvContentPartPr/>
                <p14:nvPr/>
              </p14:nvContentPartPr>
              <p14:xfrm>
                <a:off x="5600236" y="1481267"/>
                <a:ext cx="32040" cy="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4DFD1F6-6757-1B0E-D368-EB8918B53B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91236" y="1472627"/>
                  <a:ext cx="4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88F4F4-E44D-D14E-4261-DFF9230C0B3A}"/>
                    </a:ext>
                  </a:extLst>
                </p14:cNvPr>
                <p14:cNvContentPartPr/>
                <p14:nvPr/>
              </p14:nvContentPartPr>
              <p14:xfrm>
                <a:off x="5099116" y="1538507"/>
                <a:ext cx="309600" cy="31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88F4F4-E44D-D14E-4261-DFF9230C0B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90116" y="1529867"/>
                  <a:ext cx="327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3CB316E-7F10-2872-8D55-1A37FA08B617}"/>
                    </a:ext>
                  </a:extLst>
                </p14:cNvPr>
                <p14:cNvContentPartPr/>
                <p14:nvPr/>
              </p14:nvContentPartPr>
              <p14:xfrm>
                <a:off x="4802836" y="1500707"/>
                <a:ext cx="435240" cy="383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3CB316E-7F10-2872-8D55-1A37FA08B6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94196" y="1492067"/>
                  <a:ext cx="4528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656976-B308-E75C-EA69-E5CCBB1EBA6A}"/>
                    </a:ext>
                  </a:extLst>
                </p14:cNvPr>
                <p14:cNvContentPartPr/>
                <p14:nvPr/>
              </p14:nvContentPartPr>
              <p14:xfrm>
                <a:off x="5047996" y="1381547"/>
                <a:ext cx="53280" cy="85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656976-B308-E75C-EA69-E5CCBB1EBA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39356" y="1372547"/>
                  <a:ext cx="70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FAE00E-3D2D-2042-EAF5-64E9F3FF81D6}"/>
                    </a:ext>
                  </a:extLst>
                </p14:cNvPr>
                <p14:cNvContentPartPr/>
                <p14:nvPr/>
              </p14:nvContentPartPr>
              <p14:xfrm>
                <a:off x="4269676" y="1433387"/>
                <a:ext cx="574200" cy="36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FAE00E-3D2D-2042-EAF5-64E9F3FF81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60676" y="1424387"/>
                  <a:ext cx="591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3508CD-78F6-F58E-A2C6-11B0BC6CAEF1}"/>
                    </a:ext>
                  </a:extLst>
                </p14:cNvPr>
                <p14:cNvContentPartPr/>
                <p14:nvPr/>
              </p14:nvContentPartPr>
              <p14:xfrm>
                <a:off x="4523476" y="1410347"/>
                <a:ext cx="64800" cy="128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3508CD-78F6-F58E-A2C6-11B0BC6CAE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4476" y="1401347"/>
                  <a:ext cx="82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0DE66E-B53A-FB69-A85A-846F284BDD9A}"/>
                    </a:ext>
                  </a:extLst>
                </p14:cNvPr>
                <p14:cNvContentPartPr/>
                <p14:nvPr/>
              </p14:nvContentPartPr>
              <p14:xfrm>
                <a:off x="3953236" y="1422947"/>
                <a:ext cx="468720" cy="63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0DE66E-B53A-FB69-A85A-846F284BDD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44236" y="1414307"/>
                  <a:ext cx="48636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1C7F30-5F19-E7DA-DB71-23F83BD8CC84}"/>
                    </a:ext>
                  </a:extLst>
                </p14:cNvPr>
                <p14:cNvContentPartPr/>
                <p14:nvPr/>
              </p14:nvContentPartPr>
              <p14:xfrm>
                <a:off x="4160596" y="1300547"/>
                <a:ext cx="1224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1C7F30-5F19-E7DA-DB71-23F83BD8CC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51596" y="1291907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230254-5D46-25E9-2E13-F222125A042B}"/>
                    </a:ext>
                  </a:extLst>
                </p14:cNvPr>
                <p14:cNvContentPartPr/>
                <p14:nvPr/>
              </p14:nvContentPartPr>
              <p14:xfrm>
                <a:off x="3540676" y="1453187"/>
                <a:ext cx="410400" cy="522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230254-5D46-25E9-2E13-F222125A04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31676" y="1444187"/>
                  <a:ext cx="4280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D6E5FB-F248-1AFD-8ED9-374B832E57DB}"/>
                    </a:ext>
                  </a:extLst>
                </p14:cNvPr>
                <p14:cNvContentPartPr/>
                <p14:nvPr/>
              </p14:nvContentPartPr>
              <p14:xfrm>
                <a:off x="3788716" y="2010107"/>
                <a:ext cx="225000" cy="6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D6E5FB-F248-1AFD-8ED9-374B832E57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79716" y="2001467"/>
                  <a:ext cx="242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0820FB-1A3A-B5AE-434A-DD61BAF24780}"/>
                    </a:ext>
                  </a:extLst>
                </p14:cNvPr>
                <p14:cNvContentPartPr/>
                <p14:nvPr/>
              </p14:nvContentPartPr>
              <p14:xfrm>
                <a:off x="3502876" y="1187507"/>
                <a:ext cx="225720" cy="3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0820FB-1A3A-B5AE-434A-DD61BAF247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4236" y="1178867"/>
                  <a:ext cx="24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AD49EC-F8E2-66B7-221F-D0B1A27C1A4E}"/>
                    </a:ext>
                  </a:extLst>
                </p14:cNvPr>
                <p14:cNvContentPartPr/>
                <p14:nvPr/>
              </p14:nvContentPartPr>
              <p14:xfrm>
                <a:off x="3440236" y="1247627"/>
                <a:ext cx="20880" cy="41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AD49EC-F8E2-66B7-221F-D0B1A27C1A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31596" y="1238627"/>
                  <a:ext cx="385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9780F7-EB51-1746-F724-80CDBD257308}"/>
                    </a:ext>
                  </a:extLst>
                </p14:cNvPr>
                <p14:cNvContentPartPr/>
                <p14:nvPr/>
              </p14:nvContentPartPr>
              <p14:xfrm>
                <a:off x="3026596" y="1289027"/>
                <a:ext cx="357480" cy="42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9780F7-EB51-1746-F724-80CDBD2573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7596" y="1280027"/>
                  <a:ext cx="3751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EC17B4-EFF3-40B4-43BC-8A0795AF039F}"/>
                    </a:ext>
                  </a:extLst>
                </p14:cNvPr>
                <p14:cNvContentPartPr/>
                <p14:nvPr/>
              </p14:nvContentPartPr>
              <p14:xfrm>
                <a:off x="3294796" y="1126667"/>
                <a:ext cx="38160" cy="39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EC17B4-EFF3-40B4-43BC-8A0795AF03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85796" y="1118027"/>
                  <a:ext cx="558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1B9A95C-8D4B-F13C-64EB-8483B7C2F70D}"/>
                    </a:ext>
                  </a:extLst>
                </p14:cNvPr>
                <p14:cNvContentPartPr/>
                <p14:nvPr/>
              </p14:nvContentPartPr>
              <p14:xfrm>
                <a:off x="3169876" y="1313867"/>
                <a:ext cx="5040" cy="30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1B9A95C-8D4B-F13C-64EB-8483B7C2F7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61236" y="1304867"/>
                  <a:ext cx="22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2442BD-9787-79F0-8820-15EE53D94273}"/>
                    </a:ext>
                  </a:extLst>
                </p14:cNvPr>
                <p14:cNvContentPartPr/>
                <p14:nvPr/>
              </p14:nvContentPartPr>
              <p14:xfrm>
                <a:off x="2931916" y="1314947"/>
                <a:ext cx="118440" cy="240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2442BD-9787-79F0-8820-15EE53D942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22916" y="1306307"/>
                  <a:ext cx="136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CE016B-7923-DC6C-2887-C5756C32480A}"/>
                    </a:ext>
                  </a:extLst>
                </p14:cNvPr>
                <p14:cNvContentPartPr/>
                <p14:nvPr/>
              </p14:nvContentPartPr>
              <p14:xfrm>
                <a:off x="2299036" y="1420427"/>
                <a:ext cx="554760" cy="241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CE016B-7923-DC6C-2887-C5756C3248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90036" y="1411427"/>
                  <a:ext cx="572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180BB2-D5AE-34C3-D4B1-1C0B70209F97}"/>
                    </a:ext>
                  </a:extLst>
                </p14:cNvPr>
                <p14:cNvContentPartPr/>
                <p14:nvPr/>
              </p14:nvContentPartPr>
              <p14:xfrm>
                <a:off x="2378236" y="1379027"/>
                <a:ext cx="198720" cy="6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180BB2-D5AE-34C3-D4B1-1C0B70209F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69236" y="1370027"/>
                  <a:ext cx="216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2D2281-28EC-6D7E-3229-06B0F7771826}"/>
                    </a:ext>
                  </a:extLst>
                </p14:cNvPr>
                <p14:cNvContentPartPr/>
                <p14:nvPr/>
              </p14:nvContentPartPr>
              <p14:xfrm>
                <a:off x="2032636" y="1355627"/>
                <a:ext cx="130320" cy="31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2D2281-28EC-6D7E-3229-06B0F77718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3996" y="1346627"/>
                  <a:ext cx="147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561F7CC-A8D2-D8D7-FC27-C186BB6FD347}"/>
                    </a:ext>
                  </a:extLst>
                </p14:cNvPr>
                <p14:cNvContentPartPr/>
                <p14:nvPr/>
              </p14:nvContentPartPr>
              <p14:xfrm>
                <a:off x="2105356" y="1786547"/>
                <a:ext cx="69120" cy="51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561F7CC-A8D2-D8D7-FC27-C186BB6FD3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96356" y="1777907"/>
                  <a:ext cx="86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FFD306-3CDB-99E7-B04C-9B0F7F71E2D9}"/>
                    </a:ext>
                  </a:extLst>
                </p14:cNvPr>
                <p14:cNvContentPartPr/>
                <p14:nvPr/>
              </p14:nvContentPartPr>
              <p14:xfrm>
                <a:off x="1520356" y="1375067"/>
                <a:ext cx="432000" cy="37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FFD306-3CDB-99E7-B04C-9B0F7F71E2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11716" y="1366067"/>
                  <a:ext cx="449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D01B5F-3129-CE3F-AE64-D49C052561CF}"/>
                    </a:ext>
                  </a:extLst>
                </p14:cNvPr>
                <p14:cNvContentPartPr/>
                <p14:nvPr/>
              </p14:nvContentPartPr>
              <p14:xfrm>
                <a:off x="1943356" y="722747"/>
                <a:ext cx="570240" cy="54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D01B5F-3129-CE3F-AE64-D49C052561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4356" y="714107"/>
                  <a:ext cx="5878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52AA04-FB36-900E-739F-1A8E8BF77015}"/>
                    </a:ext>
                  </a:extLst>
                </p14:cNvPr>
                <p14:cNvContentPartPr/>
                <p14:nvPr/>
              </p14:nvContentPartPr>
              <p14:xfrm>
                <a:off x="1451236" y="1343747"/>
                <a:ext cx="287280" cy="31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52AA04-FB36-900E-739F-1A8E8BF770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42236" y="1334747"/>
                  <a:ext cx="304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7FF4F1-C87D-CD04-B9C5-9D530179D89D}"/>
                    </a:ext>
                  </a:extLst>
                </p14:cNvPr>
                <p14:cNvContentPartPr/>
                <p14:nvPr/>
              </p14:nvContentPartPr>
              <p14:xfrm>
                <a:off x="1123996" y="1070867"/>
                <a:ext cx="345960" cy="46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7FF4F1-C87D-CD04-B9C5-9D530179D8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4996" y="1062227"/>
                  <a:ext cx="3636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7FC525-97E9-E303-551B-87F4F6F0C5BD}"/>
                    </a:ext>
                  </a:extLst>
                </p14:cNvPr>
                <p14:cNvContentPartPr/>
                <p14:nvPr/>
              </p14:nvContentPartPr>
              <p14:xfrm>
                <a:off x="1275916" y="992747"/>
                <a:ext cx="88560" cy="19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7FC525-97E9-E303-551B-87F4F6F0C5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66916" y="984107"/>
                  <a:ext cx="106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F47D4F-3271-7C59-16F9-15467CA3F40C}"/>
                    </a:ext>
                  </a:extLst>
                </p14:cNvPr>
                <p14:cNvContentPartPr/>
                <p14:nvPr/>
              </p14:nvContentPartPr>
              <p14:xfrm>
                <a:off x="1100236" y="1148627"/>
                <a:ext cx="109440" cy="208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F47D4F-3271-7C59-16F9-15467CA3F4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1596" y="1139987"/>
                  <a:ext cx="1270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541D13F-4C59-803D-5D42-98E350D9BA96}"/>
              </a:ext>
            </a:extLst>
          </p:cNvPr>
          <p:cNvGrpSpPr/>
          <p:nvPr/>
        </p:nvGrpSpPr>
        <p:grpSpPr>
          <a:xfrm>
            <a:off x="1604236" y="1954307"/>
            <a:ext cx="784800" cy="199080"/>
            <a:chOff x="1604236" y="1954307"/>
            <a:chExt cx="7848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0EFBC4-5EDB-E466-7655-32B76A922F53}"/>
                    </a:ext>
                  </a:extLst>
                </p14:cNvPr>
                <p14:cNvContentPartPr/>
                <p14:nvPr/>
              </p14:nvContentPartPr>
              <p14:xfrm>
                <a:off x="1604236" y="1954307"/>
                <a:ext cx="767520" cy="5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0EFBC4-5EDB-E466-7655-32B76A922F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86236" y="1936667"/>
                  <a:ext cx="803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4729B8-E1C3-4A35-D9DE-0F8D2B4BF908}"/>
                    </a:ext>
                  </a:extLst>
                </p14:cNvPr>
                <p14:cNvContentPartPr/>
                <p14:nvPr/>
              </p14:nvContentPartPr>
              <p14:xfrm>
                <a:off x="1765876" y="2097227"/>
                <a:ext cx="623160" cy="56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4729B8-E1C3-4A35-D9DE-0F8D2B4BF9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48236" y="2079227"/>
                  <a:ext cx="6588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5F7A00F-9DD3-E1DA-87CC-26D5F7C48D31}"/>
                  </a:ext>
                </a:extLst>
              </p14:cNvPr>
              <p14:cNvContentPartPr/>
              <p14:nvPr/>
            </p14:nvContentPartPr>
            <p14:xfrm>
              <a:off x="5422036" y="3581147"/>
              <a:ext cx="7560" cy="10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5F7A00F-9DD3-E1DA-87CC-26D5F7C48D3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04036" y="3563507"/>
                <a:ext cx="43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A5FF14D2-8282-F764-4095-A1470E970C3D}"/>
              </a:ext>
            </a:extLst>
          </p:cNvPr>
          <p:cNvGrpSpPr/>
          <p:nvPr/>
        </p:nvGrpSpPr>
        <p:grpSpPr>
          <a:xfrm>
            <a:off x="1188436" y="2961227"/>
            <a:ext cx="4271040" cy="956880"/>
            <a:chOff x="1188436" y="2961227"/>
            <a:chExt cx="427104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471C87-17EB-E848-6BF4-1D1F378A3833}"/>
                    </a:ext>
                  </a:extLst>
                </p14:cNvPr>
                <p14:cNvContentPartPr/>
                <p14:nvPr/>
              </p14:nvContentPartPr>
              <p14:xfrm>
                <a:off x="5057356" y="3477827"/>
                <a:ext cx="351360" cy="138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471C87-17EB-E848-6BF4-1D1F378A38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48356" y="3468827"/>
                  <a:ext cx="369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DA560D-B244-D59F-2EE7-C8676760FF57}"/>
                    </a:ext>
                  </a:extLst>
                </p14:cNvPr>
                <p14:cNvContentPartPr/>
                <p14:nvPr/>
              </p14:nvContentPartPr>
              <p14:xfrm>
                <a:off x="5315476" y="3283427"/>
                <a:ext cx="144000" cy="1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DA560D-B244-D59F-2EE7-C8676760FF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06836" y="3274787"/>
                  <a:ext cx="161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20CD8F-0782-7FE8-5933-58F60E014F67}"/>
                    </a:ext>
                  </a:extLst>
                </p14:cNvPr>
                <p14:cNvContentPartPr/>
                <p14:nvPr/>
              </p14:nvContentPartPr>
              <p14:xfrm>
                <a:off x="4646956" y="3398987"/>
                <a:ext cx="588240" cy="51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20CD8F-0782-7FE8-5933-58F60E014F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37956" y="3389987"/>
                  <a:ext cx="6058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ACBD13-07E3-F51F-78E8-F503059C2BFF}"/>
                    </a:ext>
                  </a:extLst>
                </p14:cNvPr>
                <p14:cNvContentPartPr/>
                <p14:nvPr/>
              </p14:nvContentPartPr>
              <p14:xfrm>
                <a:off x="4953676" y="3175427"/>
                <a:ext cx="39600" cy="29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ACBD13-07E3-F51F-78E8-F503059C2B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44676" y="3166787"/>
                  <a:ext cx="57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EF1582-E082-3A24-4499-61F82DA0CC9E}"/>
                    </a:ext>
                  </a:extLst>
                </p14:cNvPr>
                <p14:cNvContentPartPr/>
                <p14:nvPr/>
              </p14:nvContentPartPr>
              <p14:xfrm>
                <a:off x="4308916" y="3374507"/>
                <a:ext cx="390600" cy="288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EF1582-E082-3A24-4499-61F82DA0CC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99916" y="3365867"/>
                  <a:ext cx="408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7297D3-3DD9-4B4B-8115-0714C4BC8221}"/>
                    </a:ext>
                  </a:extLst>
                </p14:cNvPr>
                <p14:cNvContentPartPr/>
                <p14:nvPr/>
              </p14:nvContentPartPr>
              <p14:xfrm>
                <a:off x="4516996" y="3182267"/>
                <a:ext cx="138600" cy="12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7297D3-3DD9-4B4B-8115-0714C4BC82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08356" y="3173267"/>
                  <a:ext cx="156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C24D1DB-DAE2-8A78-6861-75058497CD73}"/>
                    </a:ext>
                  </a:extLst>
                </p14:cNvPr>
                <p14:cNvContentPartPr/>
                <p14:nvPr/>
              </p14:nvContentPartPr>
              <p14:xfrm>
                <a:off x="3936316" y="3257507"/>
                <a:ext cx="411840" cy="64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C24D1DB-DAE2-8A78-6861-75058497CD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27676" y="3248507"/>
                  <a:ext cx="42948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922663-1029-2EEB-3C91-F09F43BF2270}"/>
                    </a:ext>
                  </a:extLst>
                </p14:cNvPr>
                <p14:cNvContentPartPr/>
                <p14:nvPr/>
              </p14:nvContentPartPr>
              <p14:xfrm>
                <a:off x="4008676" y="3169307"/>
                <a:ext cx="34920" cy="15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922663-1029-2EEB-3C91-F09F43BF22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99676" y="3160667"/>
                  <a:ext cx="5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85A5F7-32F7-B037-1AFA-885B9699C484}"/>
                    </a:ext>
                  </a:extLst>
                </p14:cNvPr>
                <p14:cNvContentPartPr/>
                <p14:nvPr/>
              </p14:nvContentPartPr>
              <p14:xfrm>
                <a:off x="3453916" y="3341747"/>
                <a:ext cx="384120" cy="31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85A5F7-32F7-B037-1AFA-885B9699C4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4916" y="3333107"/>
                  <a:ext cx="401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2F8238-E96D-2E76-AE5E-7140391B6C4E}"/>
                    </a:ext>
                  </a:extLst>
                </p14:cNvPr>
                <p14:cNvContentPartPr/>
                <p14:nvPr/>
              </p14:nvContentPartPr>
              <p14:xfrm>
                <a:off x="3795916" y="3505547"/>
                <a:ext cx="16560" cy="2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2F8238-E96D-2E76-AE5E-7140391B6C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6916" y="3496547"/>
                  <a:ext cx="3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D56C8D-B346-B806-079D-530E2B2F1A3A}"/>
                    </a:ext>
                  </a:extLst>
                </p14:cNvPr>
                <p14:cNvContentPartPr/>
                <p14:nvPr/>
              </p14:nvContentPartPr>
              <p14:xfrm>
                <a:off x="3240076" y="3271187"/>
                <a:ext cx="355320" cy="347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D56C8D-B346-B806-079D-530E2B2F1A3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31436" y="3262547"/>
                  <a:ext cx="372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411022-7DDD-AA1F-D419-A66C737F1F26}"/>
                    </a:ext>
                  </a:extLst>
                </p14:cNvPr>
                <p14:cNvContentPartPr/>
                <p14:nvPr/>
              </p14:nvContentPartPr>
              <p14:xfrm>
                <a:off x="3465796" y="3067787"/>
                <a:ext cx="153000" cy="47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411022-7DDD-AA1F-D419-A66C737F1F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56796" y="3058787"/>
                  <a:ext cx="170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FF063F-A506-15B3-54D9-C7E93867739A}"/>
                    </a:ext>
                  </a:extLst>
                </p14:cNvPr>
                <p14:cNvContentPartPr/>
                <p14:nvPr/>
              </p14:nvContentPartPr>
              <p14:xfrm>
                <a:off x="3021916" y="3128987"/>
                <a:ext cx="37800" cy="249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FF063F-A506-15B3-54D9-C7E9386773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13276" y="3120347"/>
                  <a:ext cx="55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44D520-87C3-FB18-1E96-73DEF05AA0C6}"/>
                    </a:ext>
                  </a:extLst>
                </p14:cNvPr>
                <p14:cNvContentPartPr/>
                <p14:nvPr/>
              </p14:nvContentPartPr>
              <p14:xfrm>
                <a:off x="2738236" y="3210347"/>
                <a:ext cx="279360" cy="244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44D520-87C3-FB18-1E96-73DEF05AA0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29236" y="3201707"/>
                  <a:ext cx="297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06931A-C96C-4A1F-044D-15344B795665}"/>
                    </a:ext>
                  </a:extLst>
                </p14:cNvPr>
                <p14:cNvContentPartPr/>
                <p14:nvPr/>
              </p14:nvContentPartPr>
              <p14:xfrm>
                <a:off x="2828236" y="3042227"/>
                <a:ext cx="46800" cy="294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06931A-C96C-4A1F-044D-15344B7956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19236" y="3033227"/>
                  <a:ext cx="64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3A60EFB-9588-105B-1B71-AEEF3F11D2C3}"/>
                    </a:ext>
                  </a:extLst>
                </p14:cNvPr>
                <p14:cNvContentPartPr/>
                <p14:nvPr/>
              </p14:nvContentPartPr>
              <p14:xfrm>
                <a:off x="2613676" y="3113147"/>
                <a:ext cx="130320" cy="39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3A60EFB-9588-105B-1B71-AEEF3F11D2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04676" y="3104507"/>
                  <a:ext cx="147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08B8E3-5CD8-9294-852C-EB555E9468CA}"/>
                    </a:ext>
                  </a:extLst>
                </p14:cNvPr>
                <p14:cNvContentPartPr/>
                <p14:nvPr/>
              </p14:nvContentPartPr>
              <p14:xfrm>
                <a:off x="2594596" y="3135827"/>
                <a:ext cx="91440" cy="28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08B8E3-5CD8-9294-852C-EB555E9468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85596" y="3126827"/>
                  <a:ext cx="109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16C2B8-168D-8295-2F02-060EF3C32B61}"/>
                    </a:ext>
                  </a:extLst>
                </p14:cNvPr>
                <p14:cNvContentPartPr/>
                <p14:nvPr/>
              </p14:nvContentPartPr>
              <p14:xfrm>
                <a:off x="2459236" y="3148427"/>
                <a:ext cx="145800" cy="250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16C2B8-168D-8295-2F02-060EF3C32B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50236" y="3139787"/>
                  <a:ext cx="163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7BA6B0-CB12-27E1-15E2-7EBEEB467D38}"/>
                    </a:ext>
                  </a:extLst>
                </p14:cNvPr>
                <p14:cNvContentPartPr/>
                <p14:nvPr/>
              </p14:nvContentPartPr>
              <p14:xfrm>
                <a:off x="1952356" y="3292787"/>
                <a:ext cx="356040" cy="5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7BA6B0-CB12-27E1-15E2-7EBEEB467D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43716" y="3283787"/>
                  <a:ext cx="37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220B87-DD63-E33D-F3B3-F1680056B1A1}"/>
                    </a:ext>
                  </a:extLst>
                </p14:cNvPr>
                <p14:cNvContentPartPr/>
                <p14:nvPr/>
              </p14:nvContentPartPr>
              <p14:xfrm>
                <a:off x="2052436" y="3056267"/>
                <a:ext cx="173160" cy="68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220B87-DD63-E33D-F3B3-F1680056B1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43796" y="3047627"/>
                  <a:ext cx="190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D7B7AB-8725-3A1D-A657-A6FAF8AF4A7F}"/>
                    </a:ext>
                  </a:extLst>
                </p14:cNvPr>
                <p14:cNvContentPartPr/>
                <p14:nvPr/>
              </p14:nvContentPartPr>
              <p14:xfrm>
                <a:off x="1188436" y="3105227"/>
                <a:ext cx="540720" cy="28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D7B7AB-8725-3A1D-A657-A6FAF8AF4A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9796" y="3096587"/>
                  <a:ext cx="558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893427-4DCC-799C-2F42-AD809832EBC3}"/>
                    </a:ext>
                  </a:extLst>
                </p14:cNvPr>
                <p14:cNvContentPartPr/>
                <p14:nvPr/>
              </p14:nvContentPartPr>
              <p14:xfrm>
                <a:off x="1419556" y="2961227"/>
                <a:ext cx="216720" cy="68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893427-4DCC-799C-2F42-AD809832EB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10556" y="2952227"/>
                  <a:ext cx="23436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606B8B-7ADA-DE10-F31B-DD13D15E2A1E}"/>
                  </a:ext>
                </a:extLst>
              </p14:cNvPr>
              <p14:cNvContentPartPr/>
              <p14:nvPr/>
            </p14:nvContentPartPr>
            <p14:xfrm>
              <a:off x="2014817" y="1768200"/>
              <a:ext cx="156600" cy="11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606B8B-7ADA-DE10-F31B-DD13D15E2A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005817" y="1759200"/>
                <a:ext cx="174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2A3FF4-CA5B-32BD-8BF8-9AAAC2D0D8AA}"/>
                  </a:ext>
                </a:extLst>
              </p14:cNvPr>
              <p14:cNvContentPartPr/>
              <p14:nvPr/>
            </p14:nvContentPartPr>
            <p14:xfrm>
              <a:off x="1667057" y="3092640"/>
              <a:ext cx="155520" cy="16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2A3FF4-CA5B-32BD-8BF8-9AAAC2D0D8A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58057" y="3083640"/>
                <a:ext cx="17316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37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D0CA945-1098-1F01-FAE7-D9C40BF2CCBA}"/>
              </a:ext>
            </a:extLst>
          </p:cNvPr>
          <p:cNvGrpSpPr/>
          <p:nvPr/>
        </p:nvGrpSpPr>
        <p:grpSpPr>
          <a:xfrm>
            <a:off x="1202297" y="84480"/>
            <a:ext cx="6823080" cy="1095120"/>
            <a:chOff x="1202297" y="84480"/>
            <a:chExt cx="6823080" cy="10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F755C45-9C72-47F1-3A42-66803E185035}"/>
                    </a:ext>
                  </a:extLst>
                </p14:cNvPr>
                <p14:cNvContentPartPr/>
                <p14:nvPr/>
              </p14:nvContentPartPr>
              <p14:xfrm>
                <a:off x="7508057" y="654000"/>
                <a:ext cx="517320" cy="477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F755C45-9C72-47F1-3A42-66803E1850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90057" y="636360"/>
                  <a:ext cx="5529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BDA56B-98DF-E5EE-5ADD-FC407445C426}"/>
                    </a:ext>
                  </a:extLst>
                </p14:cNvPr>
                <p14:cNvContentPartPr/>
                <p14:nvPr/>
              </p14:nvContentPartPr>
              <p14:xfrm>
                <a:off x="7529657" y="187440"/>
                <a:ext cx="167040" cy="49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BDA56B-98DF-E5EE-5ADD-FC407445C4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1657" y="169800"/>
                  <a:ext cx="202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6C86CF-E664-06CA-43C6-BD0E9F543B7E}"/>
                    </a:ext>
                  </a:extLst>
                </p14:cNvPr>
                <p14:cNvContentPartPr/>
                <p14:nvPr/>
              </p14:nvContentPartPr>
              <p14:xfrm>
                <a:off x="7842137" y="299400"/>
                <a:ext cx="540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6C86CF-E664-06CA-43C6-BD0E9F543B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4497" y="281400"/>
                  <a:ext cx="4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952C00-5C1A-6876-58C3-2BD45916EC5F}"/>
                    </a:ext>
                  </a:extLst>
                </p14:cNvPr>
                <p14:cNvContentPartPr/>
                <p14:nvPr/>
              </p14:nvContentPartPr>
              <p14:xfrm>
                <a:off x="6298817" y="487320"/>
                <a:ext cx="1018800" cy="37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952C00-5C1A-6876-58C3-2BD45916E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80817" y="469320"/>
                  <a:ext cx="1054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769D9D-B8A8-A3A6-1F1B-0D16EE4DF720}"/>
                    </a:ext>
                  </a:extLst>
                </p14:cNvPr>
                <p14:cNvContentPartPr/>
                <p14:nvPr/>
              </p14:nvContentPartPr>
              <p14:xfrm>
                <a:off x="7087217" y="362400"/>
                <a:ext cx="5076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769D9D-B8A8-A3A6-1F1B-0D16EE4DF72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69577" y="344400"/>
                  <a:ext cx="86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A037AC-CC2C-CAAB-9E1E-347AB140E0E3}"/>
                    </a:ext>
                  </a:extLst>
                </p14:cNvPr>
                <p14:cNvContentPartPr/>
                <p14:nvPr/>
              </p14:nvContentPartPr>
              <p14:xfrm>
                <a:off x="6824057" y="918960"/>
                <a:ext cx="302760" cy="16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A037AC-CC2C-CAAB-9E1E-347AB140E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06057" y="900960"/>
                  <a:ext cx="338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F40B4E-7A11-B35A-7109-81F4864048CA}"/>
                    </a:ext>
                  </a:extLst>
                </p14:cNvPr>
                <p14:cNvContentPartPr/>
                <p14:nvPr/>
              </p14:nvContentPartPr>
              <p14:xfrm>
                <a:off x="6708857" y="544560"/>
                <a:ext cx="162720" cy="1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F40B4E-7A11-B35A-7109-81F4864048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90857" y="526920"/>
                  <a:ext cx="198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F09DE3-ACAC-B78B-B047-58C76DE79C10}"/>
                    </a:ext>
                  </a:extLst>
                </p14:cNvPr>
                <p14:cNvContentPartPr/>
                <p14:nvPr/>
              </p14:nvContentPartPr>
              <p14:xfrm>
                <a:off x="5611577" y="303360"/>
                <a:ext cx="545040" cy="48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F09DE3-ACAC-B78B-B047-58C76DE79C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93577" y="285360"/>
                  <a:ext cx="5806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2FA5EE-6EC5-FAF5-7217-7FF5778947FC}"/>
                    </a:ext>
                  </a:extLst>
                </p14:cNvPr>
                <p14:cNvContentPartPr/>
                <p14:nvPr/>
              </p14:nvContentPartPr>
              <p14:xfrm>
                <a:off x="5190737" y="718080"/>
                <a:ext cx="275040" cy="329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2FA5EE-6EC5-FAF5-7217-7FF5778947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73097" y="700440"/>
                  <a:ext cx="310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CE7575-AD28-40C2-6D34-14C1787EAECA}"/>
                    </a:ext>
                  </a:extLst>
                </p14:cNvPr>
                <p14:cNvContentPartPr/>
                <p14:nvPr/>
              </p14:nvContentPartPr>
              <p14:xfrm>
                <a:off x="4976897" y="612600"/>
                <a:ext cx="243000" cy="37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CE7575-AD28-40C2-6D34-14C1787EAE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8897" y="594600"/>
                  <a:ext cx="278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809726-563D-36AE-0386-862DEAAF6170}"/>
                    </a:ext>
                  </a:extLst>
                </p14:cNvPr>
                <p14:cNvContentPartPr/>
                <p14:nvPr/>
              </p14:nvContentPartPr>
              <p14:xfrm>
                <a:off x="4324937" y="283200"/>
                <a:ext cx="272160" cy="433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809726-563D-36AE-0386-862DEAAF61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06937" y="265200"/>
                  <a:ext cx="307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86B069-16A6-4C98-5719-92E56A15F116}"/>
                    </a:ext>
                  </a:extLst>
                </p14:cNvPr>
                <p14:cNvContentPartPr/>
                <p14:nvPr/>
              </p14:nvContentPartPr>
              <p14:xfrm>
                <a:off x="4362737" y="85920"/>
                <a:ext cx="392400" cy="51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86B069-16A6-4C98-5719-92E56A15F1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45097" y="67920"/>
                  <a:ext cx="4280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4DA315-97DC-5678-F759-66AB5DFF074E}"/>
                    </a:ext>
                  </a:extLst>
                </p14:cNvPr>
                <p14:cNvContentPartPr/>
                <p14:nvPr/>
              </p14:nvContentPartPr>
              <p14:xfrm>
                <a:off x="3548057" y="548520"/>
                <a:ext cx="600840" cy="29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4DA315-97DC-5678-F759-66AB5DFF07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30417" y="530880"/>
                  <a:ext cx="636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2F0F90-349E-661B-6470-CB2C7E9CF581}"/>
                    </a:ext>
                  </a:extLst>
                </p14:cNvPr>
                <p14:cNvContentPartPr/>
                <p14:nvPr/>
              </p14:nvContentPartPr>
              <p14:xfrm>
                <a:off x="3947297" y="895920"/>
                <a:ext cx="108360" cy="87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2F0F90-349E-661B-6470-CB2C7E9CF5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9297" y="877920"/>
                  <a:ext cx="144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BB720F-8525-761F-A723-1BDE0B0F5741}"/>
                    </a:ext>
                  </a:extLst>
                </p14:cNvPr>
                <p14:cNvContentPartPr/>
                <p14:nvPr/>
              </p14:nvContentPartPr>
              <p14:xfrm>
                <a:off x="3777377" y="1011480"/>
                <a:ext cx="186480" cy="16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BB720F-8525-761F-A723-1BDE0B0F57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59737" y="993480"/>
                  <a:ext cx="222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69AB87-921B-6DEF-1C8E-E1B06DB6E4AB}"/>
                    </a:ext>
                  </a:extLst>
                </p14:cNvPr>
                <p14:cNvContentPartPr/>
                <p14:nvPr/>
              </p14:nvContentPartPr>
              <p14:xfrm>
                <a:off x="3417737" y="590280"/>
                <a:ext cx="368640" cy="338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69AB87-921B-6DEF-1C8E-E1B06DB6E4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9737" y="572280"/>
                  <a:ext cx="404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9DD424-27AB-D2C8-F9D3-5D6F47CB053C}"/>
                    </a:ext>
                  </a:extLst>
                </p14:cNvPr>
                <p14:cNvContentPartPr/>
                <p14:nvPr/>
              </p14:nvContentPartPr>
              <p14:xfrm>
                <a:off x="3731297" y="281400"/>
                <a:ext cx="334800" cy="12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9DD424-27AB-D2C8-F9D3-5D6F47CB05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13297" y="263400"/>
                  <a:ext cx="370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D0F4FD-BFAA-8A9E-9761-275EFB6BA50B}"/>
                    </a:ext>
                  </a:extLst>
                </p14:cNvPr>
                <p14:cNvContentPartPr/>
                <p14:nvPr/>
              </p14:nvContentPartPr>
              <p14:xfrm>
                <a:off x="3232697" y="137400"/>
                <a:ext cx="311040" cy="59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D0F4FD-BFAA-8A9E-9761-275EFB6BA5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4697" y="119400"/>
                  <a:ext cx="3466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ED9B47-C063-A5A7-19B7-B3245253C00D}"/>
                    </a:ext>
                  </a:extLst>
                </p14:cNvPr>
                <p14:cNvContentPartPr/>
                <p14:nvPr/>
              </p14:nvContentPartPr>
              <p14:xfrm>
                <a:off x="3390737" y="84480"/>
                <a:ext cx="147600" cy="5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ED9B47-C063-A5A7-19B7-B3245253C0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3097" y="66840"/>
                  <a:ext cx="183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77EEB5-6A42-4844-ED23-8989FD73E9AD}"/>
                    </a:ext>
                  </a:extLst>
                </p14:cNvPr>
                <p14:cNvContentPartPr/>
                <p14:nvPr/>
              </p14:nvContentPartPr>
              <p14:xfrm>
                <a:off x="2369417" y="414600"/>
                <a:ext cx="728640" cy="42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77EEB5-6A42-4844-ED23-8989FD73E9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51777" y="396600"/>
                  <a:ext cx="7642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03FAE8-5578-9A5C-E363-6CF1A7DACB54}"/>
                    </a:ext>
                  </a:extLst>
                </p14:cNvPr>
                <p14:cNvContentPartPr/>
                <p14:nvPr/>
              </p14:nvContentPartPr>
              <p14:xfrm>
                <a:off x="2808617" y="901680"/>
                <a:ext cx="110520" cy="8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03FAE8-5578-9A5C-E363-6CF1A7DACB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0977" y="883680"/>
                  <a:ext cx="146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CD3D45-A6FB-7FA3-A852-737AD679700F}"/>
                    </a:ext>
                  </a:extLst>
                </p14:cNvPr>
                <p14:cNvContentPartPr/>
                <p14:nvPr/>
              </p14:nvContentPartPr>
              <p14:xfrm>
                <a:off x="2715017" y="306240"/>
                <a:ext cx="540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CD3D45-A6FB-7FA3-A852-737AD67970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7377" y="288240"/>
                  <a:ext cx="41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084626-C07F-C662-2EC4-094CFA4004BC}"/>
                    </a:ext>
                  </a:extLst>
                </p14:cNvPr>
                <p14:cNvContentPartPr/>
                <p14:nvPr/>
              </p14:nvContentPartPr>
              <p14:xfrm>
                <a:off x="2315057" y="294720"/>
                <a:ext cx="47520" cy="45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084626-C07F-C662-2EC4-094CFA4004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97057" y="276720"/>
                  <a:ext cx="831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0E022F-EF13-6237-4DEB-07D3BA9084F6}"/>
                    </a:ext>
                  </a:extLst>
                </p14:cNvPr>
                <p14:cNvContentPartPr/>
                <p14:nvPr/>
              </p14:nvContentPartPr>
              <p14:xfrm>
                <a:off x="1202297" y="582720"/>
                <a:ext cx="1016640" cy="17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0E022F-EF13-6237-4DEB-07D3BA9084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4297" y="565080"/>
                  <a:ext cx="105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0DBE68-7DE6-43B4-463E-17DF12CC7D26}"/>
                    </a:ext>
                  </a:extLst>
                </p14:cNvPr>
                <p14:cNvContentPartPr/>
                <p14:nvPr/>
              </p14:nvContentPartPr>
              <p14:xfrm>
                <a:off x="1455017" y="456000"/>
                <a:ext cx="152640" cy="50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0DBE68-7DE6-43B4-463E-17DF12CC7D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37377" y="438360"/>
                  <a:ext cx="18828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6510DC3-C1CE-68AB-1062-FA7A3C8BBE1C}"/>
                  </a:ext>
                </a:extLst>
              </p14:cNvPr>
              <p14:cNvContentPartPr/>
              <p14:nvPr/>
            </p14:nvContentPartPr>
            <p14:xfrm>
              <a:off x="809177" y="255480"/>
              <a:ext cx="220680" cy="453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6510DC3-C1CE-68AB-1062-FA7A3C8BBE1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1537" y="237480"/>
                <a:ext cx="2563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337216-2C8B-54D5-FD82-C1350ED55CAF}"/>
                  </a:ext>
                </a:extLst>
              </p14:cNvPr>
              <p14:cNvContentPartPr/>
              <p14:nvPr/>
            </p14:nvContentPartPr>
            <p14:xfrm>
              <a:off x="1008617" y="913200"/>
              <a:ext cx="32400" cy="68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337216-2C8B-54D5-FD82-C1350ED55C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0977" y="895200"/>
                <a:ext cx="68040" cy="10368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08F868F6-5B9F-304B-3AE4-30648AA21B9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13398" y="1564903"/>
            <a:ext cx="8095238" cy="1342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677810-3D21-322C-0281-81FCC2BA9083}"/>
                  </a:ext>
                </a:extLst>
              </p14:cNvPr>
              <p14:cNvContentPartPr/>
              <p14:nvPr/>
            </p14:nvContentPartPr>
            <p14:xfrm>
              <a:off x="3119297" y="2684126"/>
              <a:ext cx="169920" cy="1323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677810-3D21-322C-0281-81FCC2BA908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1657" y="2666126"/>
                <a:ext cx="205560" cy="13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99DFABA-1AF8-1E70-E81A-FE89B49B3077}"/>
              </a:ext>
            </a:extLst>
          </p:cNvPr>
          <p:cNvGrpSpPr/>
          <p:nvPr/>
        </p:nvGrpSpPr>
        <p:grpSpPr>
          <a:xfrm>
            <a:off x="1222817" y="2667926"/>
            <a:ext cx="6909120" cy="3355560"/>
            <a:chOff x="1222817" y="2667926"/>
            <a:chExt cx="6909120" cy="33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C6BFB0-B5FA-DD57-F312-CA0B84536234}"/>
                    </a:ext>
                  </a:extLst>
                </p14:cNvPr>
                <p14:cNvContentPartPr/>
                <p14:nvPr/>
              </p14:nvContentPartPr>
              <p14:xfrm>
                <a:off x="1374737" y="2667926"/>
                <a:ext cx="533880" cy="22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C6BFB0-B5FA-DD57-F312-CA0B845362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56737" y="2649926"/>
                  <a:ext cx="569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9CDCE8-1A6B-412C-9F66-FEB059110438}"/>
                    </a:ext>
                  </a:extLst>
                </p14:cNvPr>
                <p14:cNvContentPartPr/>
                <p14:nvPr/>
              </p14:nvContentPartPr>
              <p14:xfrm>
                <a:off x="2056577" y="2801486"/>
                <a:ext cx="966960" cy="18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9CDCE8-1A6B-412C-9F66-FEB0591104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38577" y="2783486"/>
                  <a:ext cx="1002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FE6B03-1B22-0D16-D0B0-5E807571B7C6}"/>
                    </a:ext>
                  </a:extLst>
                </p14:cNvPr>
                <p14:cNvContentPartPr/>
                <p14:nvPr/>
              </p14:nvContentPartPr>
              <p14:xfrm>
                <a:off x="2769737" y="4298726"/>
                <a:ext cx="173160" cy="40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FE6B03-1B22-0D16-D0B0-5E807571B7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1737" y="4281086"/>
                  <a:ext cx="208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774B8F-1E22-D926-8456-F27541D42CA5}"/>
                    </a:ext>
                  </a:extLst>
                </p14:cNvPr>
                <p14:cNvContentPartPr/>
                <p14:nvPr/>
              </p14:nvContentPartPr>
              <p14:xfrm>
                <a:off x="3036137" y="4306286"/>
                <a:ext cx="102240" cy="43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774B8F-1E22-D926-8456-F27541D42C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18137" y="4288286"/>
                  <a:ext cx="137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7D7D1D-EF53-1BCE-3295-CA402B6675B1}"/>
                    </a:ext>
                  </a:extLst>
                </p14:cNvPr>
                <p14:cNvContentPartPr/>
                <p14:nvPr/>
              </p14:nvContentPartPr>
              <p14:xfrm>
                <a:off x="3244937" y="4313126"/>
                <a:ext cx="188280" cy="41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7D7D1D-EF53-1BCE-3295-CA402B6675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26937" y="4295486"/>
                  <a:ext cx="223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0D92AC-269C-24BD-8F8B-173269F7CC1D}"/>
                    </a:ext>
                  </a:extLst>
                </p14:cNvPr>
                <p14:cNvContentPartPr/>
                <p14:nvPr/>
              </p14:nvContentPartPr>
              <p14:xfrm>
                <a:off x="3607817" y="4279286"/>
                <a:ext cx="207000" cy="489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0D92AC-269C-24BD-8F8B-173269F7CC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90177" y="4261646"/>
                  <a:ext cx="2426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7D5AD4-81CF-CD4F-5910-0B0105CDFCD4}"/>
                    </a:ext>
                  </a:extLst>
                </p14:cNvPr>
                <p14:cNvContentPartPr/>
                <p14:nvPr/>
              </p14:nvContentPartPr>
              <p14:xfrm>
                <a:off x="3989417" y="4355966"/>
                <a:ext cx="61200" cy="380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7D5AD4-81CF-CD4F-5910-0B0105CDFC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71777" y="4338326"/>
                  <a:ext cx="96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EAC85E-D726-DEBA-E9F3-9DAA3BF6DB9E}"/>
                    </a:ext>
                  </a:extLst>
                </p14:cNvPr>
                <p14:cNvContentPartPr/>
                <p14:nvPr/>
              </p14:nvContentPartPr>
              <p14:xfrm>
                <a:off x="3947297" y="4318526"/>
                <a:ext cx="256680" cy="41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EAC85E-D726-DEBA-E9F3-9DAA3BF6DB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29297" y="4300886"/>
                  <a:ext cx="2923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523B25-C1C9-2F44-380B-247E83E0987C}"/>
                    </a:ext>
                  </a:extLst>
                </p14:cNvPr>
                <p14:cNvContentPartPr/>
                <p14:nvPr/>
              </p14:nvContentPartPr>
              <p14:xfrm>
                <a:off x="2255297" y="4502846"/>
                <a:ext cx="229320" cy="19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523B25-C1C9-2F44-380B-247E83E098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37657" y="4485206"/>
                  <a:ext cx="264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DF7740-420D-1D69-2025-42F848E8BF9B}"/>
                    </a:ext>
                  </a:extLst>
                </p14:cNvPr>
                <p14:cNvContentPartPr/>
                <p14:nvPr/>
              </p14:nvContentPartPr>
              <p14:xfrm>
                <a:off x="2304617" y="4092806"/>
                <a:ext cx="373680" cy="28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DF7740-420D-1D69-2025-42F848E8BF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86977" y="4074806"/>
                  <a:ext cx="4093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367B6B-9173-2EE9-1C41-C029F4BE4705}"/>
                    </a:ext>
                  </a:extLst>
                </p14:cNvPr>
                <p14:cNvContentPartPr/>
                <p14:nvPr/>
              </p14:nvContentPartPr>
              <p14:xfrm>
                <a:off x="1531337" y="3080846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367B6B-9173-2EE9-1C41-C029F4BE470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13337" y="30632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4A1776-9322-E635-E715-E4D18716E5AC}"/>
                    </a:ext>
                  </a:extLst>
                </p14:cNvPr>
                <p14:cNvContentPartPr/>
                <p14:nvPr/>
              </p14:nvContentPartPr>
              <p14:xfrm>
                <a:off x="1594337" y="3027566"/>
                <a:ext cx="25920" cy="22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4A1776-9322-E635-E715-E4D18716E5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76337" y="3009926"/>
                  <a:ext cx="61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9A47E8-675C-B7B2-AEFA-B4127F7B0D8F}"/>
                    </a:ext>
                  </a:extLst>
                </p14:cNvPr>
                <p14:cNvContentPartPr/>
                <p14:nvPr/>
              </p14:nvContentPartPr>
              <p14:xfrm>
                <a:off x="1469057" y="2892206"/>
                <a:ext cx="240480" cy="20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9A47E8-675C-B7B2-AEFA-B4127F7B0D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51057" y="2874566"/>
                  <a:ext cx="276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71C723-BBBC-4A14-F039-2E890A829F85}"/>
                    </a:ext>
                  </a:extLst>
                </p14:cNvPr>
                <p14:cNvContentPartPr/>
                <p14:nvPr/>
              </p14:nvContentPartPr>
              <p14:xfrm>
                <a:off x="1393457" y="3191006"/>
                <a:ext cx="119520" cy="18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71C723-BBBC-4A14-F039-2E890A829F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75457" y="3173006"/>
                  <a:ext cx="155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C7C721-3A3F-E5B7-5BF9-EBD13149374A}"/>
                    </a:ext>
                  </a:extLst>
                </p14:cNvPr>
                <p14:cNvContentPartPr/>
                <p14:nvPr/>
              </p14:nvContentPartPr>
              <p14:xfrm>
                <a:off x="1449977" y="3131966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C7C721-3A3F-E5B7-5BF9-EBD1314937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2337" y="31139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D07948-3199-0750-5305-C1F2800EF052}"/>
                    </a:ext>
                  </a:extLst>
                </p14:cNvPr>
                <p14:cNvContentPartPr/>
                <p14:nvPr/>
              </p14:nvContentPartPr>
              <p14:xfrm>
                <a:off x="1364657" y="3095246"/>
                <a:ext cx="15840" cy="5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D07948-3199-0750-5305-C1F2800EF0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46657" y="3077606"/>
                  <a:ext cx="5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7B0ECB-ED09-324C-D392-FA1E88E249CF}"/>
                    </a:ext>
                  </a:extLst>
                </p14:cNvPr>
                <p14:cNvContentPartPr/>
                <p14:nvPr/>
              </p14:nvContentPartPr>
              <p14:xfrm>
                <a:off x="1371857" y="3165806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7B0ECB-ED09-324C-D392-FA1E88E249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353857" y="31481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7F7D04-4476-A97D-6B8F-A0E3B1628100}"/>
                    </a:ext>
                  </a:extLst>
                </p14:cNvPr>
                <p14:cNvContentPartPr/>
                <p14:nvPr/>
              </p14:nvContentPartPr>
              <p14:xfrm>
                <a:off x="1353497" y="3002726"/>
                <a:ext cx="21960" cy="28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7F7D04-4476-A97D-6B8F-A0E3B162810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35497" y="2985086"/>
                  <a:ext cx="57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4CCADB-F519-AF2D-366E-D7AA15D83D7B}"/>
                    </a:ext>
                  </a:extLst>
                </p14:cNvPr>
                <p14:cNvContentPartPr/>
                <p14:nvPr/>
              </p14:nvContentPartPr>
              <p14:xfrm>
                <a:off x="1222817" y="3130526"/>
                <a:ext cx="101880" cy="213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4CCADB-F519-AF2D-366E-D7AA15D83D7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4817" y="3112886"/>
                  <a:ext cx="137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C7FD62-2DBE-C494-B758-A227D9114D21}"/>
                    </a:ext>
                  </a:extLst>
                </p14:cNvPr>
                <p14:cNvContentPartPr/>
                <p14:nvPr/>
              </p14:nvContentPartPr>
              <p14:xfrm>
                <a:off x="6092897" y="2785286"/>
                <a:ext cx="44640" cy="216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C7FD62-2DBE-C494-B758-A227D9114D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74897" y="2767286"/>
                  <a:ext cx="80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1B1961-193C-7921-87AD-CE06D7462223}"/>
                    </a:ext>
                  </a:extLst>
                </p14:cNvPr>
                <p14:cNvContentPartPr/>
                <p14:nvPr/>
              </p14:nvContentPartPr>
              <p14:xfrm>
                <a:off x="6113417" y="2856926"/>
                <a:ext cx="794520" cy="13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1B1961-193C-7921-87AD-CE06D74622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95417" y="2839286"/>
                  <a:ext cx="830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913246-3F74-66E7-30FD-A5CF2C1C79E2}"/>
                    </a:ext>
                  </a:extLst>
                </p14:cNvPr>
                <p14:cNvContentPartPr/>
                <p14:nvPr/>
              </p14:nvContentPartPr>
              <p14:xfrm>
                <a:off x="6478097" y="3035126"/>
                <a:ext cx="371880" cy="89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913246-3F74-66E7-30FD-A5CF2C1C79E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60457" y="3017486"/>
                  <a:ext cx="40752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FFA98B-B4E2-19CC-7698-F9AB021DF664}"/>
                    </a:ext>
                  </a:extLst>
                </p14:cNvPr>
                <p14:cNvContentPartPr/>
                <p14:nvPr/>
              </p14:nvContentPartPr>
              <p14:xfrm>
                <a:off x="6316817" y="4277846"/>
                <a:ext cx="217440" cy="549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FFA98B-B4E2-19CC-7698-F9AB021DF6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99177" y="4260206"/>
                  <a:ext cx="25308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F8C7F7-7998-093A-8E2E-989FD76B69D9}"/>
                    </a:ext>
                  </a:extLst>
                </p14:cNvPr>
                <p14:cNvContentPartPr/>
                <p14:nvPr/>
              </p14:nvContentPartPr>
              <p14:xfrm>
                <a:off x="6661337" y="4298726"/>
                <a:ext cx="168120" cy="56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F8C7F7-7998-093A-8E2E-989FD76B69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43697" y="4281086"/>
                  <a:ext cx="20376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FD4572-7CE2-C6CA-A440-0EFE39B92AD2}"/>
                    </a:ext>
                  </a:extLst>
                </p14:cNvPr>
                <p14:cNvContentPartPr/>
                <p14:nvPr/>
              </p14:nvContentPartPr>
              <p14:xfrm>
                <a:off x="6993617" y="4361006"/>
                <a:ext cx="184320" cy="517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FD4572-7CE2-C6CA-A440-0EFE39B92A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75977" y="4343006"/>
                  <a:ext cx="2199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1FBF0C-7373-0274-CBBF-DD1222023DCA}"/>
                    </a:ext>
                  </a:extLst>
                </p14:cNvPr>
                <p14:cNvContentPartPr/>
                <p14:nvPr/>
              </p14:nvContentPartPr>
              <p14:xfrm>
                <a:off x="7429937" y="4291166"/>
                <a:ext cx="240840" cy="50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1FBF0C-7373-0274-CBBF-DD1222023D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12297" y="4273526"/>
                  <a:ext cx="2764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A7A59D-9310-F131-5D7F-52DD2E9795A8}"/>
                    </a:ext>
                  </a:extLst>
                </p14:cNvPr>
                <p14:cNvContentPartPr/>
                <p14:nvPr/>
              </p14:nvContentPartPr>
              <p14:xfrm>
                <a:off x="7834937" y="4435166"/>
                <a:ext cx="31320" cy="312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A7A59D-9310-F131-5D7F-52DD2E9795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17297" y="4417526"/>
                  <a:ext cx="66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FE0F91-44D7-841D-673F-F471C872B96A}"/>
                    </a:ext>
                  </a:extLst>
                </p14:cNvPr>
                <p14:cNvContentPartPr/>
                <p14:nvPr/>
              </p14:nvContentPartPr>
              <p14:xfrm>
                <a:off x="7881377" y="4359926"/>
                <a:ext cx="250560" cy="379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FE0F91-44D7-841D-673F-F471C872B9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63377" y="4342286"/>
                  <a:ext cx="286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AB41E7-85AC-D49E-2247-6DBF66FE45B5}"/>
                    </a:ext>
                  </a:extLst>
                </p14:cNvPr>
                <p14:cNvContentPartPr/>
                <p14:nvPr/>
              </p14:nvContentPartPr>
              <p14:xfrm>
                <a:off x="3360137" y="5118446"/>
                <a:ext cx="39600" cy="334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AB41E7-85AC-D49E-2247-6DBF66FE45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42137" y="5100806"/>
                  <a:ext cx="75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FE1D3D-4634-F95E-4E22-15C181973EA9}"/>
                    </a:ext>
                  </a:extLst>
                </p14:cNvPr>
                <p14:cNvContentPartPr/>
                <p14:nvPr/>
              </p14:nvContentPartPr>
              <p14:xfrm>
                <a:off x="3425657" y="5303846"/>
                <a:ext cx="3647160" cy="254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FE1D3D-4634-F95E-4E22-15C181973E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08017" y="5285846"/>
                  <a:ext cx="3682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5116F26-D66A-35C6-50C1-A2754FAC0A0A}"/>
                    </a:ext>
                  </a:extLst>
                </p14:cNvPr>
                <p14:cNvContentPartPr/>
                <p14:nvPr/>
              </p14:nvContentPartPr>
              <p14:xfrm>
                <a:off x="5290457" y="5588966"/>
                <a:ext cx="19440" cy="40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5116F26-D66A-35C6-50C1-A2754FAC0A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72817" y="5570966"/>
                  <a:ext cx="55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36F06B4-7C79-D1C8-6595-8C069160C7FF}"/>
                    </a:ext>
                  </a:extLst>
                </p14:cNvPr>
                <p14:cNvContentPartPr/>
                <p14:nvPr/>
              </p14:nvContentPartPr>
              <p14:xfrm>
                <a:off x="5230697" y="5871206"/>
                <a:ext cx="234360" cy="152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36F06B4-7C79-D1C8-6595-8C069160C7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13057" y="5853566"/>
                  <a:ext cx="270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4BC2F0-E759-2A99-9B81-8F5D59B598B2}"/>
                    </a:ext>
                  </a:extLst>
                </p14:cNvPr>
                <p14:cNvContentPartPr/>
                <p14:nvPr/>
              </p14:nvContentPartPr>
              <p14:xfrm>
                <a:off x="5447777" y="5101166"/>
                <a:ext cx="373680" cy="371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4BC2F0-E759-2A99-9B81-8F5D59B598B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30137" y="5083526"/>
                  <a:ext cx="409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504D1D3-DB6B-47B8-3EF5-EEAE89BA1025}"/>
                    </a:ext>
                  </a:extLst>
                </p14:cNvPr>
                <p14:cNvContentPartPr/>
                <p14:nvPr/>
              </p14:nvContentPartPr>
              <p14:xfrm>
                <a:off x="5871497" y="5284046"/>
                <a:ext cx="116640" cy="54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504D1D3-DB6B-47B8-3EF5-EEAE89BA10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53497" y="5266046"/>
                  <a:ext cx="152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722F71-CC62-9C8A-416B-83C2463D6A61}"/>
                    </a:ext>
                  </a:extLst>
                </p14:cNvPr>
                <p14:cNvContentPartPr/>
                <p14:nvPr/>
              </p14:nvContentPartPr>
              <p14:xfrm>
                <a:off x="5684297" y="5074526"/>
                <a:ext cx="102240" cy="68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722F71-CC62-9C8A-416B-83C2463D6A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66657" y="5056886"/>
                  <a:ext cx="1378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22A2D33-34EE-FD99-722F-C386DD88F2BD}"/>
              </a:ext>
            </a:extLst>
          </p:cNvPr>
          <p:cNvGrpSpPr/>
          <p:nvPr/>
        </p:nvGrpSpPr>
        <p:grpSpPr>
          <a:xfrm>
            <a:off x="418577" y="5868326"/>
            <a:ext cx="2320560" cy="795240"/>
            <a:chOff x="418577" y="5868326"/>
            <a:chExt cx="232056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62165EC-7586-8B33-6285-445C9014D226}"/>
                    </a:ext>
                  </a:extLst>
                </p14:cNvPr>
                <p14:cNvContentPartPr/>
                <p14:nvPr/>
              </p14:nvContentPartPr>
              <p14:xfrm>
                <a:off x="2312897" y="6235526"/>
                <a:ext cx="426240" cy="341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62165EC-7586-8B33-6285-445C9014D2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95257" y="6217526"/>
                  <a:ext cx="461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21A0BE-7584-DB9F-A277-2A5222C4BB21}"/>
                    </a:ext>
                  </a:extLst>
                </p14:cNvPr>
                <p14:cNvContentPartPr/>
                <p14:nvPr/>
              </p14:nvContentPartPr>
              <p14:xfrm>
                <a:off x="2461217" y="6045806"/>
                <a:ext cx="76320" cy="213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21A0BE-7584-DB9F-A277-2A5222C4BB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43217" y="6028166"/>
                  <a:ext cx="111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C9A4475-B0D3-3930-246C-6E82248D4F83}"/>
                    </a:ext>
                  </a:extLst>
                </p14:cNvPr>
                <p14:cNvContentPartPr/>
                <p14:nvPr/>
              </p14:nvContentPartPr>
              <p14:xfrm>
                <a:off x="2605217" y="6079646"/>
                <a:ext cx="13680" cy="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C9A4475-B0D3-3930-246C-6E82248D4F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87217" y="6061646"/>
                  <a:ext cx="49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47BE83-7BEA-9885-E69E-FBEC035F65D0}"/>
                    </a:ext>
                  </a:extLst>
                </p14:cNvPr>
                <p14:cNvContentPartPr/>
                <p14:nvPr/>
              </p14:nvContentPartPr>
              <p14:xfrm>
                <a:off x="1807817" y="6242726"/>
                <a:ext cx="579600" cy="178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47BE83-7BEA-9885-E69E-FBEC035F65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90177" y="6224726"/>
                  <a:ext cx="615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A7E8CFD-E825-2934-F47F-7CFEE8A1899A}"/>
                    </a:ext>
                  </a:extLst>
                </p14:cNvPr>
                <p14:cNvContentPartPr/>
                <p14:nvPr/>
              </p14:nvContentPartPr>
              <p14:xfrm>
                <a:off x="2061977" y="6031046"/>
                <a:ext cx="63000" cy="31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A7E8CFD-E825-2934-F47F-7CFEE8A189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44337" y="6013046"/>
                  <a:ext cx="98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E0DA41B-3B56-C5BE-0922-0CAE5BDEE89B}"/>
                    </a:ext>
                  </a:extLst>
                </p14:cNvPr>
                <p14:cNvContentPartPr/>
                <p14:nvPr/>
              </p14:nvContentPartPr>
              <p14:xfrm>
                <a:off x="1921217" y="6621446"/>
                <a:ext cx="187560" cy="4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E0DA41B-3B56-C5BE-0922-0CAE5BDEE8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03217" y="6603806"/>
                  <a:ext cx="223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327B90-CFF3-8726-7949-31EACA62E045}"/>
                    </a:ext>
                  </a:extLst>
                </p14:cNvPr>
                <p14:cNvContentPartPr/>
                <p14:nvPr/>
              </p14:nvContentPartPr>
              <p14:xfrm>
                <a:off x="1836617" y="6191246"/>
                <a:ext cx="164880" cy="69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327B90-CFF3-8726-7949-31EACA62E0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18977" y="6173246"/>
                  <a:ext cx="20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D8AC7EA-E582-7E00-3FF1-4844D817286E}"/>
                    </a:ext>
                  </a:extLst>
                </p14:cNvPr>
                <p14:cNvContentPartPr/>
                <p14:nvPr/>
              </p14:nvContentPartPr>
              <p14:xfrm>
                <a:off x="1510817" y="6280886"/>
                <a:ext cx="158760" cy="223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D8AC7EA-E582-7E00-3FF1-4844D817286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92817" y="6263246"/>
                  <a:ext cx="194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C6F45A-83C3-6D22-C886-D0F76C2EBA50}"/>
                    </a:ext>
                  </a:extLst>
                </p14:cNvPr>
                <p14:cNvContentPartPr/>
                <p14:nvPr/>
              </p14:nvContentPartPr>
              <p14:xfrm>
                <a:off x="1565177" y="6020966"/>
                <a:ext cx="10800" cy="158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C6F45A-83C3-6D22-C886-D0F76C2EBA5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47537" y="6003326"/>
                  <a:ext cx="46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451E1D-53B2-54F2-C281-19DAA43DC58E}"/>
                    </a:ext>
                  </a:extLst>
                </p14:cNvPr>
                <p14:cNvContentPartPr/>
                <p14:nvPr/>
              </p14:nvContentPartPr>
              <p14:xfrm>
                <a:off x="1025537" y="6149126"/>
                <a:ext cx="443160" cy="336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451E1D-53B2-54F2-C281-19DAA43DC5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7537" y="6131126"/>
                  <a:ext cx="478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A18796-179B-403B-3EE0-59885E362DAC}"/>
                    </a:ext>
                  </a:extLst>
                </p14:cNvPr>
                <p14:cNvContentPartPr/>
                <p14:nvPr/>
              </p14:nvContentPartPr>
              <p14:xfrm>
                <a:off x="1338017" y="5868326"/>
                <a:ext cx="136080" cy="50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A18796-179B-403B-3EE0-59885E362DA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20017" y="5850326"/>
                  <a:ext cx="17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6F1D6C-EF70-5BC7-0D5B-6838E9357C69}"/>
                    </a:ext>
                  </a:extLst>
                </p14:cNvPr>
                <p14:cNvContentPartPr/>
                <p14:nvPr/>
              </p14:nvContentPartPr>
              <p14:xfrm>
                <a:off x="625217" y="6022046"/>
                <a:ext cx="173160" cy="32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6F1D6C-EF70-5BC7-0D5B-6838E9357C6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7217" y="6004406"/>
                  <a:ext cx="208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046A2E-6A51-1B14-9A91-DCD568D38F1F}"/>
                    </a:ext>
                  </a:extLst>
                </p14:cNvPr>
                <p14:cNvContentPartPr/>
                <p14:nvPr/>
              </p14:nvContentPartPr>
              <p14:xfrm>
                <a:off x="426497" y="6310406"/>
                <a:ext cx="135720" cy="22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046A2E-6A51-1B14-9A91-DCD568D38F1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8857" y="6292406"/>
                  <a:ext cx="171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A1E662-C7F7-A293-E230-443F558A5025}"/>
                    </a:ext>
                  </a:extLst>
                </p14:cNvPr>
                <p14:cNvContentPartPr/>
                <p14:nvPr/>
              </p14:nvContentPartPr>
              <p14:xfrm>
                <a:off x="418577" y="6181526"/>
                <a:ext cx="138600" cy="221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A1E662-C7F7-A293-E230-443F558A502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0577" y="6163886"/>
                  <a:ext cx="1742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F51F3B6-C53C-1D33-DD09-DFBA559326E4}"/>
              </a:ext>
            </a:extLst>
          </p:cNvPr>
          <p:cNvGrpSpPr/>
          <p:nvPr/>
        </p:nvGrpSpPr>
        <p:grpSpPr>
          <a:xfrm>
            <a:off x="4827857" y="6239846"/>
            <a:ext cx="709200" cy="350280"/>
            <a:chOff x="4827857" y="6239846"/>
            <a:chExt cx="7092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2DA6A9-E8F7-A451-1B6B-39A7459AE3DB}"/>
                    </a:ext>
                  </a:extLst>
                </p14:cNvPr>
                <p14:cNvContentPartPr/>
                <p14:nvPr/>
              </p14:nvContentPartPr>
              <p14:xfrm>
                <a:off x="4827857" y="6239846"/>
                <a:ext cx="321840" cy="34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2DA6A9-E8F7-A451-1B6B-39A7459AE3D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10217" y="6221846"/>
                  <a:ext cx="357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42909E5-4B2D-5871-19D7-47E9B126BC9E}"/>
                    </a:ext>
                  </a:extLst>
                </p14:cNvPr>
                <p14:cNvContentPartPr/>
                <p14:nvPr/>
              </p14:nvContentPartPr>
              <p14:xfrm>
                <a:off x="5334737" y="6275486"/>
                <a:ext cx="202320" cy="314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42909E5-4B2D-5871-19D7-47E9B126BC9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16737" y="6257486"/>
                  <a:ext cx="23796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15766DE-E02C-78AA-A83C-4AE98B262CDD}"/>
              </a:ext>
            </a:extLst>
          </p:cNvPr>
          <p:cNvGrpSpPr/>
          <p:nvPr/>
        </p:nvGrpSpPr>
        <p:grpSpPr>
          <a:xfrm>
            <a:off x="3378497" y="6517406"/>
            <a:ext cx="773640" cy="173880"/>
            <a:chOff x="3378497" y="6517406"/>
            <a:chExt cx="7736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C77100-1091-F0BE-0B34-85664B6F418B}"/>
                    </a:ext>
                  </a:extLst>
                </p14:cNvPr>
                <p14:cNvContentPartPr/>
                <p14:nvPr/>
              </p14:nvContentPartPr>
              <p14:xfrm>
                <a:off x="3378497" y="6517406"/>
                <a:ext cx="745200" cy="27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C77100-1091-F0BE-0B34-85664B6F41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60497" y="6499766"/>
                  <a:ext cx="780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3E9FE6-6D3C-7573-FD58-2FD323112838}"/>
                    </a:ext>
                  </a:extLst>
                </p14:cNvPr>
                <p14:cNvContentPartPr/>
                <p14:nvPr/>
              </p14:nvContentPartPr>
              <p14:xfrm>
                <a:off x="3584057" y="6645206"/>
                <a:ext cx="568080" cy="46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3E9FE6-6D3C-7573-FD58-2FD32311283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6417" y="6627566"/>
                  <a:ext cx="60372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6F1E438-96C2-50C1-48E7-D1EA6B89CE41}"/>
              </a:ext>
            </a:extLst>
          </p:cNvPr>
          <p:cNvGrpSpPr/>
          <p:nvPr/>
        </p:nvGrpSpPr>
        <p:grpSpPr>
          <a:xfrm>
            <a:off x="5855297" y="6209160"/>
            <a:ext cx="295560" cy="420480"/>
            <a:chOff x="5855297" y="6209160"/>
            <a:chExt cx="2955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37E610-660C-F7BF-D78A-F8A4E5CE29F3}"/>
                    </a:ext>
                  </a:extLst>
                </p14:cNvPr>
                <p14:cNvContentPartPr/>
                <p14:nvPr/>
              </p14:nvContentPartPr>
              <p14:xfrm>
                <a:off x="5865377" y="6209160"/>
                <a:ext cx="204120" cy="420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37E610-660C-F7BF-D78A-F8A4E5CE29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47737" y="6191160"/>
                  <a:ext cx="239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3D4FB3-8534-299B-EA30-A2FD882DA277}"/>
                    </a:ext>
                  </a:extLst>
                </p14:cNvPr>
                <p14:cNvContentPartPr/>
                <p14:nvPr/>
              </p14:nvContentPartPr>
              <p14:xfrm>
                <a:off x="5855297" y="6411120"/>
                <a:ext cx="295560" cy="5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3D4FB3-8534-299B-EA30-A2FD882DA2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37297" y="6393480"/>
                  <a:ext cx="3312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95F3679-A73C-0211-9926-BF5611836E5A}"/>
              </a:ext>
            </a:extLst>
          </p:cNvPr>
          <p:cNvGrpSpPr/>
          <p:nvPr/>
        </p:nvGrpSpPr>
        <p:grpSpPr>
          <a:xfrm>
            <a:off x="6722537" y="6138600"/>
            <a:ext cx="797040" cy="555120"/>
            <a:chOff x="6722537" y="6138600"/>
            <a:chExt cx="79704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A7F3B8-08BB-5567-0406-9769FAB66B5E}"/>
                    </a:ext>
                  </a:extLst>
                </p14:cNvPr>
                <p14:cNvContentPartPr/>
                <p14:nvPr/>
              </p14:nvContentPartPr>
              <p14:xfrm>
                <a:off x="6722537" y="6138600"/>
                <a:ext cx="264600" cy="515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A7F3B8-08BB-5567-0406-9769FAB66B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04897" y="6120600"/>
                  <a:ext cx="3002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51C7B6-18FA-7C86-D6AD-D1299339EB48}"/>
                    </a:ext>
                  </a:extLst>
                </p14:cNvPr>
                <p14:cNvContentPartPr/>
                <p14:nvPr/>
              </p14:nvContentPartPr>
              <p14:xfrm>
                <a:off x="7095497" y="6500040"/>
                <a:ext cx="31320" cy="125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51C7B6-18FA-7C86-D6AD-D1299339EB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77857" y="6482400"/>
                  <a:ext cx="66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37D870-40F0-8D5B-80D6-5954F252E0A3}"/>
                    </a:ext>
                  </a:extLst>
                </p14:cNvPr>
                <p14:cNvContentPartPr/>
                <p14:nvPr/>
              </p14:nvContentPartPr>
              <p14:xfrm>
                <a:off x="7105937" y="6360000"/>
                <a:ext cx="24120" cy="2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37D870-40F0-8D5B-80D6-5954F252E0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87937" y="6342360"/>
                  <a:ext cx="59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78DB46-22EB-7031-6EA1-2F9988C8F868}"/>
                    </a:ext>
                  </a:extLst>
                </p14:cNvPr>
                <p14:cNvContentPartPr/>
                <p14:nvPr/>
              </p14:nvContentPartPr>
              <p14:xfrm>
                <a:off x="7276577" y="6382320"/>
                <a:ext cx="243000" cy="311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78DB46-22EB-7031-6EA1-2F9988C8F8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58577" y="6364320"/>
                  <a:ext cx="2786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BC17A3-4CB6-F885-4A91-04E55B4C3690}"/>
              </a:ext>
            </a:extLst>
          </p:cNvPr>
          <p:cNvGrpSpPr/>
          <p:nvPr/>
        </p:nvGrpSpPr>
        <p:grpSpPr>
          <a:xfrm>
            <a:off x="7784537" y="6092160"/>
            <a:ext cx="1416600" cy="549360"/>
            <a:chOff x="7784537" y="6092160"/>
            <a:chExt cx="141660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834EA0-51DB-49EB-47DE-1CC640CEB430}"/>
                    </a:ext>
                  </a:extLst>
                </p14:cNvPr>
                <p14:cNvContentPartPr/>
                <p14:nvPr/>
              </p14:nvContentPartPr>
              <p14:xfrm>
                <a:off x="7784537" y="6277920"/>
                <a:ext cx="361440" cy="291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834EA0-51DB-49EB-47DE-1CC640CEB43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75897" y="6269280"/>
                  <a:ext cx="379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05216D-D709-E6BF-A30A-59CEECEB50E8}"/>
                    </a:ext>
                  </a:extLst>
                </p14:cNvPr>
                <p14:cNvContentPartPr/>
                <p14:nvPr/>
              </p14:nvContentPartPr>
              <p14:xfrm>
                <a:off x="7829177" y="6604080"/>
                <a:ext cx="311760" cy="3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05216D-D709-E6BF-A30A-59CEECEB50E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20177" y="6595440"/>
                  <a:ext cx="32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4765DF-2571-780C-8E25-7AC0B1C7D22F}"/>
                    </a:ext>
                  </a:extLst>
                </p14:cNvPr>
                <p14:cNvContentPartPr/>
                <p14:nvPr/>
              </p14:nvContentPartPr>
              <p14:xfrm>
                <a:off x="8341097" y="6192240"/>
                <a:ext cx="215280" cy="313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4765DF-2571-780C-8E25-7AC0B1C7D22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32457" y="6183600"/>
                  <a:ext cx="232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064B383-6414-BC13-7E15-92BEF195F1C1}"/>
                    </a:ext>
                  </a:extLst>
                </p14:cNvPr>
                <p14:cNvContentPartPr/>
                <p14:nvPr/>
              </p14:nvContentPartPr>
              <p14:xfrm>
                <a:off x="8597057" y="6108000"/>
                <a:ext cx="230760" cy="44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064B383-6414-BC13-7E15-92BEF195F1C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88417" y="6099000"/>
                  <a:ext cx="2484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04ABF88-C423-C592-3A44-7369CC35DB1A}"/>
                    </a:ext>
                  </a:extLst>
                </p14:cNvPr>
                <p14:cNvContentPartPr/>
                <p14:nvPr/>
              </p14:nvContentPartPr>
              <p14:xfrm>
                <a:off x="8900537" y="6147240"/>
                <a:ext cx="300600" cy="411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04ABF88-C423-C592-3A44-7369CC35DB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91897" y="6138240"/>
                  <a:ext cx="318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C1DBC68-3EA9-583C-79B3-16F5BCEDA603}"/>
                    </a:ext>
                  </a:extLst>
                </p14:cNvPr>
                <p14:cNvContentPartPr/>
                <p14:nvPr/>
              </p14:nvContentPartPr>
              <p14:xfrm>
                <a:off x="8759777" y="6092160"/>
                <a:ext cx="109080" cy="87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C1DBC68-3EA9-583C-79B3-16F5BCEDA6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50777" y="6083160"/>
                  <a:ext cx="1267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BA83174-403F-325C-B74A-60D9806DE1D8}"/>
              </a:ext>
            </a:extLst>
          </p:cNvPr>
          <p:cNvGrpSpPr/>
          <p:nvPr/>
        </p:nvGrpSpPr>
        <p:grpSpPr>
          <a:xfrm>
            <a:off x="9396977" y="6183600"/>
            <a:ext cx="663840" cy="343800"/>
            <a:chOff x="9396977" y="6183600"/>
            <a:chExt cx="6638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3C43423-FA3E-31DD-D6F3-C336C19E3874}"/>
                    </a:ext>
                  </a:extLst>
                </p14:cNvPr>
                <p14:cNvContentPartPr/>
                <p14:nvPr/>
              </p14:nvContentPartPr>
              <p14:xfrm>
                <a:off x="9396977" y="6191160"/>
                <a:ext cx="248040" cy="336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3C43423-FA3E-31DD-D6F3-C336C19E387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88337" y="6182160"/>
                  <a:ext cx="265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080E912-2A5C-3DFE-88A1-B50ADB290E58}"/>
                    </a:ext>
                  </a:extLst>
                </p14:cNvPr>
                <p14:cNvContentPartPr/>
                <p14:nvPr/>
              </p14:nvContentPartPr>
              <p14:xfrm>
                <a:off x="9772457" y="6275040"/>
                <a:ext cx="27000" cy="19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080E912-2A5C-3DFE-88A1-B50ADB290E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63457" y="6266040"/>
                  <a:ext cx="44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2EE64A-0E79-E109-E5A4-144B88161335}"/>
                    </a:ext>
                  </a:extLst>
                </p14:cNvPr>
                <p14:cNvContentPartPr/>
                <p14:nvPr/>
              </p14:nvContentPartPr>
              <p14:xfrm>
                <a:off x="9744017" y="6183600"/>
                <a:ext cx="316800" cy="313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2EE64A-0E79-E109-E5A4-144B881613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35017" y="6174960"/>
                  <a:ext cx="334440" cy="33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2166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204684-EF68-68CB-D1C8-1913183CABF8}"/>
                  </a:ext>
                </a:extLst>
              </p14:cNvPr>
              <p14:cNvContentPartPr/>
              <p14:nvPr/>
            </p14:nvContentPartPr>
            <p14:xfrm>
              <a:off x="1920857" y="1903920"/>
              <a:ext cx="1575360" cy="77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204684-EF68-68CB-D1C8-1913183CA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3217" y="1885920"/>
                <a:ext cx="1611000" cy="8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2A7240D-B87F-C754-74BD-C26002B7650D}"/>
              </a:ext>
            </a:extLst>
          </p:cNvPr>
          <p:cNvGrpSpPr/>
          <p:nvPr/>
        </p:nvGrpSpPr>
        <p:grpSpPr>
          <a:xfrm>
            <a:off x="6160577" y="205080"/>
            <a:ext cx="2267280" cy="701640"/>
            <a:chOff x="6160577" y="205080"/>
            <a:chExt cx="226728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7F9DAE-B57F-2FBC-CCE6-3AB08B1CF3C4}"/>
                    </a:ext>
                  </a:extLst>
                </p14:cNvPr>
                <p14:cNvContentPartPr/>
                <p14:nvPr/>
              </p14:nvContentPartPr>
              <p14:xfrm>
                <a:off x="7933937" y="526920"/>
                <a:ext cx="473760" cy="29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7F9DAE-B57F-2FBC-CCE6-3AB08B1CF3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24937" y="517920"/>
                  <a:ext cx="491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2DA13B-866C-5F0B-F39E-D46AF57FB9B9}"/>
                    </a:ext>
                  </a:extLst>
                </p14:cNvPr>
                <p14:cNvContentPartPr/>
                <p14:nvPr/>
              </p14:nvContentPartPr>
              <p14:xfrm>
                <a:off x="8176577" y="205080"/>
                <a:ext cx="27000" cy="27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2DA13B-866C-5F0B-F39E-D46AF57FB9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67577" y="196080"/>
                  <a:ext cx="44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DE0C63-9A2C-4BC3-BECB-0FC8D85BA2D3}"/>
                    </a:ext>
                  </a:extLst>
                </p14:cNvPr>
                <p14:cNvContentPartPr/>
                <p14:nvPr/>
              </p14:nvContentPartPr>
              <p14:xfrm>
                <a:off x="8403737" y="375720"/>
                <a:ext cx="24120" cy="2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DE0C63-9A2C-4BC3-BECB-0FC8D85BA2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95097" y="366720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50E765-62DA-30D4-CB97-63E4FAC5492C}"/>
                    </a:ext>
                  </a:extLst>
                </p14:cNvPr>
                <p14:cNvContentPartPr/>
                <p14:nvPr/>
              </p14:nvContentPartPr>
              <p14:xfrm>
                <a:off x="7186937" y="453480"/>
                <a:ext cx="828000" cy="16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50E765-62DA-30D4-CB97-63E4FAC549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78297" y="444480"/>
                  <a:ext cx="845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5CAC02-F548-9F21-CA80-74FC403C67A6}"/>
                    </a:ext>
                  </a:extLst>
                </p14:cNvPr>
                <p14:cNvContentPartPr/>
                <p14:nvPr/>
              </p14:nvContentPartPr>
              <p14:xfrm>
                <a:off x="7762217" y="267000"/>
                <a:ext cx="10800" cy="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5CAC02-F548-9F21-CA80-74FC403C67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53217" y="258000"/>
                  <a:ext cx="28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AC198B-A784-E8A8-1A3B-36D98D11B2A9}"/>
                    </a:ext>
                  </a:extLst>
                </p14:cNvPr>
                <p14:cNvContentPartPr/>
                <p14:nvPr/>
              </p14:nvContentPartPr>
              <p14:xfrm>
                <a:off x="7575737" y="845520"/>
                <a:ext cx="225720" cy="6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AC198B-A784-E8A8-1A3B-36D98D11B2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67097" y="836520"/>
                  <a:ext cx="243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8EF10C-719D-D600-114C-FC287339D797}"/>
                    </a:ext>
                  </a:extLst>
                </p14:cNvPr>
                <p14:cNvContentPartPr/>
                <p14:nvPr/>
              </p14:nvContentPartPr>
              <p14:xfrm>
                <a:off x="7662137" y="525480"/>
                <a:ext cx="42480" cy="4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8EF10C-719D-D600-114C-FC287339D7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3497" y="516480"/>
                  <a:ext cx="60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63444F-39C5-71E7-6101-8D91EBB4B2E8}"/>
                    </a:ext>
                  </a:extLst>
                </p14:cNvPr>
                <p14:cNvContentPartPr/>
                <p14:nvPr/>
              </p14:nvContentPartPr>
              <p14:xfrm>
                <a:off x="7319777" y="376800"/>
                <a:ext cx="186480" cy="3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63444F-39C5-71E7-6101-8D91EBB4B2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1137" y="367800"/>
                  <a:ext cx="204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671FCF-79CD-5192-35E0-5B6785D95EDC}"/>
                    </a:ext>
                  </a:extLst>
                </p14:cNvPr>
                <p14:cNvContentPartPr/>
                <p14:nvPr/>
              </p14:nvContentPartPr>
              <p14:xfrm>
                <a:off x="6722177" y="227040"/>
                <a:ext cx="322200" cy="354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671FCF-79CD-5192-35E0-5B6785D95E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13537" y="218040"/>
                  <a:ext cx="339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3C2E15-7975-1206-91D4-4C8C09EFEB7C}"/>
                    </a:ext>
                  </a:extLst>
                </p14:cNvPr>
                <p14:cNvContentPartPr/>
                <p14:nvPr/>
              </p14:nvContentPartPr>
              <p14:xfrm>
                <a:off x="6342737" y="526560"/>
                <a:ext cx="235800" cy="29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3C2E15-7975-1206-91D4-4C8C09EFEB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33737" y="517920"/>
                  <a:ext cx="253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5F33D1-9B2F-6B13-D115-C5A7F7123306}"/>
                    </a:ext>
                  </a:extLst>
                </p14:cNvPr>
                <p14:cNvContentPartPr/>
                <p14:nvPr/>
              </p14:nvContentPartPr>
              <p14:xfrm>
                <a:off x="6160577" y="373920"/>
                <a:ext cx="225720" cy="338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5F33D1-9B2F-6B13-D115-C5A7F71233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51937" y="364920"/>
                  <a:ext cx="24336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003B27-F423-3379-0334-132AB1DCD020}"/>
              </a:ext>
            </a:extLst>
          </p:cNvPr>
          <p:cNvGrpSpPr/>
          <p:nvPr/>
        </p:nvGrpSpPr>
        <p:grpSpPr>
          <a:xfrm>
            <a:off x="6700577" y="1309560"/>
            <a:ext cx="914400" cy="432000"/>
            <a:chOff x="6700577" y="1309560"/>
            <a:chExt cx="91440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328367-7651-9398-97D7-D2E19AC50471}"/>
                    </a:ext>
                  </a:extLst>
                </p14:cNvPr>
                <p14:cNvContentPartPr/>
                <p14:nvPr/>
              </p14:nvContentPartPr>
              <p14:xfrm>
                <a:off x="6700577" y="1309560"/>
                <a:ext cx="329400" cy="43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328367-7651-9398-97D7-D2E19AC504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91937" y="1300920"/>
                  <a:ext cx="3470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DFAB21-8F31-7E74-F679-CFB13487D51B}"/>
                    </a:ext>
                  </a:extLst>
                </p14:cNvPr>
                <p14:cNvContentPartPr/>
                <p14:nvPr/>
              </p14:nvContentPartPr>
              <p14:xfrm>
                <a:off x="7119257" y="1509000"/>
                <a:ext cx="163800" cy="20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DFAB21-8F31-7E74-F679-CFB13487D5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0257" y="1500360"/>
                  <a:ext cx="181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6F6332-A51C-0179-2DDC-977A655E80D1}"/>
                    </a:ext>
                  </a:extLst>
                </p14:cNvPr>
                <p14:cNvContentPartPr/>
                <p14:nvPr/>
              </p14:nvContentPartPr>
              <p14:xfrm>
                <a:off x="7362617" y="1472640"/>
                <a:ext cx="252360" cy="22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6F6332-A51C-0179-2DDC-977A655E80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53617" y="1463640"/>
                  <a:ext cx="2700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23B041-9F21-74F5-A835-37E362019D81}"/>
              </a:ext>
            </a:extLst>
          </p:cNvPr>
          <p:cNvGrpSpPr/>
          <p:nvPr/>
        </p:nvGrpSpPr>
        <p:grpSpPr>
          <a:xfrm>
            <a:off x="6438857" y="2090400"/>
            <a:ext cx="1500840" cy="2950920"/>
            <a:chOff x="6438857" y="2090400"/>
            <a:chExt cx="1500840" cy="29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011C60-8DB8-D9B0-CC54-192384031065}"/>
                    </a:ext>
                  </a:extLst>
                </p14:cNvPr>
                <p14:cNvContentPartPr/>
                <p14:nvPr/>
              </p14:nvContentPartPr>
              <p14:xfrm>
                <a:off x="6865457" y="2203080"/>
                <a:ext cx="408960" cy="47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011C60-8DB8-D9B0-CC54-1923840310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56817" y="2194440"/>
                  <a:ext cx="426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EBBB43-F1B6-4DF6-F931-83B0DA596890}"/>
                    </a:ext>
                  </a:extLst>
                </p14:cNvPr>
                <p14:cNvContentPartPr/>
                <p14:nvPr/>
              </p14:nvContentPartPr>
              <p14:xfrm>
                <a:off x="7529657" y="2160960"/>
                <a:ext cx="28080" cy="46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EBBB43-F1B6-4DF6-F931-83B0DA5968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0657" y="2152320"/>
                  <a:ext cx="457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C5C6B5-B9C2-40C8-ED57-3382EFF0DFDD}"/>
                    </a:ext>
                  </a:extLst>
                </p14:cNvPr>
                <p14:cNvContentPartPr/>
                <p14:nvPr/>
              </p14:nvContentPartPr>
              <p14:xfrm>
                <a:off x="7589417" y="2090400"/>
                <a:ext cx="350280" cy="55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C5C6B5-B9C2-40C8-ED57-3382EFF0DF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80417" y="2081400"/>
                  <a:ext cx="3679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543735-8B14-FD3F-EF46-EBD026F0AF4A}"/>
                    </a:ext>
                  </a:extLst>
                </p14:cNvPr>
                <p14:cNvContentPartPr/>
                <p14:nvPr/>
              </p14:nvContentPartPr>
              <p14:xfrm>
                <a:off x="6677897" y="4974360"/>
                <a:ext cx="263520" cy="6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543735-8B14-FD3F-EF46-EBD026F0AF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69257" y="4965720"/>
                  <a:ext cx="281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D8987C-A673-04DB-D076-347100707FC5}"/>
                    </a:ext>
                  </a:extLst>
                </p14:cNvPr>
                <p14:cNvContentPartPr/>
                <p14:nvPr/>
              </p14:nvContentPartPr>
              <p14:xfrm>
                <a:off x="6842417" y="2885280"/>
                <a:ext cx="318240" cy="84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D8987C-A673-04DB-D076-347100707F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3777" y="2876640"/>
                  <a:ext cx="33588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4A32B0-4CA0-049E-BBE0-4260ABE616F9}"/>
                    </a:ext>
                  </a:extLst>
                </p14:cNvPr>
                <p14:cNvContentPartPr/>
                <p14:nvPr/>
              </p14:nvContentPartPr>
              <p14:xfrm>
                <a:off x="6438857" y="4191720"/>
                <a:ext cx="65232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4A32B0-4CA0-049E-BBE0-4260ABE616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30217" y="4182720"/>
                  <a:ext cx="6699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E51B63-13A7-9E71-B329-8A9D6825E76B}"/>
                    </a:ext>
                  </a:extLst>
                </p14:cNvPr>
                <p14:cNvContentPartPr/>
                <p14:nvPr/>
              </p14:nvContentPartPr>
              <p14:xfrm>
                <a:off x="7048337" y="3498000"/>
                <a:ext cx="648360" cy="554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E51B63-13A7-9E71-B329-8A9D6825E7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39337" y="3489360"/>
                  <a:ext cx="6660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26A928-D416-1899-7E33-6CE99CA353CE}"/>
                    </a:ext>
                  </a:extLst>
                </p14:cNvPr>
                <p14:cNvContentPartPr/>
                <p14:nvPr/>
              </p14:nvContentPartPr>
              <p14:xfrm>
                <a:off x="6925937" y="3746400"/>
                <a:ext cx="353160" cy="312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26A928-D416-1899-7E33-6CE99CA353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16937" y="3737400"/>
                  <a:ext cx="370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79C698-B417-D106-8CA4-9A6D57BBEEF3}"/>
                    </a:ext>
                  </a:extLst>
                </p14:cNvPr>
                <p14:cNvContentPartPr/>
                <p14:nvPr/>
              </p14:nvContentPartPr>
              <p14:xfrm>
                <a:off x="6659537" y="3903720"/>
                <a:ext cx="316080" cy="338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79C698-B417-D106-8CA4-9A6D57BBEE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0537" y="3894720"/>
                  <a:ext cx="33372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E7DF552-4DE3-6D55-9B10-9A5B0AA44105}"/>
                  </a:ext>
                </a:extLst>
              </p14:cNvPr>
              <p14:cNvContentPartPr/>
              <p14:nvPr/>
            </p14:nvContentPartPr>
            <p14:xfrm>
              <a:off x="8074697" y="2933880"/>
              <a:ext cx="556920" cy="1112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E7DF552-4DE3-6D55-9B10-9A5B0AA4410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66057" y="2925240"/>
                <a:ext cx="574560" cy="11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72571AC-C0C7-9F96-B2B0-53D4B48C3742}"/>
              </a:ext>
            </a:extLst>
          </p:cNvPr>
          <p:cNvGrpSpPr/>
          <p:nvPr/>
        </p:nvGrpSpPr>
        <p:grpSpPr>
          <a:xfrm>
            <a:off x="7925657" y="4260480"/>
            <a:ext cx="831240" cy="635040"/>
            <a:chOff x="7925657" y="4260480"/>
            <a:chExt cx="8312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C12DA1-A6AB-94C4-23CB-BB92572C7C1F}"/>
                    </a:ext>
                  </a:extLst>
                </p14:cNvPr>
                <p14:cNvContentPartPr/>
                <p14:nvPr/>
              </p14:nvContentPartPr>
              <p14:xfrm>
                <a:off x="8653217" y="4260480"/>
                <a:ext cx="103680" cy="36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C12DA1-A6AB-94C4-23CB-BB92572C7C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44577" y="4251840"/>
                  <a:ext cx="121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62AD1C1-AB09-79E0-AD00-743692C9515F}"/>
                    </a:ext>
                  </a:extLst>
                </p14:cNvPr>
                <p14:cNvContentPartPr/>
                <p14:nvPr/>
              </p14:nvContentPartPr>
              <p14:xfrm>
                <a:off x="8683457" y="4807320"/>
                <a:ext cx="540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62AD1C1-AB09-79E0-AD00-743692C951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74817" y="4798320"/>
                  <a:ext cx="2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1523C7-3A27-FB90-6882-C042089A789A}"/>
                    </a:ext>
                  </a:extLst>
                </p14:cNvPr>
                <p14:cNvContentPartPr/>
                <p14:nvPr/>
              </p14:nvContentPartPr>
              <p14:xfrm>
                <a:off x="7925657" y="4489800"/>
                <a:ext cx="590400" cy="25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1523C7-3A27-FB90-6882-C042089A78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17017" y="4480800"/>
                  <a:ext cx="608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F2208F-D022-7A9D-1C1E-2BA6E1F53E01}"/>
                    </a:ext>
                  </a:extLst>
                </p14:cNvPr>
                <p14:cNvContentPartPr/>
                <p14:nvPr/>
              </p14:nvContentPartPr>
              <p14:xfrm>
                <a:off x="8030417" y="4814880"/>
                <a:ext cx="319320" cy="8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F2208F-D022-7A9D-1C1E-2BA6E1F53E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21777" y="4805880"/>
                  <a:ext cx="336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91799DD-428D-103B-7A5C-03549006BD16}"/>
                    </a:ext>
                  </a:extLst>
                </p14:cNvPr>
                <p14:cNvContentPartPr/>
                <p14:nvPr/>
              </p14:nvContentPartPr>
              <p14:xfrm>
                <a:off x="8169377" y="4325280"/>
                <a:ext cx="222480" cy="9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91799DD-428D-103B-7A5C-03549006B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0377" y="4316640"/>
                  <a:ext cx="24012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9428E5-963A-0CB8-E048-BED516570430}"/>
              </a:ext>
            </a:extLst>
          </p:cNvPr>
          <p:cNvGrpSpPr/>
          <p:nvPr/>
        </p:nvGrpSpPr>
        <p:grpSpPr>
          <a:xfrm>
            <a:off x="2459777" y="6311040"/>
            <a:ext cx="2802240" cy="392760"/>
            <a:chOff x="2459777" y="6311040"/>
            <a:chExt cx="280224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55C1A2-F820-2092-D89E-7A02A87196AE}"/>
                    </a:ext>
                  </a:extLst>
                </p14:cNvPr>
                <p14:cNvContentPartPr/>
                <p14:nvPr/>
              </p14:nvContentPartPr>
              <p14:xfrm>
                <a:off x="2459777" y="6311040"/>
                <a:ext cx="370080" cy="38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55C1A2-F820-2092-D89E-7A02A87196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41777" y="6293040"/>
                  <a:ext cx="405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04DF8E-1B90-2724-61DC-A849C7A40455}"/>
                    </a:ext>
                  </a:extLst>
                </p14:cNvPr>
                <p14:cNvContentPartPr/>
                <p14:nvPr/>
              </p14:nvContentPartPr>
              <p14:xfrm>
                <a:off x="2832737" y="6441720"/>
                <a:ext cx="310320" cy="26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04DF8E-1B90-2724-61DC-A849C7A404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5097" y="6423720"/>
                  <a:ext cx="345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9D14BA6-6B52-EC87-753F-59863A03D19B}"/>
                    </a:ext>
                  </a:extLst>
                </p14:cNvPr>
                <p14:cNvContentPartPr/>
                <p14:nvPr/>
              </p14:nvContentPartPr>
              <p14:xfrm>
                <a:off x="3208577" y="6467640"/>
                <a:ext cx="554040" cy="20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9D14BA6-6B52-EC87-753F-59863A03D1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90577" y="6450000"/>
                  <a:ext cx="589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ECED3E-9EAF-1F69-D45F-C8CE535158C6}"/>
                    </a:ext>
                  </a:extLst>
                </p14:cNvPr>
                <p14:cNvContentPartPr/>
                <p14:nvPr/>
              </p14:nvContentPartPr>
              <p14:xfrm>
                <a:off x="3953417" y="6483840"/>
                <a:ext cx="1308600" cy="173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ECED3E-9EAF-1F69-D45F-C8CE535158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5777" y="6465840"/>
                  <a:ext cx="134424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5350410-5A77-1412-0715-F2274F1CD105}"/>
                  </a:ext>
                </a:extLst>
              </p14:cNvPr>
              <p14:cNvContentPartPr/>
              <p14:nvPr/>
            </p14:nvContentPartPr>
            <p14:xfrm>
              <a:off x="6150497" y="6109440"/>
              <a:ext cx="458280" cy="498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5350410-5A77-1412-0715-F2274F1CD1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32497" y="6091800"/>
                <a:ext cx="49392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C30BE1-6840-86A1-62BF-A77EEF45C724}"/>
              </a:ext>
            </a:extLst>
          </p:cNvPr>
          <p:cNvGrpSpPr/>
          <p:nvPr/>
        </p:nvGrpSpPr>
        <p:grpSpPr>
          <a:xfrm>
            <a:off x="7099097" y="5981640"/>
            <a:ext cx="1139040" cy="582120"/>
            <a:chOff x="7099097" y="5981640"/>
            <a:chExt cx="113904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43CEA5-FB95-B394-5382-B8941D65026D}"/>
                    </a:ext>
                  </a:extLst>
                </p14:cNvPr>
                <p14:cNvContentPartPr/>
                <p14:nvPr/>
              </p14:nvContentPartPr>
              <p14:xfrm>
                <a:off x="7099097" y="5981640"/>
                <a:ext cx="407160" cy="58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43CEA5-FB95-B394-5382-B8941D6502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1457" y="5963640"/>
                  <a:ext cx="4428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9F76AB-D69F-EDA7-6778-B117D016991A}"/>
                    </a:ext>
                  </a:extLst>
                </p14:cNvPr>
                <p14:cNvContentPartPr/>
                <p14:nvPr/>
              </p14:nvContentPartPr>
              <p14:xfrm>
                <a:off x="7818737" y="6117720"/>
                <a:ext cx="115560" cy="36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9F76AB-D69F-EDA7-6778-B117D01699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00737" y="6099720"/>
                  <a:ext cx="151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3BBACC-5A86-7096-F851-BCE1A1F4F2E6}"/>
                    </a:ext>
                  </a:extLst>
                </p14:cNvPr>
                <p14:cNvContentPartPr/>
                <p14:nvPr/>
              </p14:nvContentPartPr>
              <p14:xfrm>
                <a:off x="7837097" y="6022320"/>
                <a:ext cx="401040" cy="44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3BBACC-5A86-7096-F851-BCE1A1F4F2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9457" y="6004320"/>
                  <a:ext cx="43668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89" name="Group 12288">
            <a:extLst>
              <a:ext uri="{FF2B5EF4-FFF2-40B4-BE49-F238E27FC236}">
                <a16:creationId xmlns:a16="http://schemas.microsoft.com/office/drawing/2014/main" id="{AE3373F6-0300-012E-3BE1-E731498451C6}"/>
              </a:ext>
            </a:extLst>
          </p:cNvPr>
          <p:cNvGrpSpPr/>
          <p:nvPr/>
        </p:nvGrpSpPr>
        <p:grpSpPr>
          <a:xfrm>
            <a:off x="259097" y="6179640"/>
            <a:ext cx="1265400" cy="632160"/>
            <a:chOff x="259097" y="6179640"/>
            <a:chExt cx="126540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F72B6D-BBFE-72A5-B68B-41004C2F39C6}"/>
                    </a:ext>
                  </a:extLst>
                </p14:cNvPr>
                <p14:cNvContentPartPr/>
                <p14:nvPr/>
              </p14:nvContentPartPr>
              <p14:xfrm>
                <a:off x="1395617" y="6179640"/>
                <a:ext cx="128880" cy="60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F72B6D-BBFE-72A5-B68B-41004C2F39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77617" y="6161640"/>
                  <a:ext cx="164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068FFF1-5645-C617-31C5-C259BEF4808D}"/>
                    </a:ext>
                  </a:extLst>
                </p14:cNvPr>
                <p14:cNvContentPartPr/>
                <p14:nvPr/>
              </p14:nvContentPartPr>
              <p14:xfrm>
                <a:off x="995297" y="6239760"/>
                <a:ext cx="7632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068FFF1-5645-C617-31C5-C259BEF480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657" y="6221760"/>
                  <a:ext cx="11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0D2E08-16B2-2402-6FB8-49A1A59173EC}"/>
                    </a:ext>
                  </a:extLst>
                </p14:cNvPr>
                <p14:cNvContentPartPr/>
                <p14:nvPr/>
              </p14:nvContentPartPr>
              <p14:xfrm>
                <a:off x="1113737" y="6439920"/>
                <a:ext cx="368640" cy="148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0D2E08-16B2-2402-6FB8-49A1A59173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5737" y="6422280"/>
                  <a:ext cx="404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2CD822-4116-C3F6-3D92-EEC32184D4AD}"/>
                    </a:ext>
                  </a:extLst>
                </p14:cNvPr>
                <p14:cNvContentPartPr/>
                <p14:nvPr/>
              </p14:nvContentPartPr>
              <p14:xfrm>
                <a:off x="758057" y="6429840"/>
                <a:ext cx="454320" cy="362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2CD822-4116-C3F6-3D92-EEC32184D4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0417" y="6411840"/>
                  <a:ext cx="489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4F254D4-11E7-23B4-7539-08223AAA8E4B}"/>
                    </a:ext>
                  </a:extLst>
                </p14:cNvPr>
                <p14:cNvContentPartPr/>
                <p14:nvPr/>
              </p14:nvContentPartPr>
              <p14:xfrm>
                <a:off x="1236137" y="6714240"/>
                <a:ext cx="235800" cy="9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4F254D4-11E7-23B4-7539-08223AAA8E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18137" y="6696240"/>
                  <a:ext cx="271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6C3231A-D357-3E9B-824D-ECFC97E8C427}"/>
                    </a:ext>
                  </a:extLst>
                </p14:cNvPr>
                <p14:cNvContentPartPr/>
                <p14:nvPr/>
              </p14:nvContentPartPr>
              <p14:xfrm>
                <a:off x="891617" y="6498240"/>
                <a:ext cx="112320" cy="154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6C3231A-D357-3E9B-824D-ECFC97E8C4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617" y="6480600"/>
                  <a:ext cx="14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5025CE-4292-5CA4-E133-712B50053EB8}"/>
                    </a:ext>
                  </a:extLst>
                </p14:cNvPr>
                <p14:cNvContentPartPr/>
                <p14:nvPr/>
              </p14:nvContentPartPr>
              <p14:xfrm>
                <a:off x="296177" y="6420840"/>
                <a:ext cx="232920" cy="25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5025CE-4292-5CA4-E133-712B50053E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8177" y="6402840"/>
                  <a:ext cx="268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F3404E-116B-0ACC-9914-F54A4F6D815A}"/>
                    </a:ext>
                  </a:extLst>
                </p14:cNvPr>
                <p14:cNvContentPartPr/>
                <p14:nvPr/>
              </p14:nvContentPartPr>
              <p14:xfrm>
                <a:off x="486977" y="6441000"/>
                <a:ext cx="149040" cy="138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F3404E-116B-0ACC-9914-F54A4F6D81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8977" y="6423360"/>
                  <a:ext cx="184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FBE97B-2BE8-4B26-AD9E-5834FFFD0C82}"/>
                    </a:ext>
                  </a:extLst>
                </p14:cNvPr>
                <p14:cNvContentPartPr/>
                <p14:nvPr/>
              </p14:nvContentPartPr>
              <p14:xfrm>
                <a:off x="267377" y="6357120"/>
                <a:ext cx="52920" cy="360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FBE97B-2BE8-4B26-AD9E-5834FFFD0C8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9377" y="6339480"/>
                  <a:ext cx="885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288" name="Ink 12287">
                  <a:extLst>
                    <a:ext uri="{FF2B5EF4-FFF2-40B4-BE49-F238E27FC236}">
                      <a16:creationId xmlns:a16="http://schemas.microsoft.com/office/drawing/2014/main" id="{7097A7E9-8A65-75D7-32F6-EA968007C23C}"/>
                    </a:ext>
                  </a:extLst>
                </p14:cNvPr>
                <p14:cNvContentPartPr/>
                <p14:nvPr/>
              </p14:nvContentPartPr>
              <p14:xfrm>
                <a:off x="259097" y="6543960"/>
                <a:ext cx="86760" cy="36720"/>
              </p14:xfrm>
            </p:contentPart>
          </mc:Choice>
          <mc:Fallback xmlns="">
            <p:pic>
              <p:nvPicPr>
                <p:cNvPr id="12288" name="Ink 12287">
                  <a:extLst>
                    <a:ext uri="{FF2B5EF4-FFF2-40B4-BE49-F238E27FC236}">
                      <a16:creationId xmlns:a16="http://schemas.microsoft.com/office/drawing/2014/main" id="{7097A7E9-8A65-75D7-32F6-EA968007C2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097" y="6526320"/>
                  <a:ext cx="122400" cy="72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292" name="Picture 4" descr="SATA 3.5 internal HDD / Hard disk drive ...">
            <a:extLst>
              <a:ext uri="{FF2B5EF4-FFF2-40B4-BE49-F238E27FC236}">
                <a16:creationId xmlns:a16="http://schemas.microsoft.com/office/drawing/2014/main" id="{A72F3502-69E0-28EB-7432-B976983C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7" y="602760"/>
            <a:ext cx="5052424" cy="35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291" name="Ink 12290">
                <a:extLst>
                  <a:ext uri="{FF2B5EF4-FFF2-40B4-BE49-F238E27FC236}">
                    <a16:creationId xmlns:a16="http://schemas.microsoft.com/office/drawing/2014/main" id="{C2E3219E-7DB4-8E4B-B200-52A3B12DF70C}"/>
                  </a:ext>
                </a:extLst>
              </p14:cNvPr>
              <p14:cNvContentPartPr/>
              <p14:nvPr/>
            </p14:nvContentPartPr>
            <p14:xfrm>
              <a:off x="3946577" y="1909320"/>
              <a:ext cx="1626120" cy="466560"/>
            </p14:xfrm>
          </p:contentPart>
        </mc:Choice>
        <mc:Fallback xmlns="">
          <p:pic>
            <p:nvPicPr>
              <p:cNvPr id="12291" name="Ink 12290">
                <a:extLst>
                  <a:ext uri="{FF2B5EF4-FFF2-40B4-BE49-F238E27FC236}">
                    <a16:creationId xmlns:a16="http://schemas.microsoft.com/office/drawing/2014/main" id="{C2E3219E-7DB4-8E4B-B200-52A3B12DF70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37577" y="1900680"/>
                <a:ext cx="164376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6" name="Group 12315">
            <a:extLst>
              <a:ext uri="{FF2B5EF4-FFF2-40B4-BE49-F238E27FC236}">
                <a16:creationId xmlns:a16="http://schemas.microsoft.com/office/drawing/2014/main" id="{C1D58E63-AFC7-D488-CEF6-B37E17294539}"/>
              </a:ext>
            </a:extLst>
          </p:cNvPr>
          <p:cNvGrpSpPr/>
          <p:nvPr/>
        </p:nvGrpSpPr>
        <p:grpSpPr>
          <a:xfrm>
            <a:off x="1839857" y="4138440"/>
            <a:ext cx="3312000" cy="1586520"/>
            <a:chOff x="1839857" y="4138440"/>
            <a:chExt cx="3312000" cy="15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293" name="Ink 12292">
                  <a:extLst>
                    <a:ext uri="{FF2B5EF4-FFF2-40B4-BE49-F238E27FC236}">
                      <a16:creationId xmlns:a16="http://schemas.microsoft.com/office/drawing/2014/main" id="{CC8B8B25-D949-5FA7-268E-4A05F933AFC7}"/>
                    </a:ext>
                  </a:extLst>
                </p14:cNvPr>
                <p14:cNvContentPartPr/>
                <p14:nvPr/>
              </p14:nvContentPartPr>
              <p14:xfrm>
                <a:off x="2193017" y="4301520"/>
                <a:ext cx="190440" cy="378000"/>
              </p14:xfrm>
            </p:contentPart>
          </mc:Choice>
          <mc:Fallback xmlns="">
            <p:pic>
              <p:nvPicPr>
                <p:cNvPr id="12293" name="Ink 12292">
                  <a:extLst>
                    <a:ext uri="{FF2B5EF4-FFF2-40B4-BE49-F238E27FC236}">
                      <a16:creationId xmlns:a16="http://schemas.microsoft.com/office/drawing/2014/main" id="{CC8B8B25-D949-5FA7-268E-4A05F933AF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75017" y="4283880"/>
                  <a:ext cx="2260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294" name="Ink 12293">
                  <a:extLst>
                    <a:ext uri="{FF2B5EF4-FFF2-40B4-BE49-F238E27FC236}">
                      <a16:creationId xmlns:a16="http://schemas.microsoft.com/office/drawing/2014/main" id="{823A634D-B0B2-1D9B-D52B-F1B76E7DFD2F}"/>
                    </a:ext>
                  </a:extLst>
                </p14:cNvPr>
                <p14:cNvContentPartPr/>
                <p14:nvPr/>
              </p14:nvContentPartPr>
              <p14:xfrm>
                <a:off x="2472017" y="4336440"/>
                <a:ext cx="277560" cy="240480"/>
              </p14:xfrm>
            </p:contentPart>
          </mc:Choice>
          <mc:Fallback xmlns="">
            <p:pic>
              <p:nvPicPr>
                <p:cNvPr id="12294" name="Ink 12293">
                  <a:extLst>
                    <a:ext uri="{FF2B5EF4-FFF2-40B4-BE49-F238E27FC236}">
                      <a16:creationId xmlns:a16="http://schemas.microsoft.com/office/drawing/2014/main" id="{823A634D-B0B2-1D9B-D52B-F1B76E7DFD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54017" y="4318440"/>
                  <a:ext cx="313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295" name="Ink 12294">
                  <a:extLst>
                    <a:ext uri="{FF2B5EF4-FFF2-40B4-BE49-F238E27FC236}">
                      <a16:creationId xmlns:a16="http://schemas.microsoft.com/office/drawing/2014/main" id="{95F6365F-A6FE-F157-2AC9-1C175748BA8E}"/>
                    </a:ext>
                  </a:extLst>
                </p14:cNvPr>
                <p14:cNvContentPartPr/>
                <p14:nvPr/>
              </p14:nvContentPartPr>
              <p14:xfrm>
                <a:off x="2712137" y="4138440"/>
                <a:ext cx="204120" cy="345600"/>
              </p14:xfrm>
            </p:contentPart>
          </mc:Choice>
          <mc:Fallback xmlns="">
            <p:pic>
              <p:nvPicPr>
                <p:cNvPr id="12295" name="Ink 12294">
                  <a:extLst>
                    <a:ext uri="{FF2B5EF4-FFF2-40B4-BE49-F238E27FC236}">
                      <a16:creationId xmlns:a16="http://schemas.microsoft.com/office/drawing/2014/main" id="{95F6365F-A6FE-F157-2AC9-1C175748BA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4137" y="4120800"/>
                  <a:ext cx="2397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296" name="Ink 12295">
                  <a:extLst>
                    <a:ext uri="{FF2B5EF4-FFF2-40B4-BE49-F238E27FC236}">
                      <a16:creationId xmlns:a16="http://schemas.microsoft.com/office/drawing/2014/main" id="{14A9ED7B-8B6A-B6E4-7359-BC8EBC478188}"/>
                    </a:ext>
                  </a:extLst>
                </p14:cNvPr>
                <p14:cNvContentPartPr/>
                <p14:nvPr/>
              </p14:nvContentPartPr>
              <p14:xfrm>
                <a:off x="2706737" y="4303320"/>
                <a:ext cx="285120" cy="45360"/>
              </p14:xfrm>
            </p:contentPart>
          </mc:Choice>
          <mc:Fallback xmlns="">
            <p:pic>
              <p:nvPicPr>
                <p:cNvPr id="12296" name="Ink 12295">
                  <a:extLst>
                    <a:ext uri="{FF2B5EF4-FFF2-40B4-BE49-F238E27FC236}">
                      <a16:creationId xmlns:a16="http://schemas.microsoft.com/office/drawing/2014/main" id="{14A9ED7B-8B6A-B6E4-7359-BC8EBC4781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89097" y="4285680"/>
                  <a:ext cx="320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297" name="Ink 12296">
                  <a:extLst>
                    <a:ext uri="{FF2B5EF4-FFF2-40B4-BE49-F238E27FC236}">
                      <a16:creationId xmlns:a16="http://schemas.microsoft.com/office/drawing/2014/main" id="{F6952C1C-C1D0-4CD4-AE83-AA7716872021}"/>
                    </a:ext>
                  </a:extLst>
                </p14:cNvPr>
                <p14:cNvContentPartPr/>
                <p14:nvPr/>
              </p14:nvContentPartPr>
              <p14:xfrm>
                <a:off x="3032897" y="4327800"/>
                <a:ext cx="260640" cy="274680"/>
              </p14:xfrm>
            </p:contentPart>
          </mc:Choice>
          <mc:Fallback xmlns="">
            <p:pic>
              <p:nvPicPr>
                <p:cNvPr id="12297" name="Ink 12296">
                  <a:extLst>
                    <a:ext uri="{FF2B5EF4-FFF2-40B4-BE49-F238E27FC236}">
                      <a16:creationId xmlns:a16="http://schemas.microsoft.com/office/drawing/2014/main" id="{F6952C1C-C1D0-4CD4-AE83-AA77168720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15257" y="4309800"/>
                  <a:ext cx="296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298" name="Ink 12297">
                  <a:extLst>
                    <a:ext uri="{FF2B5EF4-FFF2-40B4-BE49-F238E27FC236}">
                      <a16:creationId xmlns:a16="http://schemas.microsoft.com/office/drawing/2014/main" id="{1C2670C4-6964-0916-70D6-6ADC9AD8089A}"/>
                    </a:ext>
                  </a:extLst>
                </p14:cNvPr>
                <p14:cNvContentPartPr/>
                <p14:nvPr/>
              </p14:nvContentPartPr>
              <p14:xfrm>
                <a:off x="2163857" y="4774200"/>
                <a:ext cx="246600" cy="341640"/>
              </p14:xfrm>
            </p:contentPart>
          </mc:Choice>
          <mc:Fallback xmlns="">
            <p:pic>
              <p:nvPicPr>
                <p:cNvPr id="12298" name="Ink 12297">
                  <a:extLst>
                    <a:ext uri="{FF2B5EF4-FFF2-40B4-BE49-F238E27FC236}">
                      <a16:creationId xmlns:a16="http://schemas.microsoft.com/office/drawing/2014/main" id="{1C2670C4-6964-0916-70D6-6ADC9AD8089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45857" y="4756200"/>
                  <a:ext cx="2822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99" name="Ink 12298">
                  <a:extLst>
                    <a:ext uri="{FF2B5EF4-FFF2-40B4-BE49-F238E27FC236}">
                      <a16:creationId xmlns:a16="http://schemas.microsoft.com/office/drawing/2014/main" id="{51A2CA9D-05CC-FF34-EA0A-3D441214565A}"/>
                    </a:ext>
                  </a:extLst>
                </p14:cNvPr>
                <p14:cNvContentPartPr/>
                <p14:nvPr/>
              </p14:nvContentPartPr>
              <p14:xfrm>
                <a:off x="2509817" y="4872120"/>
                <a:ext cx="333000" cy="283680"/>
              </p14:xfrm>
            </p:contentPart>
          </mc:Choice>
          <mc:Fallback xmlns="">
            <p:pic>
              <p:nvPicPr>
                <p:cNvPr id="12299" name="Ink 12298">
                  <a:extLst>
                    <a:ext uri="{FF2B5EF4-FFF2-40B4-BE49-F238E27FC236}">
                      <a16:creationId xmlns:a16="http://schemas.microsoft.com/office/drawing/2014/main" id="{51A2CA9D-05CC-FF34-EA0A-3D441214565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92177" y="4854120"/>
                  <a:ext cx="368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00" name="Ink 12299">
                  <a:extLst>
                    <a:ext uri="{FF2B5EF4-FFF2-40B4-BE49-F238E27FC236}">
                      <a16:creationId xmlns:a16="http://schemas.microsoft.com/office/drawing/2014/main" id="{C30D7C6A-5913-AAFD-0C02-DDD93F88EB90}"/>
                    </a:ext>
                  </a:extLst>
                </p14:cNvPr>
                <p14:cNvContentPartPr/>
                <p14:nvPr/>
              </p14:nvContentPartPr>
              <p14:xfrm>
                <a:off x="2829857" y="4805520"/>
                <a:ext cx="177840" cy="322200"/>
              </p14:xfrm>
            </p:contentPart>
          </mc:Choice>
          <mc:Fallback xmlns="">
            <p:pic>
              <p:nvPicPr>
                <p:cNvPr id="12300" name="Ink 12299">
                  <a:extLst>
                    <a:ext uri="{FF2B5EF4-FFF2-40B4-BE49-F238E27FC236}">
                      <a16:creationId xmlns:a16="http://schemas.microsoft.com/office/drawing/2014/main" id="{C30D7C6A-5913-AAFD-0C02-DDD93F88EB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11857" y="4787880"/>
                  <a:ext cx="213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301" name="Ink 12300">
                  <a:extLst>
                    <a:ext uri="{FF2B5EF4-FFF2-40B4-BE49-F238E27FC236}">
                      <a16:creationId xmlns:a16="http://schemas.microsoft.com/office/drawing/2014/main" id="{DC4D427F-70BD-5D2F-758A-389CE45BDA96}"/>
                    </a:ext>
                  </a:extLst>
                </p14:cNvPr>
                <p14:cNvContentPartPr/>
                <p14:nvPr/>
              </p14:nvContentPartPr>
              <p14:xfrm>
                <a:off x="2783057" y="4903800"/>
                <a:ext cx="287280" cy="57600"/>
              </p14:xfrm>
            </p:contentPart>
          </mc:Choice>
          <mc:Fallback xmlns="">
            <p:pic>
              <p:nvPicPr>
                <p:cNvPr id="12301" name="Ink 12300">
                  <a:extLst>
                    <a:ext uri="{FF2B5EF4-FFF2-40B4-BE49-F238E27FC236}">
                      <a16:creationId xmlns:a16="http://schemas.microsoft.com/office/drawing/2014/main" id="{DC4D427F-70BD-5D2F-758A-389CE45BDA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65057" y="4886160"/>
                  <a:ext cx="322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302" name="Ink 12301">
                  <a:extLst>
                    <a:ext uri="{FF2B5EF4-FFF2-40B4-BE49-F238E27FC236}">
                      <a16:creationId xmlns:a16="http://schemas.microsoft.com/office/drawing/2014/main" id="{FEED82E0-9ED8-3032-00D2-9307308A9128}"/>
                    </a:ext>
                  </a:extLst>
                </p14:cNvPr>
                <p14:cNvContentPartPr/>
                <p14:nvPr/>
              </p14:nvContentPartPr>
              <p14:xfrm>
                <a:off x="3089777" y="4925040"/>
                <a:ext cx="299520" cy="186120"/>
              </p14:xfrm>
            </p:contentPart>
          </mc:Choice>
          <mc:Fallback xmlns="">
            <p:pic>
              <p:nvPicPr>
                <p:cNvPr id="12302" name="Ink 12301">
                  <a:extLst>
                    <a:ext uri="{FF2B5EF4-FFF2-40B4-BE49-F238E27FC236}">
                      <a16:creationId xmlns:a16="http://schemas.microsoft.com/office/drawing/2014/main" id="{FEED82E0-9ED8-3032-00D2-9307308A91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71777" y="4907040"/>
                  <a:ext cx="335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303" name="Ink 12302">
                  <a:extLst>
                    <a:ext uri="{FF2B5EF4-FFF2-40B4-BE49-F238E27FC236}">
                      <a16:creationId xmlns:a16="http://schemas.microsoft.com/office/drawing/2014/main" id="{D03E47B7-C8D7-AEEA-0E23-B627552BE3D6}"/>
                    </a:ext>
                  </a:extLst>
                </p14:cNvPr>
                <p14:cNvContentPartPr/>
                <p14:nvPr/>
              </p14:nvContentPartPr>
              <p14:xfrm>
                <a:off x="2312897" y="5368920"/>
                <a:ext cx="326160" cy="304200"/>
              </p14:xfrm>
            </p:contentPart>
          </mc:Choice>
          <mc:Fallback xmlns="">
            <p:pic>
              <p:nvPicPr>
                <p:cNvPr id="12303" name="Ink 12302">
                  <a:extLst>
                    <a:ext uri="{FF2B5EF4-FFF2-40B4-BE49-F238E27FC236}">
                      <a16:creationId xmlns:a16="http://schemas.microsoft.com/office/drawing/2014/main" id="{D03E47B7-C8D7-AEEA-0E23-B627552BE3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95257" y="5350920"/>
                  <a:ext cx="361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304" name="Ink 12303">
                  <a:extLst>
                    <a:ext uri="{FF2B5EF4-FFF2-40B4-BE49-F238E27FC236}">
                      <a16:creationId xmlns:a16="http://schemas.microsoft.com/office/drawing/2014/main" id="{7C71020D-82CE-E36E-11F9-0901E4FFC854}"/>
                    </a:ext>
                  </a:extLst>
                </p14:cNvPr>
                <p14:cNvContentPartPr/>
                <p14:nvPr/>
              </p14:nvContentPartPr>
              <p14:xfrm>
                <a:off x="2677937" y="5407800"/>
                <a:ext cx="241200" cy="263160"/>
              </p14:xfrm>
            </p:contentPart>
          </mc:Choice>
          <mc:Fallback xmlns="">
            <p:pic>
              <p:nvPicPr>
                <p:cNvPr id="12304" name="Ink 12303">
                  <a:extLst>
                    <a:ext uri="{FF2B5EF4-FFF2-40B4-BE49-F238E27FC236}">
                      <a16:creationId xmlns:a16="http://schemas.microsoft.com/office/drawing/2014/main" id="{7C71020D-82CE-E36E-11F9-0901E4FFC8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60297" y="5390160"/>
                  <a:ext cx="276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305" name="Ink 12304">
                  <a:extLst>
                    <a:ext uri="{FF2B5EF4-FFF2-40B4-BE49-F238E27FC236}">
                      <a16:creationId xmlns:a16="http://schemas.microsoft.com/office/drawing/2014/main" id="{65565B76-E048-8F50-D864-630BF9994E31}"/>
                    </a:ext>
                  </a:extLst>
                </p14:cNvPr>
                <p14:cNvContentPartPr/>
                <p14:nvPr/>
              </p14:nvContentPartPr>
              <p14:xfrm>
                <a:off x="3030737" y="5430480"/>
                <a:ext cx="91800" cy="261720"/>
              </p14:xfrm>
            </p:contentPart>
          </mc:Choice>
          <mc:Fallback xmlns="">
            <p:pic>
              <p:nvPicPr>
                <p:cNvPr id="12305" name="Ink 12304">
                  <a:extLst>
                    <a:ext uri="{FF2B5EF4-FFF2-40B4-BE49-F238E27FC236}">
                      <a16:creationId xmlns:a16="http://schemas.microsoft.com/office/drawing/2014/main" id="{65565B76-E048-8F50-D864-630BF9994E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13097" y="5412480"/>
                  <a:ext cx="12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306" name="Ink 12305">
                  <a:extLst>
                    <a:ext uri="{FF2B5EF4-FFF2-40B4-BE49-F238E27FC236}">
                      <a16:creationId xmlns:a16="http://schemas.microsoft.com/office/drawing/2014/main" id="{CA28603B-4168-985F-61E6-2B90CF82DD6C}"/>
                    </a:ext>
                  </a:extLst>
                </p14:cNvPr>
                <p14:cNvContentPartPr/>
                <p14:nvPr/>
              </p14:nvContentPartPr>
              <p14:xfrm>
                <a:off x="3039017" y="5412480"/>
                <a:ext cx="246600" cy="276840"/>
              </p14:xfrm>
            </p:contentPart>
          </mc:Choice>
          <mc:Fallback xmlns="">
            <p:pic>
              <p:nvPicPr>
                <p:cNvPr id="12306" name="Ink 12305">
                  <a:extLst>
                    <a:ext uri="{FF2B5EF4-FFF2-40B4-BE49-F238E27FC236}">
                      <a16:creationId xmlns:a16="http://schemas.microsoft.com/office/drawing/2014/main" id="{CA28603B-4168-985F-61E6-2B90CF82DD6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21377" y="5394480"/>
                  <a:ext cx="282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307" name="Ink 12306">
                  <a:extLst>
                    <a:ext uri="{FF2B5EF4-FFF2-40B4-BE49-F238E27FC236}">
                      <a16:creationId xmlns:a16="http://schemas.microsoft.com/office/drawing/2014/main" id="{9657CD88-AC78-D1BE-FA85-652C29FA6A2E}"/>
                    </a:ext>
                  </a:extLst>
                </p14:cNvPr>
                <p14:cNvContentPartPr/>
                <p14:nvPr/>
              </p14:nvContentPartPr>
              <p14:xfrm>
                <a:off x="1839857" y="4162200"/>
                <a:ext cx="188640" cy="1403280"/>
              </p14:xfrm>
            </p:contentPart>
          </mc:Choice>
          <mc:Fallback xmlns="">
            <p:pic>
              <p:nvPicPr>
                <p:cNvPr id="12307" name="Ink 12306">
                  <a:extLst>
                    <a:ext uri="{FF2B5EF4-FFF2-40B4-BE49-F238E27FC236}">
                      <a16:creationId xmlns:a16="http://schemas.microsoft.com/office/drawing/2014/main" id="{9657CD88-AC78-D1BE-FA85-652C29FA6A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21857" y="4144560"/>
                  <a:ext cx="224280" cy="14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309" name="Ink 12308">
                  <a:extLst>
                    <a:ext uri="{FF2B5EF4-FFF2-40B4-BE49-F238E27FC236}">
                      <a16:creationId xmlns:a16="http://schemas.microsoft.com/office/drawing/2014/main" id="{8893A68A-46A5-B5A1-86FC-C7CD1724FC52}"/>
                    </a:ext>
                  </a:extLst>
                </p14:cNvPr>
                <p14:cNvContentPartPr/>
                <p14:nvPr/>
              </p14:nvContentPartPr>
              <p14:xfrm>
                <a:off x="1981337" y="5505000"/>
                <a:ext cx="85680" cy="219960"/>
              </p14:xfrm>
            </p:contentPart>
          </mc:Choice>
          <mc:Fallback xmlns="">
            <p:pic>
              <p:nvPicPr>
                <p:cNvPr id="12309" name="Ink 12308">
                  <a:extLst>
                    <a:ext uri="{FF2B5EF4-FFF2-40B4-BE49-F238E27FC236}">
                      <a16:creationId xmlns:a16="http://schemas.microsoft.com/office/drawing/2014/main" id="{8893A68A-46A5-B5A1-86FC-C7CD1724FC5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63337" y="5487000"/>
                  <a:ext cx="121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310" name="Ink 12309">
                  <a:extLst>
                    <a:ext uri="{FF2B5EF4-FFF2-40B4-BE49-F238E27FC236}">
                      <a16:creationId xmlns:a16="http://schemas.microsoft.com/office/drawing/2014/main" id="{58577E3F-705B-C9A2-1758-A70EB3D6B4D0}"/>
                    </a:ext>
                  </a:extLst>
                </p14:cNvPr>
                <p14:cNvContentPartPr/>
                <p14:nvPr/>
              </p14:nvContentPartPr>
              <p14:xfrm>
                <a:off x="3680897" y="5496360"/>
                <a:ext cx="512640" cy="136800"/>
              </p14:xfrm>
            </p:contentPart>
          </mc:Choice>
          <mc:Fallback xmlns="">
            <p:pic>
              <p:nvPicPr>
                <p:cNvPr id="12310" name="Ink 12309">
                  <a:extLst>
                    <a:ext uri="{FF2B5EF4-FFF2-40B4-BE49-F238E27FC236}">
                      <a16:creationId xmlns:a16="http://schemas.microsoft.com/office/drawing/2014/main" id="{58577E3F-705B-C9A2-1758-A70EB3D6B4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62897" y="5478360"/>
                  <a:ext cx="548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11" name="Ink 12310">
                  <a:extLst>
                    <a:ext uri="{FF2B5EF4-FFF2-40B4-BE49-F238E27FC236}">
                      <a16:creationId xmlns:a16="http://schemas.microsoft.com/office/drawing/2014/main" id="{D1EC34E8-2150-3279-8DCD-850D7C95BB24}"/>
                    </a:ext>
                  </a:extLst>
                </p14:cNvPr>
                <p14:cNvContentPartPr/>
                <p14:nvPr/>
              </p14:nvContentPartPr>
              <p14:xfrm>
                <a:off x="4815257" y="5434440"/>
                <a:ext cx="336600" cy="216720"/>
              </p14:xfrm>
            </p:contentPart>
          </mc:Choice>
          <mc:Fallback xmlns="">
            <p:pic>
              <p:nvPicPr>
                <p:cNvPr id="12311" name="Ink 12310">
                  <a:extLst>
                    <a:ext uri="{FF2B5EF4-FFF2-40B4-BE49-F238E27FC236}">
                      <a16:creationId xmlns:a16="http://schemas.microsoft.com/office/drawing/2014/main" id="{D1EC34E8-2150-3279-8DCD-850D7C95BB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97617" y="5416440"/>
                  <a:ext cx="372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312" name="Ink 12311">
                  <a:extLst>
                    <a:ext uri="{FF2B5EF4-FFF2-40B4-BE49-F238E27FC236}">
                      <a16:creationId xmlns:a16="http://schemas.microsoft.com/office/drawing/2014/main" id="{71CBFE5E-E579-5A83-8820-DAB0B51E26C5}"/>
                    </a:ext>
                  </a:extLst>
                </p14:cNvPr>
                <p14:cNvContentPartPr/>
                <p14:nvPr/>
              </p14:nvContentPartPr>
              <p14:xfrm>
                <a:off x="5031257" y="5572680"/>
                <a:ext cx="45720" cy="40320"/>
              </p14:xfrm>
            </p:contentPart>
          </mc:Choice>
          <mc:Fallback xmlns="">
            <p:pic>
              <p:nvPicPr>
                <p:cNvPr id="12312" name="Ink 12311">
                  <a:extLst>
                    <a:ext uri="{FF2B5EF4-FFF2-40B4-BE49-F238E27FC236}">
                      <a16:creationId xmlns:a16="http://schemas.microsoft.com/office/drawing/2014/main" id="{71CBFE5E-E579-5A83-8820-DAB0B51E26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13617" y="5555040"/>
                  <a:ext cx="81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313" name="Ink 12312">
                  <a:extLst>
                    <a:ext uri="{FF2B5EF4-FFF2-40B4-BE49-F238E27FC236}">
                      <a16:creationId xmlns:a16="http://schemas.microsoft.com/office/drawing/2014/main" id="{ADDB15DF-F5A1-D53D-6157-CC2DA88620EC}"/>
                    </a:ext>
                  </a:extLst>
                </p14:cNvPr>
                <p14:cNvContentPartPr/>
                <p14:nvPr/>
              </p14:nvContentPartPr>
              <p14:xfrm>
                <a:off x="4637417" y="5387640"/>
                <a:ext cx="298800" cy="194040"/>
              </p14:xfrm>
            </p:contentPart>
          </mc:Choice>
          <mc:Fallback xmlns="">
            <p:pic>
              <p:nvPicPr>
                <p:cNvPr id="12313" name="Ink 12312">
                  <a:extLst>
                    <a:ext uri="{FF2B5EF4-FFF2-40B4-BE49-F238E27FC236}">
                      <a16:creationId xmlns:a16="http://schemas.microsoft.com/office/drawing/2014/main" id="{ADDB15DF-F5A1-D53D-6157-CC2DA88620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19417" y="5369640"/>
                  <a:ext cx="334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314" name="Ink 12313">
                  <a:extLst>
                    <a:ext uri="{FF2B5EF4-FFF2-40B4-BE49-F238E27FC236}">
                      <a16:creationId xmlns:a16="http://schemas.microsoft.com/office/drawing/2014/main" id="{10A14D17-D7E5-4805-A231-93D1E97B2A39}"/>
                    </a:ext>
                  </a:extLst>
                </p14:cNvPr>
                <p14:cNvContentPartPr/>
                <p14:nvPr/>
              </p14:nvContentPartPr>
              <p14:xfrm>
                <a:off x="4420337" y="5254080"/>
                <a:ext cx="421200" cy="114480"/>
              </p14:xfrm>
            </p:contentPart>
          </mc:Choice>
          <mc:Fallback xmlns="">
            <p:pic>
              <p:nvPicPr>
                <p:cNvPr id="12314" name="Ink 12313">
                  <a:extLst>
                    <a:ext uri="{FF2B5EF4-FFF2-40B4-BE49-F238E27FC236}">
                      <a16:creationId xmlns:a16="http://schemas.microsoft.com/office/drawing/2014/main" id="{10A14D17-D7E5-4805-A231-93D1E97B2A3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02697" y="5236080"/>
                  <a:ext cx="456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315" name="Ink 12314">
                  <a:extLst>
                    <a:ext uri="{FF2B5EF4-FFF2-40B4-BE49-F238E27FC236}">
                      <a16:creationId xmlns:a16="http://schemas.microsoft.com/office/drawing/2014/main" id="{0AAB2377-0077-6B5F-3D58-CC4C54391CCC}"/>
                    </a:ext>
                  </a:extLst>
                </p14:cNvPr>
                <p14:cNvContentPartPr/>
                <p14:nvPr/>
              </p14:nvContentPartPr>
              <p14:xfrm>
                <a:off x="4561457" y="5061120"/>
                <a:ext cx="212400" cy="87120"/>
              </p14:xfrm>
            </p:contentPart>
          </mc:Choice>
          <mc:Fallback xmlns="">
            <p:pic>
              <p:nvPicPr>
                <p:cNvPr id="12315" name="Ink 12314">
                  <a:extLst>
                    <a:ext uri="{FF2B5EF4-FFF2-40B4-BE49-F238E27FC236}">
                      <a16:creationId xmlns:a16="http://schemas.microsoft.com/office/drawing/2014/main" id="{0AAB2377-0077-6B5F-3D58-CC4C54391C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43457" y="5043480"/>
                  <a:ext cx="2480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9" name="Group 12318">
            <a:extLst>
              <a:ext uri="{FF2B5EF4-FFF2-40B4-BE49-F238E27FC236}">
                <a16:creationId xmlns:a16="http://schemas.microsoft.com/office/drawing/2014/main" id="{309C68CA-B814-64B5-6249-AE3894870D7B}"/>
              </a:ext>
            </a:extLst>
          </p:cNvPr>
          <p:cNvGrpSpPr/>
          <p:nvPr/>
        </p:nvGrpSpPr>
        <p:grpSpPr>
          <a:xfrm>
            <a:off x="3836777" y="2543280"/>
            <a:ext cx="2044440" cy="887040"/>
            <a:chOff x="3836777" y="2543280"/>
            <a:chExt cx="204444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317" name="Ink 12316">
                  <a:extLst>
                    <a:ext uri="{FF2B5EF4-FFF2-40B4-BE49-F238E27FC236}">
                      <a16:creationId xmlns:a16="http://schemas.microsoft.com/office/drawing/2014/main" id="{6015FA0A-7E5F-2CBC-84E7-FB7957B219B2}"/>
                    </a:ext>
                  </a:extLst>
                </p14:cNvPr>
                <p14:cNvContentPartPr/>
                <p14:nvPr/>
              </p14:nvContentPartPr>
              <p14:xfrm>
                <a:off x="3836777" y="2543280"/>
                <a:ext cx="1830600" cy="439560"/>
              </p14:xfrm>
            </p:contentPart>
          </mc:Choice>
          <mc:Fallback xmlns="">
            <p:pic>
              <p:nvPicPr>
                <p:cNvPr id="12317" name="Ink 12316">
                  <a:extLst>
                    <a:ext uri="{FF2B5EF4-FFF2-40B4-BE49-F238E27FC236}">
                      <a16:creationId xmlns:a16="http://schemas.microsoft.com/office/drawing/2014/main" id="{6015FA0A-7E5F-2CBC-84E7-FB7957B219B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19137" y="2525640"/>
                  <a:ext cx="18662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318" name="Ink 12317">
                  <a:extLst>
                    <a:ext uri="{FF2B5EF4-FFF2-40B4-BE49-F238E27FC236}">
                      <a16:creationId xmlns:a16="http://schemas.microsoft.com/office/drawing/2014/main" id="{E1AC346B-A915-4F9F-1AF6-06131A15C4C7}"/>
                    </a:ext>
                  </a:extLst>
                </p14:cNvPr>
                <p14:cNvContentPartPr/>
                <p14:nvPr/>
              </p14:nvContentPartPr>
              <p14:xfrm>
                <a:off x="3997697" y="3064920"/>
                <a:ext cx="1883520" cy="365400"/>
              </p14:xfrm>
            </p:contentPart>
          </mc:Choice>
          <mc:Fallback xmlns="">
            <p:pic>
              <p:nvPicPr>
                <p:cNvPr id="12318" name="Ink 12317">
                  <a:extLst>
                    <a:ext uri="{FF2B5EF4-FFF2-40B4-BE49-F238E27FC236}">
                      <a16:creationId xmlns:a16="http://schemas.microsoft.com/office/drawing/2014/main" id="{E1AC346B-A915-4F9F-1AF6-06131A15C4C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79697" y="3046920"/>
                  <a:ext cx="191916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D6406F-30E8-FB4F-D34E-4C6C7D4DA0C6}"/>
              </a:ext>
            </a:extLst>
          </p:cNvPr>
          <p:cNvGrpSpPr/>
          <p:nvPr/>
        </p:nvGrpSpPr>
        <p:grpSpPr>
          <a:xfrm>
            <a:off x="757697" y="90960"/>
            <a:ext cx="651600" cy="364320"/>
            <a:chOff x="757697" y="90960"/>
            <a:chExt cx="65160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9A7B92-008C-EE17-BC82-56C799E0159B}"/>
                    </a:ext>
                  </a:extLst>
                </p14:cNvPr>
                <p14:cNvContentPartPr/>
                <p14:nvPr/>
              </p14:nvContentPartPr>
              <p14:xfrm>
                <a:off x="1052897" y="90960"/>
                <a:ext cx="208440" cy="364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9A7B92-008C-EE17-BC82-56C799E015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5257" y="72960"/>
                  <a:ext cx="2440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0D45F6-BCFD-4B5D-8A84-27676687EB90}"/>
                    </a:ext>
                  </a:extLst>
                </p14:cNvPr>
                <p14:cNvContentPartPr/>
                <p14:nvPr/>
              </p14:nvContentPartPr>
              <p14:xfrm>
                <a:off x="1253417" y="202200"/>
                <a:ext cx="155880" cy="236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0D45F6-BCFD-4B5D-8A84-27676687EB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35777" y="184200"/>
                  <a:ext cx="191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83FD54-F8D8-F4F3-D604-BA50A386362E}"/>
                    </a:ext>
                  </a:extLst>
                </p14:cNvPr>
                <p14:cNvContentPartPr/>
                <p14:nvPr/>
              </p14:nvContentPartPr>
              <p14:xfrm>
                <a:off x="763097" y="109680"/>
                <a:ext cx="164880" cy="325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83FD54-F8D8-F4F3-D604-BA50A386362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5097" y="91680"/>
                  <a:ext cx="2005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ADC5C8-3EE3-9812-CE74-1E0E0E84F38F}"/>
                    </a:ext>
                  </a:extLst>
                </p14:cNvPr>
                <p14:cNvContentPartPr/>
                <p14:nvPr/>
              </p14:nvContentPartPr>
              <p14:xfrm>
                <a:off x="757697" y="181320"/>
                <a:ext cx="52920" cy="29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ADC5C8-3EE3-9812-CE74-1E0E0E84F3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0057" y="163680"/>
                  <a:ext cx="885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20" name="Group 12319">
            <a:extLst>
              <a:ext uri="{FF2B5EF4-FFF2-40B4-BE49-F238E27FC236}">
                <a16:creationId xmlns:a16="http://schemas.microsoft.com/office/drawing/2014/main" id="{06D317EB-53E8-530D-A6C5-BECFDBD8B528}"/>
              </a:ext>
            </a:extLst>
          </p:cNvPr>
          <p:cNvGrpSpPr/>
          <p:nvPr/>
        </p:nvGrpSpPr>
        <p:grpSpPr>
          <a:xfrm>
            <a:off x="123377" y="138840"/>
            <a:ext cx="452880" cy="413640"/>
            <a:chOff x="123377" y="138840"/>
            <a:chExt cx="45288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63E9E9-3D84-13C3-C22D-C5B27C24D921}"/>
                    </a:ext>
                  </a:extLst>
                </p14:cNvPr>
                <p14:cNvContentPartPr/>
                <p14:nvPr/>
              </p14:nvContentPartPr>
              <p14:xfrm>
                <a:off x="510017" y="138840"/>
                <a:ext cx="39960" cy="260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63E9E9-3D84-13C3-C22D-C5B27C24D92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2017" y="121200"/>
                  <a:ext cx="75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E3B302-D54F-164A-E6B0-DCB9EA20E2E4}"/>
                    </a:ext>
                  </a:extLst>
                </p14:cNvPr>
                <p14:cNvContentPartPr/>
                <p14:nvPr/>
              </p14:nvContentPartPr>
              <p14:xfrm>
                <a:off x="324977" y="338640"/>
                <a:ext cx="151560" cy="195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E3B302-D54F-164A-E6B0-DCB9EA20E2E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6977" y="320640"/>
                  <a:ext cx="187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E56A719-AA6F-B1CB-3666-0BBB456CD4D9}"/>
                    </a:ext>
                  </a:extLst>
                </p14:cNvPr>
                <p14:cNvContentPartPr/>
                <p14:nvPr/>
              </p14:nvContentPartPr>
              <p14:xfrm>
                <a:off x="445217" y="504600"/>
                <a:ext cx="131040" cy="47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E56A719-AA6F-B1CB-3666-0BBB456CD4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7217" y="486960"/>
                  <a:ext cx="166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EE7CED-09D8-0090-5B9D-9646689F6269}"/>
                    </a:ext>
                  </a:extLst>
                </p14:cNvPr>
                <p14:cNvContentPartPr/>
                <p14:nvPr/>
              </p14:nvContentPartPr>
              <p14:xfrm>
                <a:off x="382577" y="223080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EE7CED-09D8-0090-5B9D-9646689F626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4577" y="205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290" name="Ink 12289">
                  <a:extLst>
                    <a:ext uri="{FF2B5EF4-FFF2-40B4-BE49-F238E27FC236}">
                      <a16:creationId xmlns:a16="http://schemas.microsoft.com/office/drawing/2014/main" id="{9F9120E2-6A27-764B-44F2-89D05FCB7A7C}"/>
                    </a:ext>
                  </a:extLst>
                </p14:cNvPr>
                <p14:cNvContentPartPr/>
                <p14:nvPr/>
              </p14:nvContentPartPr>
              <p14:xfrm>
                <a:off x="224897" y="306240"/>
                <a:ext cx="123840" cy="185400"/>
              </p14:xfrm>
            </p:contentPart>
          </mc:Choice>
          <mc:Fallback>
            <p:pic>
              <p:nvPicPr>
                <p:cNvPr id="12290" name="Ink 12289">
                  <a:extLst>
                    <a:ext uri="{FF2B5EF4-FFF2-40B4-BE49-F238E27FC236}">
                      <a16:creationId xmlns:a16="http://schemas.microsoft.com/office/drawing/2014/main" id="{9F9120E2-6A27-764B-44F2-89D05FCB7A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7257" y="288240"/>
                  <a:ext cx="15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308" name="Ink 12307">
                  <a:extLst>
                    <a:ext uri="{FF2B5EF4-FFF2-40B4-BE49-F238E27FC236}">
                      <a16:creationId xmlns:a16="http://schemas.microsoft.com/office/drawing/2014/main" id="{FA415651-C9B8-AD94-BE4B-4331790AF46F}"/>
                    </a:ext>
                  </a:extLst>
                </p14:cNvPr>
                <p14:cNvContentPartPr/>
                <p14:nvPr/>
              </p14:nvContentPartPr>
              <p14:xfrm>
                <a:off x="123377" y="194640"/>
                <a:ext cx="135000" cy="265680"/>
              </p14:xfrm>
            </p:contentPart>
          </mc:Choice>
          <mc:Fallback>
            <p:pic>
              <p:nvPicPr>
                <p:cNvPr id="12308" name="Ink 12307">
                  <a:extLst>
                    <a:ext uri="{FF2B5EF4-FFF2-40B4-BE49-F238E27FC236}">
                      <a16:creationId xmlns:a16="http://schemas.microsoft.com/office/drawing/2014/main" id="{FA415651-C9B8-AD94-BE4B-4331790AF46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737" y="176640"/>
                  <a:ext cx="170640" cy="30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163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C7E38F6-9CF9-82A2-F2CA-A0999E7070A3}"/>
              </a:ext>
            </a:extLst>
          </p:cNvPr>
          <p:cNvGrpSpPr/>
          <p:nvPr/>
        </p:nvGrpSpPr>
        <p:grpSpPr>
          <a:xfrm>
            <a:off x="1437737" y="810600"/>
            <a:ext cx="1596600" cy="704160"/>
            <a:chOff x="1437737" y="810600"/>
            <a:chExt cx="159660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55507A-A913-3CD5-2FC4-2472975EF51F}"/>
                    </a:ext>
                  </a:extLst>
                </p14:cNvPr>
                <p14:cNvContentPartPr/>
                <p14:nvPr/>
              </p14:nvContentPartPr>
              <p14:xfrm>
                <a:off x="1487057" y="1027680"/>
                <a:ext cx="25920" cy="487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55507A-A913-3CD5-2FC4-2472975EF5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9057" y="1009680"/>
                  <a:ext cx="615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E84B73-84C7-6E2E-21DD-83627DCFFF2A}"/>
                    </a:ext>
                  </a:extLst>
                </p14:cNvPr>
                <p14:cNvContentPartPr/>
                <p14:nvPr/>
              </p14:nvContentPartPr>
              <p14:xfrm>
                <a:off x="1437737" y="1036680"/>
                <a:ext cx="261720" cy="263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E84B73-84C7-6E2E-21DD-83627DCFFF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9737" y="1019040"/>
                  <a:ext cx="297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7AD0FD-1033-E9FB-3A23-838FBB14ADA7}"/>
                    </a:ext>
                  </a:extLst>
                </p14:cNvPr>
                <p14:cNvContentPartPr/>
                <p14:nvPr/>
              </p14:nvContentPartPr>
              <p14:xfrm>
                <a:off x="1797017" y="810600"/>
                <a:ext cx="774360" cy="496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7AD0FD-1033-E9FB-3A23-838FBB14AD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9017" y="792960"/>
                  <a:ext cx="8100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120F84-C952-A2DA-0FE5-DEE95A9A4F6C}"/>
                    </a:ext>
                  </a:extLst>
                </p14:cNvPr>
                <p14:cNvContentPartPr/>
                <p14:nvPr/>
              </p14:nvContentPartPr>
              <p14:xfrm>
                <a:off x="2617457" y="972960"/>
                <a:ext cx="416880" cy="31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120F84-C952-A2DA-0FE5-DEE95A9A4F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99457" y="955320"/>
                  <a:ext cx="45252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9E4EBB-BFFD-1B86-75C8-A936B0A246FC}"/>
              </a:ext>
            </a:extLst>
          </p:cNvPr>
          <p:cNvGrpSpPr/>
          <p:nvPr/>
        </p:nvGrpSpPr>
        <p:grpSpPr>
          <a:xfrm>
            <a:off x="1607657" y="3047079"/>
            <a:ext cx="1533960" cy="708480"/>
            <a:chOff x="1575617" y="2075280"/>
            <a:chExt cx="153396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38CA5B-D95E-07B9-5690-73B1B53C5D8B}"/>
                    </a:ext>
                  </a:extLst>
                </p14:cNvPr>
                <p14:cNvContentPartPr/>
                <p14:nvPr/>
              </p14:nvContentPartPr>
              <p14:xfrm>
                <a:off x="1575617" y="2267160"/>
                <a:ext cx="217440" cy="51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38CA5B-D95E-07B9-5690-73B1B53C5D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7617" y="2249520"/>
                  <a:ext cx="2530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859C25-A3BA-45B1-5363-4BB08407F8EA}"/>
                    </a:ext>
                  </a:extLst>
                </p14:cNvPr>
                <p14:cNvContentPartPr/>
                <p14:nvPr/>
              </p14:nvContentPartPr>
              <p14:xfrm>
                <a:off x="2022737" y="2407560"/>
                <a:ext cx="404640" cy="37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859C25-A3BA-45B1-5363-4BB08407F8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5097" y="2389560"/>
                  <a:ext cx="440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85DB40-8239-5F42-F339-5D565E615C78}"/>
                    </a:ext>
                  </a:extLst>
                </p14:cNvPr>
                <p14:cNvContentPartPr/>
                <p14:nvPr/>
              </p14:nvContentPartPr>
              <p14:xfrm>
                <a:off x="2382737" y="2075280"/>
                <a:ext cx="344880" cy="70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85DB40-8239-5F42-F339-5D565E615C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5097" y="2057640"/>
                  <a:ext cx="3805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DA57B3-0C84-5BE3-FE45-F77205841BCB}"/>
                    </a:ext>
                  </a:extLst>
                </p14:cNvPr>
                <p14:cNvContentPartPr/>
                <p14:nvPr/>
              </p14:nvContentPartPr>
              <p14:xfrm>
                <a:off x="2741297" y="2426280"/>
                <a:ext cx="368280" cy="30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DA57B3-0C84-5BE3-FE45-F77205841B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23297" y="2408640"/>
                  <a:ext cx="40392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BE84F-89EB-45FF-9474-1FBC2BEE4E81}"/>
              </a:ext>
            </a:extLst>
          </p:cNvPr>
          <p:cNvGrpSpPr/>
          <p:nvPr/>
        </p:nvGrpSpPr>
        <p:grpSpPr>
          <a:xfrm>
            <a:off x="1607657" y="4862400"/>
            <a:ext cx="1445040" cy="637920"/>
            <a:chOff x="1570217" y="3879960"/>
            <a:chExt cx="14450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F93DCA-4EDB-2B6B-AA69-67B0C475AB82}"/>
                    </a:ext>
                  </a:extLst>
                </p14:cNvPr>
                <p14:cNvContentPartPr/>
                <p14:nvPr/>
              </p14:nvContentPartPr>
              <p14:xfrm>
                <a:off x="1570217" y="3879960"/>
                <a:ext cx="379440" cy="571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F93DCA-4EDB-2B6B-AA69-67B0C475AB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52577" y="3862320"/>
                  <a:ext cx="41508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66CB2B-05E6-7262-4916-BDEDB60D4554}"/>
                    </a:ext>
                  </a:extLst>
                </p14:cNvPr>
                <p14:cNvContentPartPr/>
                <p14:nvPr/>
              </p14:nvContentPartPr>
              <p14:xfrm>
                <a:off x="2067737" y="4009560"/>
                <a:ext cx="308520" cy="50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66CB2B-05E6-7262-4916-BDEDB60D4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0097" y="3991560"/>
                  <a:ext cx="3441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6CD5A5-8759-406F-4EF1-2AE47378D7B8}"/>
                    </a:ext>
                  </a:extLst>
                </p14:cNvPr>
                <p14:cNvContentPartPr/>
                <p14:nvPr/>
              </p14:nvContentPartPr>
              <p14:xfrm>
                <a:off x="2568497" y="3976440"/>
                <a:ext cx="446760" cy="53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6CD5A5-8759-406F-4EF1-2AE47378D7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0497" y="3958440"/>
                  <a:ext cx="482400" cy="57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314" name="Picture 2" descr="svplaystation Ps2 Hard disk Patta 4.5 ...">
            <a:extLst>
              <a:ext uri="{FF2B5EF4-FFF2-40B4-BE49-F238E27FC236}">
                <a16:creationId xmlns:a16="http://schemas.microsoft.com/office/drawing/2014/main" id="{3996AD88-1BB3-2A64-F987-96C0CAF3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7387"/>
            <a:ext cx="1656665" cy="13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ssembled Pata 160 GB Desktop White ...">
            <a:extLst>
              <a:ext uri="{FF2B5EF4-FFF2-40B4-BE49-F238E27FC236}">
                <a16:creationId xmlns:a16="http://schemas.microsoft.com/office/drawing/2014/main" id="{52A77A3D-D1A9-4E67-9FA9-1E0B613A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17" y="480690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ata Hard Disk at best price in New ...">
            <a:extLst>
              <a:ext uri="{FF2B5EF4-FFF2-40B4-BE49-F238E27FC236}">
                <a16:creationId xmlns:a16="http://schemas.microsoft.com/office/drawing/2014/main" id="{F5637B4B-1140-0A3A-95F6-D7F5075D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423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3CBCB6-3BF6-F786-433D-74D19163C4C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36412" y="2374755"/>
            <a:ext cx="1572165" cy="1572165"/>
          </a:xfrm>
          <a:prstGeom prst="rect">
            <a:avLst/>
          </a:prstGeom>
        </p:spPr>
      </p:pic>
      <p:pic>
        <p:nvPicPr>
          <p:cNvPr id="13322" name="Picture 10" descr="Drive • HDD vs SSD • Phiston">
            <a:extLst>
              <a:ext uri="{FF2B5EF4-FFF2-40B4-BE49-F238E27FC236}">
                <a16:creationId xmlns:a16="http://schemas.microsoft.com/office/drawing/2014/main" id="{8E32E9B5-689A-A6D8-B16B-EE3A71C7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94" y="4226565"/>
            <a:ext cx="1881179" cy="10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2F49CB-51FF-6C01-477E-A96D3806382D}"/>
              </a:ext>
            </a:extLst>
          </p:cNvPr>
          <p:cNvGrpSpPr/>
          <p:nvPr/>
        </p:nvGrpSpPr>
        <p:grpSpPr>
          <a:xfrm>
            <a:off x="385817" y="838680"/>
            <a:ext cx="738360" cy="767520"/>
            <a:chOff x="385817" y="838680"/>
            <a:chExt cx="73836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31799E-CD01-5EB9-361E-A779D0010994}"/>
                    </a:ext>
                  </a:extLst>
                </p14:cNvPr>
                <p14:cNvContentPartPr/>
                <p14:nvPr/>
              </p14:nvContentPartPr>
              <p14:xfrm>
                <a:off x="611897" y="1163040"/>
                <a:ext cx="39600" cy="245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31799E-CD01-5EB9-361E-A779D00109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2897" y="1154040"/>
                  <a:ext cx="57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5AFFA8-F681-2C68-7773-AD4B65A04572}"/>
                    </a:ext>
                  </a:extLst>
                </p14:cNvPr>
                <p14:cNvContentPartPr/>
                <p14:nvPr/>
              </p14:nvContentPartPr>
              <p14:xfrm>
                <a:off x="385817" y="838680"/>
                <a:ext cx="547560" cy="74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5AFFA8-F681-2C68-7773-AD4B65A0457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6817" y="829680"/>
                  <a:ext cx="56520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DDEE16-7C46-D111-ACD4-D361F76A6D51}"/>
                    </a:ext>
                  </a:extLst>
                </p14:cNvPr>
                <p14:cNvContentPartPr/>
                <p14:nvPr/>
              </p14:nvContentPartPr>
              <p14:xfrm>
                <a:off x="1032377" y="1542120"/>
                <a:ext cx="91800" cy="6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DDEE16-7C46-D111-ACD4-D361F76A6D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3737" y="1533120"/>
                  <a:ext cx="1094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322EB9-4ECD-F3A0-B4AF-6CFACF9F4F1F}"/>
              </a:ext>
            </a:extLst>
          </p:cNvPr>
          <p:cNvGrpSpPr/>
          <p:nvPr/>
        </p:nvGrpSpPr>
        <p:grpSpPr>
          <a:xfrm>
            <a:off x="528017" y="1796640"/>
            <a:ext cx="624960" cy="515880"/>
            <a:chOff x="528017" y="1796640"/>
            <a:chExt cx="6249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1984A1-6050-64B0-714F-8D83438C8861}"/>
                    </a:ext>
                  </a:extLst>
                </p14:cNvPr>
                <p14:cNvContentPartPr/>
                <p14:nvPr/>
              </p14:nvContentPartPr>
              <p14:xfrm>
                <a:off x="862817" y="1796640"/>
                <a:ext cx="290160" cy="23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1984A1-6050-64B0-714F-8D83438C88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3817" y="1788000"/>
                  <a:ext cx="307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65B795-F0E6-B4C7-08E1-E0708617851D}"/>
                    </a:ext>
                  </a:extLst>
                </p14:cNvPr>
                <p14:cNvContentPartPr/>
                <p14:nvPr/>
              </p14:nvContentPartPr>
              <p14:xfrm>
                <a:off x="528017" y="1811040"/>
                <a:ext cx="246600" cy="41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65B795-F0E6-B4C7-08E1-E070861785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017" y="1802040"/>
                  <a:ext cx="264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245795-2C6D-8A06-2AD3-73FD2F8832DD}"/>
                    </a:ext>
                  </a:extLst>
                </p14:cNvPr>
                <p14:cNvContentPartPr/>
                <p14:nvPr/>
              </p14:nvContentPartPr>
              <p14:xfrm>
                <a:off x="794777" y="2247360"/>
                <a:ext cx="190800" cy="6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245795-2C6D-8A06-2AD3-73FD2F8832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6137" y="2238360"/>
                  <a:ext cx="2084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A9AC45-63DD-A0D6-B76A-178C2B7882FF}"/>
              </a:ext>
            </a:extLst>
          </p:cNvPr>
          <p:cNvGrpSpPr/>
          <p:nvPr/>
        </p:nvGrpSpPr>
        <p:grpSpPr>
          <a:xfrm>
            <a:off x="544577" y="2985000"/>
            <a:ext cx="851400" cy="1456200"/>
            <a:chOff x="544577" y="2985000"/>
            <a:chExt cx="851400" cy="14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CCC399-B4FD-22BB-A52D-E64D0613F9AA}"/>
                    </a:ext>
                  </a:extLst>
                </p14:cNvPr>
                <p14:cNvContentPartPr/>
                <p14:nvPr/>
              </p14:nvContentPartPr>
              <p14:xfrm>
                <a:off x="747617" y="3247080"/>
                <a:ext cx="159840" cy="27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CCC399-B4FD-22BB-A52D-E64D0613F9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8617" y="3238080"/>
                  <a:ext cx="177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EA6DB4-DA64-BAC6-7B1A-FA5C81829B6B}"/>
                    </a:ext>
                  </a:extLst>
                </p14:cNvPr>
                <p14:cNvContentPartPr/>
                <p14:nvPr/>
              </p14:nvContentPartPr>
              <p14:xfrm>
                <a:off x="544577" y="2985000"/>
                <a:ext cx="658440" cy="79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EA6DB4-DA64-BAC6-7B1A-FA5C81829B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5937" y="2976360"/>
                  <a:ext cx="67608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F1D841-00B9-FCB8-E6B5-E73210C25D0B}"/>
                    </a:ext>
                  </a:extLst>
                </p14:cNvPr>
                <p14:cNvContentPartPr/>
                <p14:nvPr/>
              </p14:nvContentPartPr>
              <p14:xfrm>
                <a:off x="1081697" y="3946920"/>
                <a:ext cx="314280" cy="34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F1D841-00B9-FCB8-E6B5-E73210C25D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3057" y="3937920"/>
                  <a:ext cx="331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2E345A-6BF3-77A4-9352-A8E5CA3A4F6E}"/>
                    </a:ext>
                  </a:extLst>
                </p14:cNvPr>
                <p14:cNvContentPartPr/>
                <p14:nvPr/>
              </p14:nvContentPartPr>
              <p14:xfrm>
                <a:off x="1361417" y="4301520"/>
                <a:ext cx="3600" cy="1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2E345A-6BF3-77A4-9352-A8E5CA3A4F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52777" y="4292880"/>
                  <a:ext cx="21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02EFC1-821A-CD18-0E69-1A07C91786E6}"/>
                    </a:ext>
                  </a:extLst>
                </p14:cNvPr>
                <p14:cNvContentPartPr/>
                <p14:nvPr/>
              </p14:nvContentPartPr>
              <p14:xfrm>
                <a:off x="854537" y="4078320"/>
                <a:ext cx="137160" cy="269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02EFC1-821A-CD18-0E69-1A07C91786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5537" y="4069320"/>
                  <a:ext cx="154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CDB7F9-F7F1-8C1D-B179-49C2BC37EB78}"/>
                    </a:ext>
                  </a:extLst>
                </p14:cNvPr>
                <p14:cNvContentPartPr/>
                <p14:nvPr/>
              </p14:nvContentPartPr>
              <p14:xfrm>
                <a:off x="943817" y="4385400"/>
                <a:ext cx="117720" cy="5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CDB7F9-F7F1-8C1D-B179-49C2BC37EB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5177" y="4376760"/>
                  <a:ext cx="1353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30C0A1-C396-0322-F453-5A5E6D93AA08}"/>
              </a:ext>
            </a:extLst>
          </p:cNvPr>
          <p:cNvGrpSpPr/>
          <p:nvPr/>
        </p:nvGrpSpPr>
        <p:grpSpPr>
          <a:xfrm>
            <a:off x="407957" y="4767840"/>
            <a:ext cx="933480" cy="1180800"/>
            <a:chOff x="368897" y="5314920"/>
            <a:chExt cx="933480" cy="11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120146-40B6-7FD9-475C-70436B625131}"/>
                    </a:ext>
                  </a:extLst>
                </p14:cNvPr>
                <p14:cNvContentPartPr/>
                <p14:nvPr/>
              </p14:nvContentPartPr>
              <p14:xfrm>
                <a:off x="677417" y="5578440"/>
                <a:ext cx="150480" cy="21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120146-40B6-7FD9-475C-70436B6251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8777" y="5569800"/>
                  <a:ext cx="168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81461D-3A26-B813-156C-B09220C47825}"/>
                    </a:ext>
                  </a:extLst>
                </p14:cNvPr>
                <p14:cNvContentPartPr/>
                <p14:nvPr/>
              </p14:nvContentPartPr>
              <p14:xfrm>
                <a:off x="447377" y="5314920"/>
                <a:ext cx="430920" cy="65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81461D-3A26-B813-156C-B09220C478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8377" y="5305920"/>
                  <a:ext cx="44856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761218-A614-619B-9EAF-57DABE29C023}"/>
                    </a:ext>
                  </a:extLst>
                </p14:cNvPr>
                <p14:cNvContentPartPr/>
                <p14:nvPr/>
              </p14:nvContentPartPr>
              <p14:xfrm>
                <a:off x="776417" y="5970840"/>
                <a:ext cx="525960" cy="35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761218-A614-619B-9EAF-57DABE29C0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7417" y="5961840"/>
                  <a:ext cx="543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DCF9D0-6180-AE67-D5A4-9A0CBBCF7AB8}"/>
                    </a:ext>
                  </a:extLst>
                </p14:cNvPr>
                <p14:cNvContentPartPr/>
                <p14:nvPr/>
              </p14:nvContentPartPr>
              <p14:xfrm>
                <a:off x="1014017" y="5836920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DCF9D0-6180-AE67-D5A4-9A0CBBCF7A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5017" y="5828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337486-A08A-AA56-2AEE-0605DBEC5264}"/>
                    </a:ext>
                  </a:extLst>
                </p14:cNvPr>
                <p14:cNvContentPartPr/>
                <p14:nvPr/>
              </p14:nvContentPartPr>
              <p14:xfrm>
                <a:off x="988097" y="6277920"/>
                <a:ext cx="120600" cy="9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337486-A08A-AA56-2AEE-0605DBEC52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9457" y="6269280"/>
                  <a:ext cx="138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547BFB-C03E-7860-A3DD-4A94015DA053}"/>
                    </a:ext>
                  </a:extLst>
                </p14:cNvPr>
                <p14:cNvContentPartPr/>
                <p14:nvPr/>
              </p14:nvContentPartPr>
              <p14:xfrm>
                <a:off x="564377" y="6188280"/>
                <a:ext cx="138960" cy="25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547BFB-C03E-7860-A3DD-4A94015DA0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5737" y="6179280"/>
                  <a:ext cx="156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98CBC7-5894-85AF-002D-5C9CF0C5C00F}"/>
                    </a:ext>
                  </a:extLst>
                </p14:cNvPr>
                <p14:cNvContentPartPr/>
                <p14:nvPr/>
              </p14:nvContentPartPr>
              <p14:xfrm>
                <a:off x="666257" y="6388440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98CBC7-5894-85AF-002D-5C9CF0C5C0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7617" y="6379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1C96AC-35E4-C679-CEBC-1DED4812A18E}"/>
                    </a:ext>
                  </a:extLst>
                </p14:cNvPr>
                <p14:cNvContentPartPr/>
                <p14:nvPr/>
              </p14:nvContentPartPr>
              <p14:xfrm>
                <a:off x="368897" y="6207360"/>
                <a:ext cx="115560" cy="223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1C96AC-35E4-C679-CEBC-1DED4812A1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0257" y="6198360"/>
                  <a:ext cx="133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1710F4-BCEA-627B-9C75-6D95506E2B04}"/>
                    </a:ext>
                  </a:extLst>
                </p14:cNvPr>
                <p14:cNvContentPartPr/>
                <p14:nvPr/>
              </p14:nvContentPartPr>
              <p14:xfrm>
                <a:off x="484097" y="6464760"/>
                <a:ext cx="109440" cy="3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1710F4-BCEA-627B-9C75-6D95506E2B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457" y="6456120"/>
                  <a:ext cx="127080" cy="48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386" name="Picture 2" descr="Hard Disk M. 2 Nvme SSD 512GB ...">
            <a:extLst>
              <a:ext uri="{FF2B5EF4-FFF2-40B4-BE49-F238E27FC236}">
                <a16:creationId xmlns:a16="http://schemas.microsoft.com/office/drawing/2014/main" id="{E2E903AD-7A40-4618-7B0A-53E11110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44" y="5421240"/>
            <a:ext cx="1421040" cy="14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2391824-A0B2-0BFE-7D47-BEB2C2A33D7B}"/>
                  </a:ext>
                </a:extLst>
              </p14:cNvPr>
              <p14:cNvContentPartPr/>
              <p14:nvPr/>
            </p14:nvContentPartPr>
            <p14:xfrm>
              <a:off x="2223617" y="6263520"/>
              <a:ext cx="18720" cy="4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2391824-A0B2-0BFE-7D47-BEB2C2A33D7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4617" y="6254520"/>
                <a:ext cx="3636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9635165-68E1-6E10-5DB7-30D52E82D2DE}"/>
              </a:ext>
            </a:extLst>
          </p:cNvPr>
          <p:cNvGrpSpPr/>
          <p:nvPr/>
        </p:nvGrpSpPr>
        <p:grpSpPr>
          <a:xfrm>
            <a:off x="586697" y="6153360"/>
            <a:ext cx="580320" cy="510480"/>
            <a:chOff x="586697" y="6153360"/>
            <a:chExt cx="5803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440636-FDA9-C533-A46A-363B30F93397}"/>
                    </a:ext>
                  </a:extLst>
                </p14:cNvPr>
                <p14:cNvContentPartPr/>
                <p14:nvPr/>
              </p14:nvContentPartPr>
              <p14:xfrm>
                <a:off x="732857" y="6352800"/>
                <a:ext cx="234720" cy="23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440636-FDA9-C533-A46A-363B30F933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4217" y="6343800"/>
                  <a:ext cx="252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465677-C88F-2D4A-9FD7-BC93AEA4E524}"/>
                    </a:ext>
                  </a:extLst>
                </p14:cNvPr>
                <p14:cNvContentPartPr/>
                <p14:nvPr/>
              </p14:nvContentPartPr>
              <p14:xfrm>
                <a:off x="586697" y="6153360"/>
                <a:ext cx="580320" cy="51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465677-C88F-2D4A-9FD7-BC93AEA4E5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7697" y="6144720"/>
                  <a:ext cx="597960" cy="52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43BA6DB-EA96-CB19-EBE0-0F44A24E8FFA}"/>
              </a:ext>
            </a:extLst>
          </p:cNvPr>
          <p:cNvGrpSpPr/>
          <p:nvPr/>
        </p:nvGrpSpPr>
        <p:grpSpPr>
          <a:xfrm>
            <a:off x="2106257" y="5947800"/>
            <a:ext cx="854640" cy="502560"/>
            <a:chOff x="2106257" y="5947800"/>
            <a:chExt cx="85464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35EEE2-2735-C117-84CA-1B84C322C85D}"/>
                    </a:ext>
                  </a:extLst>
                </p14:cNvPr>
                <p14:cNvContentPartPr/>
                <p14:nvPr/>
              </p14:nvContentPartPr>
              <p14:xfrm>
                <a:off x="2106257" y="6038520"/>
                <a:ext cx="444600" cy="411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35EEE2-2735-C117-84CA-1B84C322C8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88257" y="6020520"/>
                  <a:ext cx="4802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38C663-C641-024F-1AC2-37431FB66B0D}"/>
                    </a:ext>
                  </a:extLst>
                </p14:cNvPr>
                <p14:cNvContentPartPr/>
                <p14:nvPr/>
              </p14:nvContentPartPr>
              <p14:xfrm>
                <a:off x="2586137" y="5947800"/>
                <a:ext cx="374760" cy="445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38C663-C641-024F-1AC2-37431FB66B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68497" y="5929800"/>
                  <a:ext cx="410400" cy="48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1FD5DB1-B3C3-B964-882E-4C1618B2E158}"/>
                  </a:ext>
                </a:extLst>
              </p14:cNvPr>
              <p14:cNvContentPartPr/>
              <p14:nvPr/>
            </p14:nvContentPartPr>
            <p14:xfrm>
              <a:off x="-2263" y="504600"/>
              <a:ext cx="844920" cy="884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1FD5DB1-B3C3-B964-882E-4C1618B2E15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19903" y="486960"/>
                <a:ext cx="88056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D94AAD5-5313-314E-C58F-EE5700493948}"/>
                  </a:ext>
                </a:extLst>
              </p14:cNvPr>
              <p14:cNvContentPartPr/>
              <p14:nvPr/>
            </p14:nvContentPartPr>
            <p14:xfrm>
              <a:off x="-80383" y="2668920"/>
              <a:ext cx="779040" cy="897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D94AAD5-5313-314E-C58F-EE570049394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-98383" y="2651280"/>
                <a:ext cx="81468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004FB39-F3F8-0843-52C6-DF9432FF31C7}"/>
                  </a:ext>
                </a:extLst>
              </p14:cNvPr>
              <p14:cNvContentPartPr/>
              <p14:nvPr/>
            </p14:nvContentPartPr>
            <p14:xfrm>
              <a:off x="-56623" y="4529400"/>
              <a:ext cx="624600" cy="8010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004FB39-F3F8-0843-52C6-DF9432FF31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-74623" y="4511760"/>
                <a:ext cx="66024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495C09C-BCE9-2A90-29F5-6DE1643FE43E}"/>
                  </a:ext>
                </a:extLst>
              </p14:cNvPr>
              <p14:cNvContentPartPr/>
              <p14:nvPr/>
            </p14:nvContentPartPr>
            <p14:xfrm>
              <a:off x="-54823" y="6005040"/>
              <a:ext cx="482040" cy="554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495C09C-BCE9-2A90-29F5-6DE1643FE43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-72823" y="5987040"/>
                <a:ext cx="51768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42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ard disk SSD m2 on the motherboard ...">
            <a:extLst>
              <a:ext uri="{FF2B5EF4-FFF2-40B4-BE49-F238E27FC236}">
                <a16:creationId xmlns:a16="http://schemas.microsoft.com/office/drawing/2014/main" id="{85FF990D-9FB4-8793-1171-491BF0A7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4514"/>
            <a:ext cx="5029200" cy="39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D63CBD8-CCFA-1BE1-EDE3-841289B037C0}"/>
              </a:ext>
            </a:extLst>
          </p:cNvPr>
          <p:cNvGrpSpPr/>
          <p:nvPr/>
        </p:nvGrpSpPr>
        <p:grpSpPr>
          <a:xfrm>
            <a:off x="4776377" y="312720"/>
            <a:ext cx="3429360" cy="871560"/>
            <a:chOff x="4776377" y="312720"/>
            <a:chExt cx="342936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09F9FA-41F9-11B3-9CD5-BF59A387D2D9}"/>
                    </a:ext>
                  </a:extLst>
                </p14:cNvPr>
                <p14:cNvContentPartPr/>
                <p14:nvPr/>
              </p14:nvContentPartPr>
              <p14:xfrm>
                <a:off x="7565657" y="420720"/>
                <a:ext cx="640080" cy="58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09F9FA-41F9-11B3-9CD5-BF59A387D2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47657" y="403080"/>
                  <a:ext cx="6757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2A4550-2CDD-CC76-2C12-A0E1C0A6A5B1}"/>
                    </a:ext>
                  </a:extLst>
                </p14:cNvPr>
                <p14:cNvContentPartPr/>
                <p14:nvPr/>
              </p14:nvContentPartPr>
              <p14:xfrm>
                <a:off x="7641617" y="469320"/>
                <a:ext cx="360" cy="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2A4550-2CDD-CC76-2C12-A0E1C0A6A5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3977" y="451680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77EAFE-0954-E27D-0DB5-8C32829DAAFE}"/>
                    </a:ext>
                  </a:extLst>
                </p14:cNvPr>
                <p14:cNvContentPartPr/>
                <p14:nvPr/>
              </p14:nvContentPartPr>
              <p14:xfrm>
                <a:off x="7302857" y="596040"/>
                <a:ext cx="166320" cy="174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77EAFE-0954-E27D-0DB5-8C32829DAA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85217" y="578400"/>
                  <a:ext cx="201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EC6183-14E8-5E95-F6F8-8CEAD7731514}"/>
                    </a:ext>
                  </a:extLst>
                </p14:cNvPr>
                <p14:cNvContentPartPr/>
                <p14:nvPr/>
              </p14:nvContentPartPr>
              <p14:xfrm>
                <a:off x="5911817" y="594240"/>
                <a:ext cx="1178640" cy="296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EC6183-14E8-5E95-F6F8-8CEAD77315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94177" y="576600"/>
                  <a:ext cx="1214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48E12C-33D7-B2A2-A36F-CD27AEC6F454}"/>
                    </a:ext>
                  </a:extLst>
                </p14:cNvPr>
                <p14:cNvContentPartPr/>
                <p14:nvPr/>
              </p14:nvContentPartPr>
              <p14:xfrm>
                <a:off x="6593657" y="312720"/>
                <a:ext cx="123120" cy="9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48E12C-33D7-B2A2-A36F-CD27AEC6F4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5657" y="295080"/>
                  <a:ext cx="158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8368A6-827D-2242-17EC-F89F57729FD8}"/>
                    </a:ext>
                  </a:extLst>
                </p14:cNvPr>
                <p14:cNvContentPartPr/>
                <p14:nvPr/>
              </p14:nvContentPartPr>
              <p14:xfrm>
                <a:off x="6262457" y="1082760"/>
                <a:ext cx="195840" cy="8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8368A6-827D-2242-17EC-F89F57729F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4817" y="1064760"/>
                  <a:ext cx="231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01B1D4-F645-7326-0FCA-DFE72DF89032}"/>
                    </a:ext>
                  </a:extLst>
                </p14:cNvPr>
                <p14:cNvContentPartPr/>
                <p14:nvPr/>
              </p14:nvContentPartPr>
              <p14:xfrm>
                <a:off x="5083817" y="330000"/>
                <a:ext cx="486360" cy="43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01B1D4-F645-7326-0FCA-DFE72DF890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65817" y="312000"/>
                  <a:ext cx="5220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909B60-D943-37F5-509A-610DF85FFA48}"/>
                    </a:ext>
                  </a:extLst>
                </p14:cNvPr>
                <p14:cNvContentPartPr/>
                <p14:nvPr/>
              </p14:nvContentPartPr>
              <p14:xfrm>
                <a:off x="4776377" y="817800"/>
                <a:ext cx="255600" cy="36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909B60-D943-37F5-509A-610DF85FFA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58377" y="799800"/>
                  <a:ext cx="29124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E15069-0578-5F60-4D9E-36B4B450828B}"/>
              </a:ext>
            </a:extLst>
          </p:cNvPr>
          <p:cNvGrpSpPr/>
          <p:nvPr/>
        </p:nvGrpSpPr>
        <p:grpSpPr>
          <a:xfrm>
            <a:off x="3078257" y="512520"/>
            <a:ext cx="1222200" cy="434880"/>
            <a:chOff x="3078257" y="512520"/>
            <a:chExt cx="12222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757B8A-2603-B957-0894-111121265247}"/>
                    </a:ext>
                  </a:extLst>
                </p14:cNvPr>
                <p14:cNvContentPartPr/>
                <p14:nvPr/>
              </p14:nvContentPartPr>
              <p14:xfrm>
                <a:off x="3078257" y="583800"/>
                <a:ext cx="580320" cy="36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757B8A-2603-B957-0894-1111212652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60257" y="566160"/>
                  <a:ext cx="615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85D5CE-C8E7-93E7-974F-FE6640AC211B}"/>
                    </a:ext>
                  </a:extLst>
                </p14:cNvPr>
                <p14:cNvContentPartPr/>
                <p14:nvPr/>
              </p14:nvContentPartPr>
              <p14:xfrm>
                <a:off x="3752177" y="512520"/>
                <a:ext cx="548280" cy="40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85D5CE-C8E7-93E7-974F-FE6640AC21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34537" y="494880"/>
                  <a:ext cx="58392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7A8C4B-C0E6-15FF-31E9-9AD21404BD32}"/>
              </a:ext>
            </a:extLst>
          </p:cNvPr>
          <p:cNvGrpSpPr/>
          <p:nvPr/>
        </p:nvGrpSpPr>
        <p:grpSpPr>
          <a:xfrm>
            <a:off x="5703017" y="1349880"/>
            <a:ext cx="2792520" cy="889200"/>
            <a:chOff x="5703017" y="1349880"/>
            <a:chExt cx="279252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05CAAE-D718-6B44-C836-7AFF9590113B}"/>
                    </a:ext>
                  </a:extLst>
                </p14:cNvPr>
                <p14:cNvContentPartPr/>
                <p14:nvPr/>
              </p14:nvContentPartPr>
              <p14:xfrm>
                <a:off x="8009897" y="1451040"/>
                <a:ext cx="456840" cy="39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05CAAE-D718-6B44-C836-7AFF959011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01257" y="1442400"/>
                  <a:ext cx="4744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B56238-A9D1-C938-1E99-75EDF4A2DD9A}"/>
                    </a:ext>
                  </a:extLst>
                </p14:cNvPr>
                <p14:cNvContentPartPr/>
                <p14:nvPr/>
              </p14:nvContentPartPr>
              <p14:xfrm>
                <a:off x="8108537" y="1349880"/>
                <a:ext cx="5796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B56238-A9D1-C938-1E99-75EDF4A2DD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9897" y="1341240"/>
                  <a:ext cx="75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0475A0-200E-0730-789F-DF3937B60D93}"/>
                    </a:ext>
                  </a:extLst>
                </p14:cNvPr>
                <p14:cNvContentPartPr/>
                <p14:nvPr/>
              </p14:nvContentPartPr>
              <p14:xfrm>
                <a:off x="8289617" y="2055120"/>
                <a:ext cx="205920" cy="5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0475A0-200E-0730-789F-DF3937B60D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80977" y="2046480"/>
                  <a:ext cx="223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D50526-8EBA-2518-9822-60F64DF8A3F7}"/>
                    </a:ext>
                  </a:extLst>
                </p14:cNvPr>
                <p14:cNvContentPartPr/>
                <p14:nvPr/>
              </p14:nvContentPartPr>
              <p14:xfrm>
                <a:off x="7970657" y="1851000"/>
                <a:ext cx="57960" cy="227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D50526-8EBA-2518-9822-60F64DF8A3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62017" y="1842000"/>
                  <a:ext cx="75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150800-4A41-E34F-0419-94323D73F509}"/>
                    </a:ext>
                  </a:extLst>
                </p14:cNvPr>
                <p14:cNvContentPartPr/>
                <p14:nvPr/>
              </p14:nvContentPartPr>
              <p14:xfrm>
                <a:off x="7947257" y="169656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150800-4A41-E34F-0419-94323D73F5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38257" y="1687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BA6994-EC1E-6A6C-70B8-D22C1BDDE902}"/>
                    </a:ext>
                  </a:extLst>
                </p14:cNvPr>
                <p14:cNvContentPartPr/>
                <p14:nvPr/>
              </p14:nvContentPartPr>
              <p14:xfrm>
                <a:off x="7613177" y="1791960"/>
                <a:ext cx="171720" cy="14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BA6994-EC1E-6A6C-70B8-D22C1BDDE9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04537" y="1782960"/>
                  <a:ext cx="189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8CD73B-9495-2ABF-F7F4-D776A59842E5}"/>
                    </a:ext>
                  </a:extLst>
                </p14:cNvPr>
                <p14:cNvContentPartPr/>
                <p14:nvPr/>
              </p14:nvContentPartPr>
              <p14:xfrm>
                <a:off x="7672577" y="207996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8CD73B-9495-2ABF-F7F4-D776A59842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63577" y="2071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29AF06-4E4C-BF58-BB06-9680276EB097}"/>
                    </a:ext>
                  </a:extLst>
                </p14:cNvPr>
                <p14:cNvContentPartPr/>
                <p14:nvPr/>
              </p14:nvContentPartPr>
              <p14:xfrm>
                <a:off x="7249937" y="1545000"/>
                <a:ext cx="253080" cy="44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29AF06-4E4C-BF58-BB06-9680276EB0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40937" y="1536000"/>
                  <a:ext cx="270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E485F1-04C9-AD87-8B9E-766092F338E5}"/>
                    </a:ext>
                  </a:extLst>
                </p14:cNvPr>
                <p14:cNvContentPartPr/>
                <p14:nvPr/>
              </p14:nvContentPartPr>
              <p14:xfrm>
                <a:off x="7424537" y="1392000"/>
                <a:ext cx="167040" cy="31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E485F1-04C9-AD87-8B9E-766092F338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15897" y="1383360"/>
                  <a:ext cx="184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70074E-F26C-5CA3-010F-D4CAB6AEF2D2}"/>
                    </a:ext>
                  </a:extLst>
                </p14:cNvPr>
                <p14:cNvContentPartPr/>
                <p14:nvPr/>
              </p14:nvContentPartPr>
              <p14:xfrm>
                <a:off x="6843857" y="1574520"/>
                <a:ext cx="306720" cy="65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70074E-F26C-5CA3-010F-D4CAB6AEF2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4857" y="1565520"/>
                  <a:ext cx="32436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B67164-FD37-9594-C7BB-D3C668FF74B6}"/>
                    </a:ext>
                  </a:extLst>
                </p14:cNvPr>
                <p14:cNvContentPartPr/>
                <p14:nvPr/>
              </p14:nvContentPartPr>
              <p14:xfrm>
                <a:off x="7171817" y="2222520"/>
                <a:ext cx="2520" cy="1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B67164-FD37-9594-C7BB-D3C668FF74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2817" y="2213520"/>
                  <a:ext cx="2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278086-C202-0CD4-A9C9-AFEC9D54114F}"/>
                    </a:ext>
                  </a:extLst>
                </p14:cNvPr>
                <p14:cNvContentPartPr/>
                <p14:nvPr/>
              </p14:nvContentPartPr>
              <p14:xfrm>
                <a:off x="6332297" y="1781520"/>
                <a:ext cx="394920" cy="235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278086-C202-0CD4-A9C9-AFEC9D5411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3657" y="1772520"/>
                  <a:ext cx="412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6B209E-B7EE-665E-D014-8D9E38ED07CD}"/>
                    </a:ext>
                  </a:extLst>
                </p14:cNvPr>
                <p14:cNvContentPartPr/>
                <p14:nvPr/>
              </p14:nvContentPartPr>
              <p14:xfrm>
                <a:off x="6569897" y="1424400"/>
                <a:ext cx="18720" cy="2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6B209E-B7EE-665E-D014-8D9E38ED07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61257" y="1415760"/>
                  <a:ext cx="36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19623E-E5BC-167F-26F8-FDD848702F6A}"/>
                    </a:ext>
                  </a:extLst>
                </p14:cNvPr>
                <p14:cNvContentPartPr/>
                <p14:nvPr/>
              </p14:nvContentPartPr>
              <p14:xfrm>
                <a:off x="6335537" y="1478760"/>
                <a:ext cx="47520" cy="39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F19623E-E5BC-167F-26F8-FDD848702F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6537" y="1470120"/>
                  <a:ext cx="651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CE865A-3532-0A58-5AA1-A02120398C79}"/>
                    </a:ext>
                  </a:extLst>
                </p14:cNvPr>
                <p14:cNvContentPartPr/>
                <p14:nvPr/>
              </p14:nvContentPartPr>
              <p14:xfrm>
                <a:off x="6065897" y="1799520"/>
                <a:ext cx="198720" cy="26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CE865A-3532-0A58-5AA1-A02120398C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57257" y="1790520"/>
                  <a:ext cx="216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5B9BB9-2084-C602-EE9A-D7D977C75D9D}"/>
                    </a:ext>
                  </a:extLst>
                </p14:cNvPr>
                <p14:cNvContentPartPr/>
                <p14:nvPr/>
              </p14:nvContentPartPr>
              <p14:xfrm>
                <a:off x="5703017" y="1665960"/>
                <a:ext cx="403200" cy="48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5B9BB9-2084-C602-EE9A-D7D977C75D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94017" y="1657320"/>
                  <a:ext cx="4208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3ADBEB-16A0-0905-B70E-5CF2B4779D28}"/>
                    </a:ext>
                  </a:extLst>
                </p14:cNvPr>
                <p14:cNvContentPartPr/>
                <p14:nvPr/>
              </p14:nvContentPartPr>
              <p14:xfrm>
                <a:off x="5768897" y="1862520"/>
                <a:ext cx="25920" cy="5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3ADBEB-16A0-0905-B70E-5CF2B4779D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9897" y="1853520"/>
                  <a:ext cx="4356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0421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ard Disk Drives vs. Solid State Drives ...">
            <a:extLst>
              <a:ext uri="{FF2B5EF4-FFF2-40B4-BE49-F238E27FC236}">
                <a16:creationId xmlns:a16="http://schemas.microsoft.com/office/drawing/2014/main" id="{50250577-45C3-EBFB-69C1-4DC676FB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7010400" cy="43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F5447B-871E-91C5-2476-B57C9CE1A062}"/>
                  </a:ext>
                </a:extLst>
              </p14:cNvPr>
              <p14:cNvContentPartPr/>
              <p14:nvPr/>
            </p14:nvContentPartPr>
            <p14:xfrm>
              <a:off x="2928857" y="996000"/>
              <a:ext cx="76320" cy="1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F5447B-871E-91C5-2476-B57C9CE1A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217" y="978000"/>
                <a:ext cx="111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08C42A1-506A-E10E-83B3-62E959CEA33A}"/>
              </a:ext>
            </a:extLst>
          </p:cNvPr>
          <p:cNvGrpSpPr/>
          <p:nvPr/>
        </p:nvGrpSpPr>
        <p:grpSpPr>
          <a:xfrm>
            <a:off x="1439897" y="1905360"/>
            <a:ext cx="1009080" cy="1644120"/>
            <a:chOff x="1439897" y="1905360"/>
            <a:chExt cx="1009080" cy="164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E5CEA0-2CF5-B1FB-823B-D0349EF03893}"/>
                    </a:ext>
                  </a:extLst>
                </p14:cNvPr>
                <p14:cNvContentPartPr/>
                <p14:nvPr/>
              </p14:nvContentPartPr>
              <p14:xfrm>
                <a:off x="2153417" y="2752800"/>
                <a:ext cx="295560" cy="79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E5CEA0-2CF5-B1FB-823B-D0349EF038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44777" y="2744160"/>
                  <a:ext cx="31320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B62D7C-748B-E0BB-4AFA-0F6ACC23C97E}"/>
                    </a:ext>
                  </a:extLst>
                </p14:cNvPr>
                <p14:cNvContentPartPr/>
                <p14:nvPr/>
              </p14:nvContentPartPr>
              <p14:xfrm>
                <a:off x="2137217" y="2037120"/>
                <a:ext cx="152640" cy="410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B62D7C-748B-E0BB-4AFA-0F6ACC23C9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8217" y="2028480"/>
                  <a:ext cx="1702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898C30-0993-3F87-189C-EF03FD4954C1}"/>
                    </a:ext>
                  </a:extLst>
                </p14:cNvPr>
                <p14:cNvContentPartPr/>
                <p14:nvPr/>
              </p14:nvContentPartPr>
              <p14:xfrm>
                <a:off x="2265737" y="1905360"/>
                <a:ext cx="83520" cy="351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898C30-0993-3F87-189C-EF03FD4954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56737" y="1896360"/>
                  <a:ext cx="101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D48FFE-06C4-8275-898E-6A6D19C06FCD}"/>
                    </a:ext>
                  </a:extLst>
                </p14:cNvPr>
                <p14:cNvContentPartPr/>
                <p14:nvPr/>
              </p14:nvContentPartPr>
              <p14:xfrm>
                <a:off x="1573457" y="2329800"/>
                <a:ext cx="459720" cy="40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D48FFE-06C4-8275-898E-6A6D19C06F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4457" y="2321160"/>
                  <a:ext cx="477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4F74F3-7F56-07AC-E62E-66D1BA276D85}"/>
                    </a:ext>
                  </a:extLst>
                </p14:cNvPr>
                <p14:cNvContentPartPr/>
                <p14:nvPr/>
              </p14:nvContentPartPr>
              <p14:xfrm>
                <a:off x="1722497" y="2720400"/>
                <a:ext cx="99000" cy="10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4F74F3-7F56-07AC-E62E-66D1BA276D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3857" y="2711760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C75EC0-E0D0-20BB-4589-0FA7D752E496}"/>
                    </a:ext>
                  </a:extLst>
                </p14:cNvPr>
                <p14:cNvContentPartPr/>
                <p14:nvPr/>
              </p14:nvContentPartPr>
              <p14:xfrm>
                <a:off x="1439897" y="2415120"/>
                <a:ext cx="217440" cy="30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C75EC0-E0D0-20BB-4589-0FA7D752E4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30897" y="2406120"/>
                  <a:ext cx="235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C0FB6A-7497-861F-0D52-F12CC8B9CFD8}"/>
                    </a:ext>
                  </a:extLst>
                </p14:cNvPr>
                <p14:cNvContentPartPr/>
                <p14:nvPr/>
              </p14:nvContentPartPr>
              <p14:xfrm>
                <a:off x="1473737" y="2306400"/>
                <a:ext cx="371520" cy="12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C0FB6A-7497-861F-0D52-F12CC8B9CF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4737" y="2297400"/>
                  <a:ext cx="38916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54E1BF-6F4A-C1FC-08CE-F9A8037FD194}"/>
                  </a:ext>
                </a:extLst>
              </p14:cNvPr>
              <p14:cNvContentPartPr/>
              <p14:nvPr/>
            </p14:nvContentPartPr>
            <p14:xfrm>
              <a:off x="4256897" y="3212880"/>
              <a:ext cx="343800" cy="59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54E1BF-6F4A-C1FC-08CE-F9A8037FD1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48257" y="3203880"/>
                <a:ext cx="361440" cy="61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96CC81B-B641-C878-FFF2-604F0AFFD7A0}"/>
              </a:ext>
            </a:extLst>
          </p:cNvPr>
          <p:cNvGrpSpPr/>
          <p:nvPr/>
        </p:nvGrpSpPr>
        <p:grpSpPr>
          <a:xfrm>
            <a:off x="3723017" y="2193000"/>
            <a:ext cx="824760" cy="610560"/>
            <a:chOff x="3723017" y="2193000"/>
            <a:chExt cx="82476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902C93-8A43-A6DC-B99E-26FA9F8BEA44}"/>
                    </a:ext>
                  </a:extLst>
                </p14:cNvPr>
                <p14:cNvContentPartPr/>
                <p14:nvPr/>
              </p14:nvContentPartPr>
              <p14:xfrm>
                <a:off x="4245377" y="2306400"/>
                <a:ext cx="302400" cy="26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902C93-8A43-A6DC-B99E-26FA9F8BEA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36737" y="2297400"/>
                  <a:ext cx="320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C4A217-40CD-C38D-FDA6-CE5B49F22B0B}"/>
                    </a:ext>
                  </a:extLst>
                </p14:cNvPr>
                <p14:cNvContentPartPr/>
                <p14:nvPr/>
              </p14:nvContentPartPr>
              <p14:xfrm>
                <a:off x="4428617" y="2670720"/>
                <a:ext cx="7560" cy="5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C4A217-40CD-C38D-FDA6-CE5B49F22B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19617" y="2661720"/>
                  <a:ext cx="25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EF45B9-EE31-73E5-44C6-9CC75171B9F1}"/>
                    </a:ext>
                  </a:extLst>
                </p14:cNvPr>
                <p14:cNvContentPartPr/>
                <p14:nvPr/>
              </p14:nvContentPartPr>
              <p14:xfrm>
                <a:off x="4266257" y="2193000"/>
                <a:ext cx="159840" cy="8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EF45B9-EE31-73E5-44C6-9CC75171B9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57257" y="2184000"/>
                  <a:ext cx="177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B3B61F6-CADA-4C78-0DA3-EC05F9332438}"/>
                    </a:ext>
                  </a:extLst>
                </p14:cNvPr>
                <p14:cNvContentPartPr/>
                <p14:nvPr/>
              </p14:nvContentPartPr>
              <p14:xfrm>
                <a:off x="3723017" y="2516280"/>
                <a:ext cx="444600" cy="17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B3B61F6-CADA-4C78-0DA3-EC05F93324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14377" y="2507280"/>
                  <a:ext cx="462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533FB4-C399-AF6C-0FCB-EE92D07609D7}"/>
                    </a:ext>
                  </a:extLst>
                </p14:cNvPr>
                <p14:cNvContentPartPr/>
                <p14:nvPr/>
              </p14:nvContentPartPr>
              <p14:xfrm>
                <a:off x="3929657" y="2774760"/>
                <a:ext cx="83520" cy="2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533FB4-C399-AF6C-0FCB-EE92D07609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21017" y="2766120"/>
                  <a:ext cx="1011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F77340-AAAA-BB14-8395-B9221E68A1B9}"/>
              </a:ext>
            </a:extLst>
          </p:cNvPr>
          <p:cNvGrpSpPr/>
          <p:nvPr/>
        </p:nvGrpSpPr>
        <p:grpSpPr>
          <a:xfrm>
            <a:off x="5490977" y="1997880"/>
            <a:ext cx="894240" cy="1438560"/>
            <a:chOff x="5490977" y="1997880"/>
            <a:chExt cx="894240" cy="14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CD13A7-C2BD-BD8E-9028-969BA8E4CA33}"/>
                    </a:ext>
                  </a:extLst>
                </p14:cNvPr>
                <p14:cNvContentPartPr/>
                <p14:nvPr/>
              </p14:nvContentPartPr>
              <p14:xfrm>
                <a:off x="6035297" y="2982480"/>
                <a:ext cx="349920" cy="45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CD13A7-C2BD-BD8E-9028-969BA8E4CA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6297" y="2973480"/>
                  <a:ext cx="3675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FDC4DA-906B-88B6-5D8F-027725D9B602}"/>
                    </a:ext>
                  </a:extLst>
                </p14:cNvPr>
                <p14:cNvContentPartPr/>
                <p14:nvPr/>
              </p14:nvContentPartPr>
              <p14:xfrm>
                <a:off x="6076697" y="1997880"/>
                <a:ext cx="280080" cy="349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FDC4DA-906B-88B6-5D8F-027725D9B6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68057" y="1988880"/>
                  <a:ext cx="2977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C53767-F4BE-5708-3070-094F5FCC37A4}"/>
                    </a:ext>
                  </a:extLst>
                </p14:cNvPr>
                <p14:cNvContentPartPr/>
                <p14:nvPr/>
              </p14:nvContentPartPr>
              <p14:xfrm>
                <a:off x="6298457" y="2442840"/>
                <a:ext cx="16920" cy="4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C53767-F4BE-5708-3070-094F5FCC37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89817" y="2433840"/>
                  <a:ext cx="3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8B5DA4-B7F6-231D-C9B3-73746009BC20}"/>
                    </a:ext>
                  </a:extLst>
                </p14:cNvPr>
                <p14:cNvContentPartPr/>
                <p14:nvPr/>
              </p14:nvContentPartPr>
              <p14:xfrm>
                <a:off x="6157697" y="2074200"/>
                <a:ext cx="71280" cy="7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8B5DA4-B7F6-231D-C9B3-73746009BC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48697" y="2065560"/>
                  <a:ext cx="88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1B278F-9FF3-7A83-2308-6ACACF558C41}"/>
                    </a:ext>
                  </a:extLst>
                </p14:cNvPr>
                <p14:cNvContentPartPr/>
                <p14:nvPr/>
              </p14:nvContentPartPr>
              <p14:xfrm>
                <a:off x="5609417" y="2248800"/>
                <a:ext cx="376920" cy="10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1B278F-9FF3-7A83-2308-6ACACF558C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00417" y="2240160"/>
                  <a:ext cx="394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0F8E3A-3EAE-D8C7-0F1A-EB1AEB22D34D}"/>
                    </a:ext>
                  </a:extLst>
                </p14:cNvPr>
                <p14:cNvContentPartPr/>
                <p14:nvPr/>
              </p14:nvContentPartPr>
              <p14:xfrm>
                <a:off x="5729657" y="2523840"/>
                <a:ext cx="44640" cy="3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0F8E3A-3EAE-D8C7-0F1A-EB1AEB22D3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21017" y="2514840"/>
                  <a:ext cx="6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9956AD-96B3-AFC0-0AE4-42EDE01419AC}"/>
                    </a:ext>
                  </a:extLst>
                </p14:cNvPr>
                <p14:cNvContentPartPr/>
                <p14:nvPr/>
              </p14:nvContentPartPr>
              <p14:xfrm>
                <a:off x="5490977" y="2649120"/>
                <a:ext cx="207000" cy="25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9956AD-96B3-AFC0-0AE4-42EDE01419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82337" y="2640480"/>
                  <a:ext cx="224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379A82-2715-2D4B-4EDE-6A4F112103BE}"/>
                    </a:ext>
                  </a:extLst>
                </p14:cNvPr>
                <p14:cNvContentPartPr/>
                <p14:nvPr/>
              </p14:nvContentPartPr>
              <p14:xfrm>
                <a:off x="5752337" y="2594760"/>
                <a:ext cx="123840" cy="25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379A82-2715-2D4B-4EDE-6A4F112103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43337" y="2586120"/>
                  <a:ext cx="141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757970-59DA-BC82-F00D-E5E80E699C54}"/>
                    </a:ext>
                  </a:extLst>
                </p14:cNvPr>
                <p14:cNvContentPartPr/>
                <p14:nvPr/>
              </p14:nvContentPartPr>
              <p14:xfrm>
                <a:off x="5950697" y="2623920"/>
                <a:ext cx="65880" cy="261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757970-59DA-BC82-F00D-E5E80E699C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42057" y="2614920"/>
                  <a:ext cx="83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D415A6-82B4-0D88-22A3-A85F54D79468}"/>
                    </a:ext>
                  </a:extLst>
                </p14:cNvPr>
                <p14:cNvContentPartPr/>
                <p14:nvPr/>
              </p14:nvContentPartPr>
              <p14:xfrm>
                <a:off x="6042497" y="2610960"/>
                <a:ext cx="263520" cy="28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D415A6-82B4-0D88-22A3-A85F54D794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33497" y="2602320"/>
                  <a:ext cx="28116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00A202-B480-C4BF-4F0E-D94B22DBD43F}"/>
              </a:ext>
            </a:extLst>
          </p:cNvPr>
          <p:cNvGrpSpPr/>
          <p:nvPr/>
        </p:nvGrpSpPr>
        <p:grpSpPr>
          <a:xfrm>
            <a:off x="6327257" y="4096320"/>
            <a:ext cx="1712880" cy="1614960"/>
            <a:chOff x="6327257" y="4096320"/>
            <a:chExt cx="1712880" cy="16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E4B782-5ED8-028A-2F01-4A873777B683}"/>
                    </a:ext>
                  </a:extLst>
                </p14:cNvPr>
                <p14:cNvContentPartPr/>
                <p14:nvPr/>
              </p14:nvContentPartPr>
              <p14:xfrm>
                <a:off x="7638737" y="4096320"/>
                <a:ext cx="401400" cy="91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E4B782-5ED8-028A-2F01-4A873777B6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29737" y="4087320"/>
                  <a:ext cx="41904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FD80E9-3317-1704-E50E-A64E252FBF77}"/>
                    </a:ext>
                  </a:extLst>
                </p14:cNvPr>
                <p14:cNvContentPartPr/>
                <p14:nvPr/>
              </p14:nvContentPartPr>
              <p14:xfrm>
                <a:off x="6426977" y="5379000"/>
                <a:ext cx="488880" cy="33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FD80E9-3317-1704-E50E-A64E252FBF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18337" y="5370000"/>
                  <a:ext cx="506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A4A300-E342-B94C-0BEF-7E54FB11BB41}"/>
                    </a:ext>
                  </a:extLst>
                </p14:cNvPr>
                <p14:cNvContentPartPr/>
                <p14:nvPr/>
              </p14:nvContentPartPr>
              <p14:xfrm>
                <a:off x="7019537" y="5321760"/>
                <a:ext cx="366480" cy="23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A4A300-E342-B94C-0BEF-7E54FB11BB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10537" y="5312760"/>
                  <a:ext cx="384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9C4E9B-E018-0D01-E3D2-19179E2C10E5}"/>
                    </a:ext>
                  </a:extLst>
                </p14:cNvPr>
                <p14:cNvContentPartPr/>
                <p14:nvPr/>
              </p14:nvContentPartPr>
              <p14:xfrm>
                <a:off x="6685097" y="4870320"/>
                <a:ext cx="230760" cy="22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9C4E9B-E018-0D01-E3D2-19179E2C10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76457" y="4861680"/>
                  <a:ext cx="248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50EFAE-D704-230E-0291-F37E3B8BEC28}"/>
                    </a:ext>
                  </a:extLst>
                </p14:cNvPr>
                <p14:cNvContentPartPr/>
                <p14:nvPr/>
              </p14:nvContentPartPr>
              <p14:xfrm>
                <a:off x="6424097" y="5085960"/>
                <a:ext cx="182160" cy="20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50EFAE-D704-230E-0291-F37E3B8BEC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15097" y="5077320"/>
                  <a:ext cx="199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98D0CA-EB0C-C9BB-8D55-B9DE15946367}"/>
                    </a:ext>
                  </a:extLst>
                </p14:cNvPr>
                <p14:cNvContentPartPr/>
                <p14:nvPr/>
              </p14:nvContentPartPr>
              <p14:xfrm>
                <a:off x="6327257" y="4986600"/>
                <a:ext cx="194040" cy="26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98D0CA-EB0C-C9BB-8D55-B9DE159463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18617" y="4977960"/>
                  <a:ext cx="21168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6D9642-F6A3-1411-365E-AB813663CC37}"/>
              </a:ext>
            </a:extLst>
          </p:cNvPr>
          <p:cNvGrpSpPr/>
          <p:nvPr/>
        </p:nvGrpSpPr>
        <p:grpSpPr>
          <a:xfrm>
            <a:off x="533417" y="5691840"/>
            <a:ext cx="5536080" cy="1064160"/>
            <a:chOff x="533417" y="5691840"/>
            <a:chExt cx="553608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46AF0F-D7B4-F51C-097F-C34148F7E917}"/>
                    </a:ext>
                  </a:extLst>
                </p14:cNvPr>
                <p14:cNvContentPartPr/>
                <p14:nvPr/>
              </p14:nvContentPartPr>
              <p14:xfrm>
                <a:off x="5401337" y="5691840"/>
                <a:ext cx="668160" cy="25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46AF0F-D7B4-F51C-097F-C34148F7E9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92337" y="5683200"/>
                  <a:ext cx="685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5921D2-82D1-0345-AA96-E2D5C89DF6DC}"/>
                    </a:ext>
                  </a:extLst>
                </p14:cNvPr>
                <p14:cNvContentPartPr/>
                <p14:nvPr/>
              </p14:nvContentPartPr>
              <p14:xfrm>
                <a:off x="5718497" y="6088920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5921D2-82D1-0345-AA96-E2D5C89DF6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09497" y="6079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61111D-8673-19B0-9038-8D75178CD0D0}"/>
                    </a:ext>
                  </a:extLst>
                </p14:cNvPr>
                <p14:cNvContentPartPr/>
                <p14:nvPr/>
              </p14:nvContentPartPr>
              <p14:xfrm>
                <a:off x="5405657" y="6043200"/>
                <a:ext cx="117720" cy="7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61111D-8673-19B0-9038-8D75178CD0D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97017" y="6034200"/>
                  <a:ext cx="135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99E2C5-4DE4-6E07-6317-021DE345D695}"/>
                    </a:ext>
                  </a:extLst>
                </p14:cNvPr>
                <p14:cNvContentPartPr/>
                <p14:nvPr/>
              </p14:nvContentPartPr>
              <p14:xfrm>
                <a:off x="5190737" y="5938440"/>
                <a:ext cx="147600" cy="181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99E2C5-4DE4-6E07-6317-021DE345D6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82097" y="5929440"/>
                  <a:ext cx="165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B16E365-0580-48A4-923F-A2BD0CC8CA65}"/>
                    </a:ext>
                  </a:extLst>
                </p14:cNvPr>
                <p14:cNvContentPartPr/>
                <p14:nvPr/>
              </p14:nvContentPartPr>
              <p14:xfrm>
                <a:off x="4917137" y="5836920"/>
                <a:ext cx="219600" cy="247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B16E365-0580-48A4-923F-A2BD0CC8CA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08497" y="5828280"/>
                  <a:ext cx="237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6E1117-CBF6-C498-AB6B-5D7515F9CCE2}"/>
                    </a:ext>
                  </a:extLst>
                </p14:cNvPr>
                <p14:cNvContentPartPr/>
                <p14:nvPr/>
              </p14:nvContentPartPr>
              <p14:xfrm>
                <a:off x="5000297" y="6106200"/>
                <a:ext cx="63000" cy="3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6E1117-CBF6-C498-AB6B-5D7515F9CC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91657" y="6097200"/>
                  <a:ext cx="80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E4952C-B3A4-A0A6-0CE8-94F1D8902D5D}"/>
                    </a:ext>
                  </a:extLst>
                </p14:cNvPr>
                <p14:cNvContentPartPr/>
                <p14:nvPr/>
              </p14:nvContentPartPr>
              <p14:xfrm>
                <a:off x="4413137" y="5757720"/>
                <a:ext cx="564120" cy="45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E4952C-B3A4-A0A6-0CE8-94F1D8902D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04497" y="5749080"/>
                  <a:ext cx="581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E8D6AF-CFB7-54A9-E788-1E41C9D275EC}"/>
                    </a:ext>
                  </a:extLst>
                </p14:cNvPr>
                <p14:cNvContentPartPr/>
                <p14:nvPr/>
              </p14:nvContentPartPr>
              <p14:xfrm>
                <a:off x="3809417" y="5754840"/>
                <a:ext cx="708120" cy="402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E8D6AF-CFB7-54A9-E788-1E41C9D275E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00417" y="5746200"/>
                  <a:ext cx="725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9ED180-98B9-17D5-177D-B4EF4653F0A0}"/>
                    </a:ext>
                  </a:extLst>
                </p14:cNvPr>
                <p14:cNvContentPartPr/>
                <p14:nvPr/>
              </p14:nvContentPartPr>
              <p14:xfrm>
                <a:off x="3931817" y="5813880"/>
                <a:ext cx="169920" cy="61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9ED180-98B9-17D5-177D-B4EF4653F0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23177" y="5805240"/>
                  <a:ext cx="187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6D8ED6-200E-EB4A-6462-5A425D98D822}"/>
                    </a:ext>
                  </a:extLst>
                </p14:cNvPr>
                <p14:cNvContentPartPr/>
                <p14:nvPr/>
              </p14:nvContentPartPr>
              <p14:xfrm>
                <a:off x="3485417" y="6131040"/>
                <a:ext cx="164160" cy="21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6D8ED6-200E-EB4A-6462-5A425D98D8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76777" y="6122040"/>
                  <a:ext cx="181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B9A603-EB0D-B140-DD05-67CDC4A5A00C}"/>
                    </a:ext>
                  </a:extLst>
                </p14:cNvPr>
                <p14:cNvContentPartPr/>
                <p14:nvPr/>
              </p14:nvContentPartPr>
              <p14:xfrm>
                <a:off x="2930297" y="6009000"/>
                <a:ext cx="477360" cy="23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B9A603-EB0D-B140-DD05-67CDC4A5A0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21657" y="6000000"/>
                  <a:ext cx="495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BE1D56-2D87-C512-AC7E-809F7F6CD7E4}"/>
                    </a:ext>
                  </a:extLst>
                </p14:cNvPr>
                <p14:cNvContentPartPr/>
                <p14:nvPr/>
              </p14:nvContentPartPr>
              <p14:xfrm>
                <a:off x="3108857" y="6383760"/>
                <a:ext cx="39600" cy="3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BE1D56-2D87-C512-AC7E-809F7F6CD7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00217" y="6375120"/>
                  <a:ext cx="57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C0F474-21FC-342E-335B-F878FED4CC60}"/>
                    </a:ext>
                  </a:extLst>
                </p14:cNvPr>
                <p14:cNvContentPartPr/>
                <p14:nvPr/>
              </p14:nvContentPartPr>
              <p14:xfrm>
                <a:off x="2852897" y="6289440"/>
                <a:ext cx="175320" cy="70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C0F474-21FC-342E-335B-F878FED4CC6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44257" y="6280800"/>
                  <a:ext cx="192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D3DE71-8914-5BF6-DBE5-63740C1432B3}"/>
                    </a:ext>
                  </a:extLst>
                </p14:cNvPr>
                <p14:cNvContentPartPr/>
                <p14:nvPr/>
              </p14:nvContentPartPr>
              <p14:xfrm>
                <a:off x="2568137" y="6223560"/>
                <a:ext cx="191520" cy="266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D3DE71-8914-5BF6-DBE5-63740C1432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59137" y="6214560"/>
                  <a:ext cx="209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8E67B8-9D92-A87E-8FE5-3070B973042D}"/>
                    </a:ext>
                  </a:extLst>
                </p14:cNvPr>
                <p14:cNvContentPartPr/>
                <p14:nvPr/>
              </p14:nvContentPartPr>
              <p14:xfrm>
                <a:off x="2435297" y="6200520"/>
                <a:ext cx="25920" cy="28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8E67B8-9D92-A87E-8FE5-3070B97304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26657" y="6191520"/>
                  <a:ext cx="43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13A54F-F229-D3A3-8A22-1C9F294E6512}"/>
                    </a:ext>
                  </a:extLst>
                </p14:cNvPr>
                <p14:cNvContentPartPr/>
                <p14:nvPr/>
              </p14:nvContentPartPr>
              <p14:xfrm>
                <a:off x="2279057" y="6033120"/>
                <a:ext cx="282240" cy="20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13A54F-F229-D3A3-8A22-1C9F294E65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70057" y="6024120"/>
                  <a:ext cx="299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D8AA61-8A8F-CABC-3EE1-9B97ED7A8BF4}"/>
                    </a:ext>
                  </a:extLst>
                </p14:cNvPr>
                <p14:cNvContentPartPr/>
                <p14:nvPr/>
              </p14:nvContentPartPr>
              <p14:xfrm>
                <a:off x="1249457" y="6402840"/>
                <a:ext cx="1037160" cy="25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D8AA61-8A8F-CABC-3EE1-9B97ED7A8B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40457" y="6394200"/>
                  <a:ext cx="1054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D1F19F-D0F7-787B-EC54-6D2EEE796992}"/>
                    </a:ext>
                  </a:extLst>
                </p14:cNvPr>
                <p14:cNvContentPartPr/>
                <p14:nvPr/>
              </p14:nvContentPartPr>
              <p14:xfrm>
                <a:off x="1745177" y="6649800"/>
                <a:ext cx="118800" cy="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D1F19F-D0F7-787B-EC54-6D2EEE79699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36537" y="6641160"/>
                  <a:ext cx="136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71E2F8-5563-F24B-15CD-C77FF87D97A7}"/>
                    </a:ext>
                  </a:extLst>
                </p14:cNvPr>
                <p14:cNvContentPartPr/>
                <p14:nvPr/>
              </p14:nvContentPartPr>
              <p14:xfrm>
                <a:off x="1482017" y="6755640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71E2F8-5563-F24B-15CD-C77FF87D97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73017" y="6747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562176-39D6-6029-0853-FA3C7222F0DD}"/>
                    </a:ext>
                  </a:extLst>
                </p14:cNvPr>
                <p14:cNvContentPartPr/>
                <p14:nvPr/>
              </p14:nvContentPartPr>
              <p14:xfrm>
                <a:off x="1103297" y="6379080"/>
                <a:ext cx="196560" cy="195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562176-39D6-6029-0853-FA3C7222F0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4657" y="6370440"/>
                  <a:ext cx="214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F6CC1B-5712-288D-0919-FD9C24DC1E52}"/>
                    </a:ext>
                  </a:extLst>
                </p14:cNvPr>
                <p14:cNvContentPartPr/>
                <p14:nvPr/>
              </p14:nvContentPartPr>
              <p14:xfrm>
                <a:off x="1285457" y="6504000"/>
                <a:ext cx="5292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F6CC1B-5712-288D-0919-FD9C24DC1E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76457" y="6495360"/>
                  <a:ext cx="70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FD16B13-7485-7764-7D0E-81FA371A078B}"/>
                    </a:ext>
                  </a:extLst>
                </p14:cNvPr>
                <p14:cNvContentPartPr/>
                <p14:nvPr/>
              </p14:nvContentPartPr>
              <p14:xfrm>
                <a:off x="1178537" y="6220680"/>
                <a:ext cx="13680" cy="5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FD16B13-7485-7764-7D0E-81FA371A07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9537" y="6211680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BBE633-0312-CF45-DB5A-44BD41CEA5F0}"/>
                    </a:ext>
                  </a:extLst>
                </p14:cNvPr>
                <p14:cNvContentPartPr/>
                <p14:nvPr/>
              </p14:nvContentPartPr>
              <p14:xfrm>
                <a:off x="901697" y="6388800"/>
                <a:ext cx="227520" cy="249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BBE633-0312-CF45-DB5A-44BD41CEA5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3057" y="6379800"/>
                  <a:ext cx="245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9A6A71-C31B-F296-8B30-26417C2F8567}"/>
                    </a:ext>
                  </a:extLst>
                </p14:cNvPr>
                <p14:cNvContentPartPr/>
                <p14:nvPr/>
              </p14:nvContentPartPr>
              <p14:xfrm>
                <a:off x="969737" y="6599760"/>
                <a:ext cx="117720" cy="80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9A6A71-C31B-F296-8B30-26417C2F85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0737" y="6590760"/>
                  <a:ext cx="13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D2AAD9-1BAB-E30D-9D34-2549008E627B}"/>
                    </a:ext>
                  </a:extLst>
                </p14:cNvPr>
                <p14:cNvContentPartPr/>
                <p14:nvPr/>
              </p14:nvContentPartPr>
              <p14:xfrm>
                <a:off x="813857" y="6301680"/>
                <a:ext cx="147960" cy="31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D2AAD9-1BAB-E30D-9D34-2549008E62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4857" y="6292680"/>
                  <a:ext cx="165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6F2241-6E9F-7843-9D80-839333FA0225}"/>
                    </a:ext>
                  </a:extLst>
                </p14:cNvPr>
                <p14:cNvContentPartPr/>
                <p14:nvPr/>
              </p14:nvContentPartPr>
              <p14:xfrm>
                <a:off x="533417" y="6204480"/>
                <a:ext cx="173880" cy="55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6F2241-6E9F-7843-9D80-839333FA02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4777" y="6195480"/>
                  <a:ext cx="1915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4EB44B-E366-6EF6-FD55-2C1BF13EAF67}"/>
                    </a:ext>
                  </a:extLst>
                </p14:cNvPr>
                <p14:cNvContentPartPr/>
                <p14:nvPr/>
              </p14:nvContentPartPr>
              <p14:xfrm>
                <a:off x="593177" y="5691840"/>
                <a:ext cx="259560" cy="397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4EB44B-E366-6EF6-FD55-2C1BF13EAF6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4537" y="5683200"/>
                  <a:ext cx="277200" cy="41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8897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‫مقایسه حافظه SSD و HDD و توضیح ...‬‎">
            <a:extLst>
              <a:ext uri="{FF2B5EF4-FFF2-40B4-BE49-F238E27FC236}">
                <a16:creationId xmlns:a16="http://schemas.microsoft.com/office/drawing/2014/main" id="{18441DB5-54F9-9D61-0E3D-6D119A2A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705212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83671-2833-729D-258B-46EDA5AC719F}"/>
              </a:ext>
            </a:extLst>
          </p:cNvPr>
          <p:cNvGrpSpPr/>
          <p:nvPr/>
        </p:nvGrpSpPr>
        <p:grpSpPr>
          <a:xfrm>
            <a:off x="4282457" y="188520"/>
            <a:ext cx="4296960" cy="644760"/>
            <a:chOff x="4282457" y="188520"/>
            <a:chExt cx="42969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C1D3692-D343-1D21-695B-A72F63649F00}"/>
                    </a:ext>
                  </a:extLst>
                </p14:cNvPr>
                <p14:cNvContentPartPr/>
                <p14:nvPr/>
              </p14:nvContentPartPr>
              <p14:xfrm>
                <a:off x="7994417" y="190680"/>
                <a:ext cx="585000" cy="38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C1D3692-D343-1D21-695B-A72F63649F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76777" y="172680"/>
                  <a:ext cx="6206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AAF70B-8C32-BC10-1793-ABC82F8B12BC}"/>
                    </a:ext>
                  </a:extLst>
                </p14:cNvPr>
                <p14:cNvContentPartPr/>
                <p14:nvPr/>
              </p14:nvContentPartPr>
              <p14:xfrm>
                <a:off x="8179457" y="219840"/>
                <a:ext cx="263520" cy="45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AAF70B-8C32-BC10-1793-ABC82F8B12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61817" y="202200"/>
                  <a:ext cx="299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D4F2EA-A30B-762A-A5B3-7449C85598F5}"/>
                    </a:ext>
                  </a:extLst>
                </p14:cNvPr>
                <p14:cNvContentPartPr/>
                <p14:nvPr/>
              </p14:nvContentPartPr>
              <p14:xfrm>
                <a:off x="6968777" y="363480"/>
                <a:ext cx="975960" cy="25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D4F2EA-A30B-762A-A5B3-7449C85598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50777" y="345840"/>
                  <a:ext cx="101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8F8F7B-C27B-FCFA-7F27-514D944F0E99}"/>
                    </a:ext>
                  </a:extLst>
                </p14:cNvPr>
                <p14:cNvContentPartPr/>
                <p14:nvPr/>
              </p14:nvContentPartPr>
              <p14:xfrm>
                <a:off x="7555217" y="732480"/>
                <a:ext cx="376920" cy="2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8F8F7B-C27B-FCFA-7F27-514D944F0E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7577" y="714840"/>
                  <a:ext cx="412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2654B5-C108-808F-3178-4D98B886E853}"/>
                    </a:ext>
                  </a:extLst>
                </p14:cNvPr>
                <p14:cNvContentPartPr/>
                <p14:nvPr/>
              </p14:nvContentPartPr>
              <p14:xfrm>
                <a:off x="5046377" y="188520"/>
                <a:ext cx="482760" cy="52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2654B5-C108-808F-3178-4D98B886E8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28377" y="170880"/>
                  <a:ext cx="5184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46E54E-6EAC-38B5-6E4F-204FB9DFF5AE}"/>
                    </a:ext>
                  </a:extLst>
                </p14:cNvPr>
                <p14:cNvContentPartPr/>
                <p14:nvPr/>
              </p14:nvContentPartPr>
              <p14:xfrm>
                <a:off x="5559017" y="323160"/>
                <a:ext cx="443160" cy="46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46E54E-6EAC-38B5-6E4F-204FB9DFF5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1377" y="305520"/>
                  <a:ext cx="4788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F73F70-3BF6-812E-9CAA-BDA7C3728E73}"/>
                    </a:ext>
                  </a:extLst>
                </p14:cNvPr>
                <p14:cNvContentPartPr/>
                <p14:nvPr/>
              </p14:nvContentPartPr>
              <p14:xfrm>
                <a:off x="6150497" y="353400"/>
                <a:ext cx="322200" cy="479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F73F70-3BF6-812E-9CAA-BDA7C3728E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32497" y="335400"/>
                  <a:ext cx="3578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89D271-65E8-E937-69F6-FDE91F4B386D}"/>
                    </a:ext>
                  </a:extLst>
                </p14:cNvPr>
                <p14:cNvContentPartPr/>
                <p14:nvPr/>
              </p14:nvContentPartPr>
              <p14:xfrm>
                <a:off x="4282457" y="745800"/>
                <a:ext cx="394200" cy="3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89D271-65E8-E937-69F6-FDE91F4B38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64817" y="728160"/>
                  <a:ext cx="4298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87B16D-B4D9-640B-FE82-9C4F9FD8AA8F}"/>
              </a:ext>
            </a:extLst>
          </p:cNvPr>
          <p:cNvGrpSpPr/>
          <p:nvPr/>
        </p:nvGrpSpPr>
        <p:grpSpPr>
          <a:xfrm>
            <a:off x="1389137" y="213720"/>
            <a:ext cx="2106720" cy="673560"/>
            <a:chOff x="1389137" y="213720"/>
            <a:chExt cx="210672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513DDD-982E-D5F1-F954-D077530553BB}"/>
                    </a:ext>
                  </a:extLst>
                </p14:cNvPr>
                <p14:cNvContentPartPr/>
                <p14:nvPr/>
              </p14:nvContentPartPr>
              <p14:xfrm>
                <a:off x="1943537" y="237480"/>
                <a:ext cx="220320" cy="55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513DDD-982E-D5F1-F954-D077530553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25897" y="219480"/>
                  <a:ext cx="2559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A7FC1B-1AAC-37C4-F03E-BA7BF94BAEA1}"/>
                    </a:ext>
                  </a:extLst>
                </p14:cNvPr>
                <p14:cNvContentPartPr/>
                <p14:nvPr/>
              </p14:nvContentPartPr>
              <p14:xfrm>
                <a:off x="2296337" y="213720"/>
                <a:ext cx="175320" cy="64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A7FC1B-1AAC-37C4-F03E-BA7BF94BAE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78697" y="195720"/>
                  <a:ext cx="2109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8108C0-F19D-1097-5DF7-BA541343DC64}"/>
                    </a:ext>
                  </a:extLst>
                </p14:cNvPr>
                <p14:cNvContentPartPr/>
                <p14:nvPr/>
              </p14:nvContentPartPr>
              <p14:xfrm>
                <a:off x="2045417" y="494160"/>
                <a:ext cx="317160" cy="7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8108C0-F19D-1097-5DF7-BA541343DC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27777" y="476520"/>
                  <a:ext cx="352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1D6737-635B-2DD6-A5F3-0D5B8EFD2CBE}"/>
                    </a:ext>
                  </a:extLst>
                </p14:cNvPr>
                <p14:cNvContentPartPr/>
                <p14:nvPr/>
              </p14:nvContentPartPr>
              <p14:xfrm>
                <a:off x="2613137" y="309120"/>
                <a:ext cx="67680" cy="46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1D6737-635B-2DD6-A5F3-0D5B8EFD2C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95497" y="291120"/>
                  <a:ext cx="1033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BDE08F-134E-4A1C-1F6C-4CE8CE0ADF70}"/>
                    </a:ext>
                  </a:extLst>
                </p14:cNvPr>
                <p14:cNvContentPartPr/>
                <p14:nvPr/>
              </p14:nvContentPartPr>
              <p14:xfrm>
                <a:off x="2657417" y="340440"/>
                <a:ext cx="432000" cy="51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BDE08F-134E-4A1C-1F6C-4CE8CE0ADF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39777" y="322440"/>
                  <a:ext cx="4676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3E5081-FFEF-8A09-E1F0-4AD367802AB9}"/>
                    </a:ext>
                  </a:extLst>
                </p14:cNvPr>
                <p14:cNvContentPartPr/>
                <p14:nvPr/>
              </p14:nvContentPartPr>
              <p14:xfrm>
                <a:off x="3221177" y="440520"/>
                <a:ext cx="55800" cy="39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3E5081-FFEF-8A09-E1F0-4AD367802A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3177" y="422520"/>
                  <a:ext cx="914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1F3943-4DAC-EBD3-FC68-218CE1AA2664}"/>
                    </a:ext>
                  </a:extLst>
                </p14:cNvPr>
                <p14:cNvContentPartPr/>
                <p14:nvPr/>
              </p14:nvContentPartPr>
              <p14:xfrm>
                <a:off x="3156377" y="399120"/>
                <a:ext cx="339480" cy="45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1F3943-4DAC-EBD3-FC68-218CE1AA26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38377" y="381120"/>
                  <a:ext cx="3751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3476AC-ED1A-70F6-8174-F32B041A8B98}"/>
                    </a:ext>
                  </a:extLst>
                </p14:cNvPr>
                <p14:cNvContentPartPr/>
                <p14:nvPr/>
              </p14:nvContentPartPr>
              <p14:xfrm>
                <a:off x="1389137" y="871800"/>
                <a:ext cx="34092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3476AC-ED1A-70F6-8174-F32B041A8B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71137" y="854160"/>
                  <a:ext cx="3765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D28E44-F3C9-F7B3-F28B-4FC43451F1D6}"/>
              </a:ext>
            </a:extLst>
          </p:cNvPr>
          <p:cNvGrpSpPr/>
          <p:nvPr/>
        </p:nvGrpSpPr>
        <p:grpSpPr>
          <a:xfrm>
            <a:off x="162257" y="488040"/>
            <a:ext cx="875520" cy="496080"/>
            <a:chOff x="162257" y="488040"/>
            <a:chExt cx="87552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E7AAEC-8B82-5DB1-2835-8D016E696C95}"/>
                    </a:ext>
                  </a:extLst>
                </p14:cNvPr>
                <p14:cNvContentPartPr/>
                <p14:nvPr/>
              </p14:nvContentPartPr>
              <p14:xfrm>
                <a:off x="162257" y="488040"/>
                <a:ext cx="356400" cy="47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E7AAEC-8B82-5DB1-2835-8D016E696C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4617" y="470400"/>
                  <a:ext cx="3920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C9B12D-7F37-2154-7FAE-29A41637DFB9}"/>
                    </a:ext>
                  </a:extLst>
                </p14:cNvPr>
                <p14:cNvContentPartPr/>
                <p14:nvPr/>
              </p14:nvContentPartPr>
              <p14:xfrm>
                <a:off x="591017" y="776760"/>
                <a:ext cx="146520" cy="20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C9B12D-7F37-2154-7FAE-29A41637DF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3377" y="759120"/>
                  <a:ext cx="182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9FB1AF-D949-5ECC-F0CA-DA688B4E85EB}"/>
                    </a:ext>
                  </a:extLst>
                </p14:cNvPr>
                <p14:cNvContentPartPr/>
                <p14:nvPr/>
              </p14:nvContentPartPr>
              <p14:xfrm>
                <a:off x="823577" y="826440"/>
                <a:ext cx="214200" cy="12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9FB1AF-D949-5ECC-F0CA-DA688B4E85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937" y="808440"/>
                  <a:ext cx="2498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E2E3F7-5302-50E0-A049-AC36796ECCDB}"/>
              </a:ext>
            </a:extLst>
          </p:cNvPr>
          <p:cNvGrpSpPr/>
          <p:nvPr/>
        </p:nvGrpSpPr>
        <p:grpSpPr>
          <a:xfrm>
            <a:off x="6416897" y="6328320"/>
            <a:ext cx="879480" cy="308880"/>
            <a:chOff x="6416897" y="6328320"/>
            <a:chExt cx="8794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24C664-0AEB-D59E-3CCE-EF489EA7303E}"/>
                    </a:ext>
                  </a:extLst>
                </p14:cNvPr>
                <p14:cNvContentPartPr/>
                <p14:nvPr/>
              </p14:nvContentPartPr>
              <p14:xfrm>
                <a:off x="6416897" y="6328320"/>
                <a:ext cx="243000" cy="293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24C664-0AEB-D59E-3CCE-EF489EA730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98897" y="6310320"/>
                  <a:ext cx="278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368A67-C777-6AE3-E00C-199B61DE5BC8}"/>
                    </a:ext>
                  </a:extLst>
                </p14:cNvPr>
                <p14:cNvContentPartPr/>
                <p14:nvPr/>
              </p14:nvContentPartPr>
              <p14:xfrm>
                <a:off x="6718577" y="6507240"/>
                <a:ext cx="223200" cy="12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368A67-C777-6AE3-E00C-199B61DE5B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0577" y="6489240"/>
                  <a:ext cx="258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1260E0-3F15-9D50-FB57-EAB1753A3001}"/>
                    </a:ext>
                  </a:extLst>
                </p14:cNvPr>
                <p14:cNvContentPartPr/>
                <p14:nvPr/>
              </p14:nvContentPartPr>
              <p14:xfrm>
                <a:off x="6966977" y="6476280"/>
                <a:ext cx="329400" cy="12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1260E0-3F15-9D50-FB57-EAB1753A30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49337" y="6458640"/>
                  <a:ext cx="3650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F36D88-5E49-3A30-5AA0-874D79B969A6}"/>
              </a:ext>
            </a:extLst>
          </p:cNvPr>
          <p:cNvGrpSpPr/>
          <p:nvPr/>
        </p:nvGrpSpPr>
        <p:grpSpPr>
          <a:xfrm>
            <a:off x="4519697" y="6327600"/>
            <a:ext cx="765720" cy="294840"/>
            <a:chOff x="4519697" y="6327600"/>
            <a:chExt cx="7657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1BB676-E51B-A292-A313-ADCF2CF970CA}"/>
                    </a:ext>
                  </a:extLst>
                </p14:cNvPr>
                <p14:cNvContentPartPr/>
                <p14:nvPr/>
              </p14:nvContentPartPr>
              <p14:xfrm>
                <a:off x="4519697" y="6327600"/>
                <a:ext cx="192240" cy="29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1BB676-E51B-A292-A313-ADCF2CF970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01697" y="6309600"/>
                  <a:ext cx="227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D40F2F-5FBA-325F-C92B-402FBE0BF7F8}"/>
                    </a:ext>
                  </a:extLst>
                </p14:cNvPr>
                <p14:cNvContentPartPr/>
                <p14:nvPr/>
              </p14:nvContentPartPr>
              <p14:xfrm>
                <a:off x="4739657" y="6339120"/>
                <a:ext cx="208440" cy="27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D40F2F-5FBA-325F-C92B-402FBE0BF7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22017" y="6321480"/>
                  <a:ext cx="244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4971AE-3AEF-0A64-3BCE-2AB31AEEB12D}"/>
                    </a:ext>
                  </a:extLst>
                </p14:cNvPr>
                <p14:cNvContentPartPr/>
                <p14:nvPr/>
              </p14:nvContentPartPr>
              <p14:xfrm>
                <a:off x="5086697" y="6345600"/>
                <a:ext cx="54720" cy="27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4971AE-3AEF-0A64-3BCE-2AB31AEEB12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69057" y="6327960"/>
                  <a:ext cx="90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8DEC11-EA80-4623-0CB4-7F3DD6F07A36}"/>
                    </a:ext>
                  </a:extLst>
                </p14:cNvPr>
                <p14:cNvContentPartPr/>
                <p14:nvPr/>
              </p14:nvContentPartPr>
              <p14:xfrm>
                <a:off x="5056097" y="6360000"/>
                <a:ext cx="229320" cy="256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8DEC11-EA80-4623-0CB4-7F3DD6F07A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38097" y="6342000"/>
                  <a:ext cx="26496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229D6-195A-E8B8-30FD-87E19F2A87CD}"/>
              </a:ext>
            </a:extLst>
          </p:cNvPr>
          <p:cNvGrpSpPr/>
          <p:nvPr/>
        </p:nvGrpSpPr>
        <p:grpSpPr>
          <a:xfrm>
            <a:off x="2756057" y="6337680"/>
            <a:ext cx="975960" cy="406440"/>
            <a:chOff x="2756057" y="6337680"/>
            <a:chExt cx="9759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0E2DAC-3455-A9BF-B325-F895E359FB78}"/>
                    </a:ext>
                  </a:extLst>
                </p14:cNvPr>
                <p14:cNvContentPartPr/>
                <p14:nvPr/>
              </p14:nvContentPartPr>
              <p14:xfrm>
                <a:off x="2783417" y="6445680"/>
                <a:ext cx="25560" cy="177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0E2DAC-3455-A9BF-B325-F895E359FB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65417" y="6428040"/>
                  <a:ext cx="6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8F9183-4A7D-FF0E-149D-7EEDF97A69CF}"/>
                    </a:ext>
                  </a:extLst>
                </p14:cNvPr>
                <p14:cNvContentPartPr/>
                <p14:nvPr/>
              </p14:nvContentPartPr>
              <p14:xfrm>
                <a:off x="2964857" y="6404640"/>
                <a:ext cx="36000" cy="28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8F9183-4A7D-FF0E-149D-7EEDF97A69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47217" y="6386640"/>
                  <a:ext cx="71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EA9EE1-F72E-0C0A-F5B3-D898F9A76C40}"/>
                    </a:ext>
                  </a:extLst>
                </p14:cNvPr>
                <p14:cNvContentPartPr/>
                <p14:nvPr/>
              </p14:nvContentPartPr>
              <p14:xfrm>
                <a:off x="2793137" y="6514440"/>
                <a:ext cx="11232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EA9EE1-F72E-0C0A-F5B3-D898F9A76C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75497" y="6496800"/>
                  <a:ext cx="147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EDBE0B-B8BE-FDA6-84E9-10E472DE6608}"/>
                    </a:ext>
                  </a:extLst>
                </p14:cNvPr>
                <p14:cNvContentPartPr/>
                <p14:nvPr/>
              </p14:nvContentPartPr>
              <p14:xfrm>
                <a:off x="3140897" y="6441000"/>
                <a:ext cx="10800" cy="19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EDBE0B-B8BE-FDA6-84E9-10E472DE66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23257" y="6423360"/>
                  <a:ext cx="46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B6EBF1-B038-94B7-BE7B-0A8831A922EF}"/>
                    </a:ext>
                  </a:extLst>
                </p14:cNvPr>
                <p14:cNvContentPartPr/>
                <p14:nvPr/>
              </p14:nvContentPartPr>
              <p14:xfrm>
                <a:off x="3122537" y="6377640"/>
                <a:ext cx="190800" cy="244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B6EBF1-B038-94B7-BE7B-0A8831A922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04537" y="6360000"/>
                  <a:ext cx="226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2F250A-3C62-8FDA-646F-EC45A93C5114}"/>
                    </a:ext>
                  </a:extLst>
                </p14:cNvPr>
                <p14:cNvContentPartPr/>
                <p14:nvPr/>
              </p14:nvContentPartPr>
              <p14:xfrm>
                <a:off x="3336377" y="6348840"/>
                <a:ext cx="117720" cy="312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2F250A-3C62-8FDA-646F-EC45A93C51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18377" y="6331200"/>
                  <a:ext cx="153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100EEB-2750-11ED-F35E-098CAAC00928}"/>
                    </a:ext>
                  </a:extLst>
                </p14:cNvPr>
                <p14:cNvContentPartPr/>
                <p14:nvPr/>
              </p14:nvContentPartPr>
              <p14:xfrm>
                <a:off x="2756057" y="6421200"/>
                <a:ext cx="39600" cy="18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100EEB-2750-11ED-F35E-098CAAC009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38417" y="6403200"/>
                  <a:ext cx="75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1A2490-FD0B-F805-CC5B-C3449FBF95AA}"/>
                    </a:ext>
                  </a:extLst>
                </p14:cNvPr>
                <p14:cNvContentPartPr/>
                <p14:nvPr/>
              </p14:nvContentPartPr>
              <p14:xfrm>
                <a:off x="2793137" y="6523080"/>
                <a:ext cx="175320" cy="3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1A2490-FD0B-F805-CC5B-C3449FBF95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75497" y="6505440"/>
                  <a:ext cx="210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82655F-8A7F-EC53-D063-7F098BF322D7}"/>
                    </a:ext>
                  </a:extLst>
                </p14:cNvPr>
                <p14:cNvContentPartPr/>
                <p14:nvPr/>
              </p14:nvContentPartPr>
              <p14:xfrm>
                <a:off x="3436097" y="6337680"/>
                <a:ext cx="295920" cy="40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82655F-8A7F-EC53-D063-7F098BF322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18097" y="6320040"/>
                  <a:ext cx="331560" cy="44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671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rd Disk Drive (HDD) - CyberHoot">
            <a:extLst>
              <a:ext uri="{FF2B5EF4-FFF2-40B4-BE49-F238E27FC236}">
                <a16:creationId xmlns:a16="http://schemas.microsoft.com/office/drawing/2014/main" id="{7A0ACFAE-856B-D1E2-70A7-6789AC88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95410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6EA118-9BFD-A4FA-DF77-91CCBFBAF124}"/>
                  </a:ext>
                </a:extLst>
              </p14:cNvPr>
              <p14:cNvContentPartPr/>
              <p14:nvPr/>
            </p14:nvContentPartPr>
            <p14:xfrm>
              <a:off x="6340577" y="1521600"/>
              <a:ext cx="363600" cy="95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6EA118-9BFD-A4FA-DF77-91CCBFBAF1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1937" y="1512960"/>
                <a:ext cx="381240" cy="9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8273F-6A90-BE3F-7BD8-CE18DB712F58}"/>
              </a:ext>
            </a:extLst>
          </p:cNvPr>
          <p:cNvGrpSpPr/>
          <p:nvPr/>
        </p:nvGrpSpPr>
        <p:grpSpPr>
          <a:xfrm>
            <a:off x="7411217" y="367080"/>
            <a:ext cx="773640" cy="520200"/>
            <a:chOff x="7411217" y="367080"/>
            <a:chExt cx="77364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84E184-1BA4-888C-61D0-66983FEC53A0}"/>
                    </a:ext>
                  </a:extLst>
                </p14:cNvPr>
                <p14:cNvContentPartPr/>
                <p14:nvPr/>
              </p14:nvContentPartPr>
              <p14:xfrm>
                <a:off x="7806137" y="367080"/>
                <a:ext cx="378720" cy="338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84E184-1BA4-888C-61D0-66983FEC53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97497" y="358080"/>
                  <a:ext cx="396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7895A2-5033-5BB0-6651-A61471353FBD}"/>
                    </a:ext>
                  </a:extLst>
                </p14:cNvPr>
                <p14:cNvContentPartPr/>
                <p14:nvPr/>
              </p14:nvContentPartPr>
              <p14:xfrm>
                <a:off x="7633337" y="644640"/>
                <a:ext cx="136080" cy="242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7895A2-5033-5BB0-6651-A61471353F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24697" y="636000"/>
                  <a:ext cx="153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4B0275-4F64-E57D-BFF4-945F7C4B701C}"/>
                    </a:ext>
                  </a:extLst>
                </p14:cNvPr>
                <p14:cNvContentPartPr/>
                <p14:nvPr/>
              </p14:nvContentPartPr>
              <p14:xfrm>
                <a:off x="7411217" y="544560"/>
                <a:ext cx="237600" cy="33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4B0275-4F64-E57D-BFF4-945F7C4B70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02577" y="535920"/>
                  <a:ext cx="25524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72ABBB-F7C6-05C6-C607-7F6E8B802DAC}"/>
              </a:ext>
            </a:extLst>
          </p:cNvPr>
          <p:cNvGrpSpPr/>
          <p:nvPr/>
        </p:nvGrpSpPr>
        <p:grpSpPr>
          <a:xfrm>
            <a:off x="6144017" y="372840"/>
            <a:ext cx="988920" cy="523440"/>
            <a:chOff x="6144017" y="372840"/>
            <a:chExt cx="98892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47A1B7-D453-E771-A83F-E7603362BD63}"/>
                    </a:ext>
                  </a:extLst>
                </p14:cNvPr>
                <p14:cNvContentPartPr/>
                <p14:nvPr/>
              </p14:nvContentPartPr>
              <p14:xfrm>
                <a:off x="6144017" y="445920"/>
                <a:ext cx="254880" cy="41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47A1B7-D453-E771-A83F-E7603362BD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5377" y="437280"/>
                  <a:ext cx="2725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D7B720-4918-D739-0EC0-B67B08A285C4}"/>
                    </a:ext>
                  </a:extLst>
                </p14:cNvPr>
                <p14:cNvContentPartPr/>
                <p14:nvPr/>
              </p14:nvContentPartPr>
              <p14:xfrm>
                <a:off x="6496817" y="372840"/>
                <a:ext cx="325800" cy="523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D7B720-4918-D739-0EC0-B67B08A285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88177" y="363840"/>
                  <a:ext cx="3434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E7398F-9C2D-503C-6C7C-E22BCBA07795}"/>
                    </a:ext>
                  </a:extLst>
                </p14:cNvPr>
                <p14:cNvContentPartPr/>
                <p14:nvPr/>
              </p14:nvContentPartPr>
              <p14:xfrm>
                <a:off x="6907217" y="513240"/>
                <a:ext cx="6480" cy="28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E7398F-9C2D-503C-6C7C-E22BCBA077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98577" y="504600"/>
                  <a:ext cx="24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39836F-A320-A768-DB40-727C046CA63F}"/>
                    </a:ext>
                  </a:extLst>
                </p14:cNvPr>
                <p14:cNvContentPartPr/>
                <p14:nvPr/>
              </p14:nvContentPartPr>
              <p14:xfrm>
                <a:off x="6898937" y="476520"/>
                <a:ext cx="234000" cy="27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39836F-A320-A768-DB40-727C046CA6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90297" y="467520"/>
                  <a:ext cx="25164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B00870-21D8-91FE-94D1-CBE6B44AD8E5}"/>
              </a:ext>
            </a:extLst>
          </p:cNvPr>
          <p:cNvGrpSpPr/>
          <p:nvPr/>
        </p:nvGrpSpPr>
        <p:grpSpPr>
          <a:xfrm>
            <a:off x="6568097" y="1152600"/>
            <a:ext cx="1460880" cy="403200"/>
            <a:chOff x="6568097" y="1152600"/>
            <a:chExt cx="14608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A302EB-34D4-777F-3ED6-47FDA2E8090E}"/>
                    </a:ext>
                  </a:extLst>
                </p14:cNvPr>
                <p14:cNvContentPartPr/>
                <p14:nvPr/>
              </p14:nvContentPartPr>
              <p14:xfrm>
                <a:off x="7555217" y="1186440"/>
                <a:ext cx="434520" cy="36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A302EB-34D4-777F-3ED6-47FDA2E809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46577" y="1177800"/>
                  <a:ext cx="452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A5792A-2621-D610-4C18-A7B51E6EE516}"/>
                    </a:ext>
                  </a:extLst>
                </p14:cNvPr>
                <p14:cNvContentPartPr/>
                <p14:nvPr/>
              </p14:nvContentPartPr>
              <p14:xfrm>
                <a:off x="7933937" y="1358520"/>
                <a:ext cx="95040" cy="8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A5792A-2621-D610-4C18-A7B51E6EE5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24937" y="1349880"/>
                  <a:ext cx="112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724367-EF97-2110-404B-75C714C0C18E}"/>
                    </a:ext>
                  </a:extLst>
                </p14:cNvPr>
                <p14:cNvContentPartPr/>
                <p14:nvPr/>
              </p14:nvContentPartPr>
              <p14:xfrm>
                <a:off x="7143017" y="1152600"/>
                <a:ext cx="564120" cy="40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724367-EF97-2110-404B-75C714C0C1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34017" y="1143960"/>
                  <a:ext cx="581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F5B7EB-E756-CE49-ABB2-F3E3968ED9F0}"/>
                    </a:ext>
                  </a:extLst>
                </p14:cNvPr>
                <p14:cNvContentPartPr/>
                <p14:nvPr/>
              </p14:nvContentPartPr>
              <p14:xfrm>
                <a:off x="6568097" y="1226040"/>
                <a:ext cx="786240" cy="14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F5B7EB-E756-CE49-ABB2-F3E3968ED9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9097" y="1217400"/>
                  <a:ext cx="803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DE4146-D09A-883E-FE14-5177A8FF6237}"/>
                    </a:ext>
                  </a:extLst>
                </p14:cNvPr>
                <p14:cNvContentPartPr/>
                <p14:nvPr/>
              </p14:nvContentPartPr>
              <p14:xfrm>
                <a:off x="6732617" y="1155480"/>
                <a:ext cx="271800" cy="4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DE4146-D09A-883E-FE14-5177A8FF62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23617" y="1146840"/>
                  <a:ext cx="2894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A55BEE-3308-B23B-F333-25295279A8B1}"/>
              </a:ext>
            </a:extLst>
          </p:cNvPr>
          <p:cNvGrpSpPr/>
          <p:nvPr/>
        </p:nvGrpSpPr>
        <p:grpSpPr>
          <a:xfrm>
            <a:off x="2266817" y="223080"/>
            <a:ext cx="1611000" cy="1220760"/>
            <a:chOff x="2266817" y="223080"/>
            <a:chExt cx="161100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21162C-C83E-B120-05B6-0B932BA67A62}"/>
                    </a:ext>
                  </a:extLst>
                </p14:cNvPr>
                <p14:cNvContentPartPr/>
                <p14:nvPr/>
              </p14:nvContentPartPr>
              <p14:xfrm>
                <a:off x="3451577" y="886920"/>
                <a:ext cx="426240" cy="55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21162C-C83E-B120-05B6-0B932BA67A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42577" y="878280"/>
                  <a:ext cx="44388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A6D44B-4A24-F8C3-6C51-4C1E62A89658}"/>
                    </a:ext>
                  </a:extLst>
                </p14:cNvPr>
                <p14:cNvContentPartPr/>
                <p14:nvPr/>
              </p14:nvContentPartPr>
              <p14:xfrm>
                <a:off x="3532937" y="224160"/>
                <a:ext cx="321120" cy="35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A6D44B-4A24-F8C3-6C51-4C1E62A896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23937" y="215160"/>
                  <a:ext cx="3387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10F94A-CEC1-4A31-2F60-8295C31EA4F3}"/>
                    </a:ext>
                  </a:extLst>
                </p14:cNvPr>
                <p14:cNvContentPartPr/>
                <p14:nvPr/>
              </p14:nvContentPartPr>
              <p14:xfrm>
                <a:off x="3360137" y="580920"/>
                <a:ext cx="109800" cy="18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10F94A-CEC1-4A31-2F60-8295C31EA4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51137" y="572280"/>
                  <a:ext cx="127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A0F553-8D57-975F-E6D4-A9F34F2B456C}"/>
                    </a:ext>
                  </a:extLst>
                </p14:cNvPr>
                <p14:cNvContentPartPr/>
                <p14:nvPr/>
              </p14:nvContentPartPr>
              <p14:xfrm>
                <a:off x="3229457" y="417840"/>
                <a:ext cx="194040" cy="303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A0F553-8D57-975F-E6D4-A9F34F2B45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20457" y="409200"/>
                  <a:ext cx="2116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C71815-31D9-824C-81EE-5E353C3E608D}"/>
                    </a:ext>
                  </a:extLst>
                </p14:cNvPr>
                <p14:cNvContentPartPr/>
                <p14:nvPr/>
              </p14:nvContentPartPr>
              <p14:xfrm>
                <a:off x="2635817" y="442680"/>
                <a:ext cx="414720" cy="26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C71815-31D9-824C-81EE-5E353C3E60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27177" y="434040"/>
                  <a:ext cx="432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8FE95A-865F-580C-AE5D-0F6F4601FF81}"/>
                    </a:ext>
                  </a:extLst>
                </p14:cNvPr>
                <p14:cNvContentPartPr/>
                <p14:nvPr/>
              </p14:nvContentPartPr>
              <p14:xfrm>
                <a:off x="2790257" y="223080"/>
                <a:ext cx="244080" cy="9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8FE95A-865F-580C-AE5D-0F6F4601FF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81257" y="214080"/>
                  <a:ext cx="261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BFD3B0-265E-FB6C-431E-3252388832CC}"/>
                    </a:ext>
                  </a:extLst>
                </p14:cNvPr>
                <p14:cNvContentPartPr/>
                <p14:nvPr/>
              </p14:nvContentPartPr>
              <p14:xfrm>
                <a:off x="2266817" y="363480"/>
                <a:ext cx="424800" cy="500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BFD3B0-265E-FB6C-431E-3252388832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58177" y="354840"/>
                  <a:ext cx="442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9FB11E-C4BE-7BE3-A1E6-4F970FEC1874}"/>
                    </a:ext>
                  </a:extLst>
                </p14:cNvPr>
                <p14:cNvContentPartPr/>
                <p14:nvPr/>
              </p14:nvContentPartPr>
              <p14:xfrm>
                <a:off x="2427017" y="864960"/>
                <a:ext cx="285120" cy="73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9FB11E-C4BE-7BE3-A1E6-4F970FEC18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18377" y="856320"/>
                  <a:ext cx="30276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341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8613C1-5EBC-4D07-312B-E8D1528313A9}"/>
              </a:ext>
            </a:extLst>
          </p:cNvPr>
          <p:cNvGrpSpPr/>
          <p:nvPr/>
        </p:nvGrpSpPr>
        <p:grpSpPr>
          <a:xfrm>
            <a:off x="6426977" y="-65280"/>
            <a:ext cx="1878120" cy="888840"/>
            <a:chOff x="6426977" y="-65280"/>
            <a:chExt cx="1878120" cy="88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B311C5F-487E-7E2E-DC9C-465343C3C93B}"/>
                    </a:ext>
                  </a:extLst>
                </p14:cNvPr>
                <p14:cNvContentPartPr/>
                <p14:nvPr/>
              </p14:nvContentPartPr>
              <p14:xfrm>
                <a:off x="7772297" y="439440"/>
                <a:ext cx="532800" cy="38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B311C5F-487E-7E2E-DC9C-465343C3C9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63657" y="430800"/>
                  <a:ext cx="550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A8D9D1-F5D1-E9EE-7D27-948AC3506F68}"/>
                    </a:ext>
                  </a:extLst>
                </p14:cNvPr>
                <p14:cNvContentPartPr/>
                <p14:nvPr/>
              </p14:nvContentPartPr>
              <p14:xfrm>
                <a:off x="7935377" y="134160"/>
                <a:ext cx="176760" cy="36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A8D9D1-F5D1-E9EE-7D27-948AC3506F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26377" y="125160"/>
                  <a:ext cx="194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676322-5E96-6E83-7A1D-0001E4706D11}"/>
                    </a:ext>
                  </a:extLst>
                </p14:cNvPr>
                <p14:cNvContentPartPr/>
                <p14:nvPr/>
              </p14:nvContentPartPr>
              <p14:xfrm>
                <a:off x="8278457" y="193560"/>
                <a:ext cx="2412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676322-5E96-6E83-7A1D-0001E4706D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69457" y="184560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A52175-8A65-57B5-6573-C2A90F8D3A55}"/>
                    </a:ext>
                  </a:extLst>
                </p14:cNvPr>
                <p14:cNvContentPartPr/>
                <p14:nvPr/>
              </p14:nvContentPartPr>
              <p14:xfrm>
                <a:off x="6946817" y="291840"/>
                <a:ext cx="822600" cy="267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A52175-8A65-57B5-6573-C2A90F8D3A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8177" y="282840"/>
                  <a:ext cx="840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C2E085-2E1B-A575-26CF-C4F65C9E540E}"/>
                    </a:ext>
                  </a:extLst>
                </p14:cNvPr>
                <p14:cNvContentPartPr/>
                <p14:nvPr/>
              </p14:nvContentPartPr>
              <p14:xfrm>
                <a:off x="7419497" y="108240"/>
                <a:ext cx="63000" cy="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C2E085-2E1B-A575-26CF-C4F65C9E54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0857" y="99600"/>
                  <a:ext cx="80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D3CAAF-3DAB-6D37-B04E-9325B93387C1}"/>
                    </a:ext>
                  </a:extLst>
                </p14:cNvPr>
                <p14:cNvContentPartPr/>
                <p14:nvPr/>
              </p14:nvContentPartPr>
              <p14:xfrm>
                <a:off x="7173617" y="673440"/>
                <a:ext cx="256320" cy="8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D3CAAF-3DAB-6D37-B04E-9325B93387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64977" y="664800"/>
                  <a:ext cx="27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49B17C-42C0-F1E9-5500-FE5E7E82465F}"/>
                    </a:ext>
                  </a:extLst>
                </p14:cNvPr>
                <p14:cNvContentPartPr/>
                <p14:nvPr/>
              </p14:nvContentPartPr>
              <p14:xfrm>
                <a:off x="7053377" y="280320"/>
                <a:ext cx="215280" cy="1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49B17C-42C0-F1E9-5500-FE5E7E8246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44737" y="271320"/>
                  <a:ext cx="23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3F213B-2E85-9C74-7228-C5A03A3C5D86}"/>
                    </a:ext>
                  </a:extLst>
                </p14:cNvPr>
                <p14:cNvContentPartPr/>
                <p14:nvPr/>
              </p14:nvContentPartPr>
              <p14:xfrm>
                <a:off x="6426977" y="-65280"/>
                <a:ext cx="462240" cy="56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3F213B-2E85-9C74-7228-C5A03A3C5D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18337" y="-73920"/>
                  <a:ext cx="479880" cy="58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907832-E841-EF09-ECF1-65FE47C0AF05}"/>
              </a:ext>
            </a:extLst>
          </p:cNvPr>
          <p:cNvGrpSpPr/>
          <p:nvPr/>
        </p:nvGrpSpPr>
        <p:grpSpPr>
          <a:xfrm>
            <a:off x="1599017" y="1054509"/>
            <a:ext cx="1481040" cy="667440"/>
            <a:chOff x="1599017" y="1054509"/>
            <a:chExt cx="14810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7AE45C-4C76-21DE-0B6E-13C17F451310}"/>
                    </a:ext>
                  </a:extLst>
                </p14:cNvPr>
                <p14:cNvContentPartPr/>
                <p14:nvPr/>
              </p14:nvContentPartPr>
              <p14:xfrm>
                <a:off x="1599017" y="1062069"/>
                <a:ext cx="356400" cy="659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7AE45C-4C76-21DE-0B6E-13C17F4513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1377" y="1044069"/>
                  <a:ext cx="39204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CE281C-FB28-AC1D-1DC9-D1F166814403}"/>
                    </a:ext>
                  </a:extLst>
                </p14:cNvPr>
                <p14:cNvContentPartPr/>
                <p14:nvPr/>
              </p14:nvContentPartPr>
              <p14:xfrm>
                <a:off x="2028137" y="1120749"/>
                <a:ext cx="378720" cy="55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CE281C-FB28-AC1D-1DC9-D1F1668144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10137" y="1102749"/>
                  <a:ext cx="4143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6C5B39-1E3F-58E4-896C-580E241D9CC4}"/>
                    </a:ext>
                  </a:extLst>
                </p14:cNvPr>
                <p14:cNvContentPartPr/>
                <p14:nvPr/>
              </p14:nvContentPartPr>
              <p14:xfrm>
                <a:off x="2691617" y="1054509"/>
                <a:ext cx="388440" cy="57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6C5B39-1E3F-58E4-896C-580E241D9C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3617" y="1036869"/>
                  <a:ext cx="424080" cy="6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0A4B90-8234-84C5-293E-831A7DA6F2F6}"/>
              </a:ext>
            </a:extLst>
          </p:cNvPr>
          <p:cNvGrpSpPr/>
          <p:nvPr/>
        </p:nvGrpSpPr>
        <p:grpSpPr>
          <a:xfrm>
            <a:off x="4222337" y="812229"/>
            <a:ext cx="864360" cy="628200"/>
            <a:chOff x="4222337" y="812229"/>
            <a:chExt cx="86436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6359CC-CC34-92D3-BCFB-9BF258233879}"/>
                    </a:ext>
                  </a:extLst>
                </p14:cNvPr>
                <p14:cNvContentPartPr/>
                <p14:nvPr/>
              </p14:nvContentPartPr>
              <p14:xfrm>
                <a:off x="4222337" y="812229"/>
                <a:ext cx="293760" cy="56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6359CC-CC34-92D3-BCFB-9BF2582338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04337" y="794229"/>
                  <a:ext cx="3294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FD41D7-52FA-A465-7B18-B4B0AE5F663E}"/>
                    </a:ext>
                  </a:extLst>
                </p14:cNvPr>
                <p14:cNvContentPartPr/>
                <p14:nvPr/>
              </p14:nvContentPartPr>
              <p14:xfrm>
                <a:off x="4705457" y="1162149"/>
                <a:ext cx="57960" cy="18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FD41D7-52FA-A465-7B18-B4B0AE5F66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87457" y="1144149"/>
                  <a:ext cx="93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56D4EB-CDD8-382D-E288-AED5C246CB22}"/>
                    </a:ext>
                  </a:extLst>
                </p14:cNvPr>
                <p14:cNvContentPartPr/>
                <p14:nvPr/>
              </p14:nvContentPartPr>
              <p14:xfrm>
                <a:off x="4630217" y="906549"/>
                <a:ext cx="456480" cy="533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56D4EB-CDD8-382D-E288-AED5C246CB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12217" y="888909"/>
                  <a:ext cx="492120" cy="56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09EE92-C6FB-DA95-0CE4-1172B8886F6A}"/>
              </a:ext>
            </a:extLst>
          </p:cNvPr>
          <p:cNvGrpSpPr/>
          <p:nvPr/>
        </p:nvGrpSpPr>
        <p:grpSpPr>
          <a:xfrm>
            <a:off x="1734737" y="2014269"/>
            <a:ext cx="1512720" cy="573840"/>
            <a:chOff x="1734737" y="2014269"/>
            <a:chExt cx="15127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42DE9A-1092-6A99-B688-326B9660FC28}"/>
                    </a:ext>
                  </a:extLst>
                </p14:cNvPr>
                <p14:cNvContentPartPr/>
                <p14:nvPr/>
              </p14:nvContentPartPr>
              <p14:xfrm>
                <a:off x="1734737" y="2014269"/>
                <a:ext cx="421200" cy="521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42DE9A-1092-6A99-B688-326B9660FC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17097" y="1996629"/>
                  <a:ext cx="4568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45BFC3-F5DD-3465-8258-7A1E7A05F0D3}"/>
                    </a:ext>
                  </a:extLst>
                </p14:cNvPr>
                <p14:cNvContentPartPr/>
                <p14:nvPr/>
              </p14:nvContentPartPr>
              <p14:xfrm>
                <a:off x="2311097" y="2034069"/>
                <a:ext cx="358920" cy="50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45BFC3-F5DD-3465-8258-7A1E7A05F0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93457" y="2016069"/>
                  <a:ext cx="39456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7D1289-9EEB-38A7-5C44-FC044432C347}"/>
                    </a:ext>
                  </a:extLst>
                </p14:cNvPr>
                <p14:cNvContentPartPr/>
                <p14:nvPr/>
              </p14:nvContentPartPr>
              <p14:xfrm>
                <a:off x="2949377" y="2058189"/>
                <a:ext cx="298080" cy="52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7D1289-9EEB-38A7-5C44-FC044432C3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1737" y="2040549"/>
                  <a:ext cx="333720" cy="56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9AEA17-3A38-D340-3C36-AB256D81C8D5}"/>
              </a:ext>
            </a:extLst>
          </p:cNvPr>
          <p:cNvGrpSpPr/>
          <p:nvPr/>
        </p:nvGrpSpPr>
        <p:grpSpPr>
          <a:xfrm>
            <a:off x="4444457" y="1761909"/>
            <a:ext cx="1083960" cy="656640"/>
            <a:chOff x="4444457" y="1761909"/>
            <a:chExt cx="108396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285086-256D-503E-1F23-522537D7C28C}"/>
                    </a:ext>
                  </a:extLst>
                </p14:cNvPr>
                <p14:cNvContentPartPr/>
                <p14:nvPr/>
              </p14:nvContentPartPr>
              <p14:xfrm>
                <a:off x="4444457" y="1761909"/>
                <a:ext cx="439920" cy="63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285086-256D-503E-1F23-522537D7C2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26457" y="1743909"/>
                  <a:ext cx="4755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8CE423-7CC6-CCE5-028D-7DF3AC56A22D}"/>
                    </a:ext>
                  </a:extLst>
                </p14:cNvPr>
                <p14:cNvContentPartPr/>
                <p14:nvPr/>
              </p14:nvContentPartPr>
              <p14:xfrm>
                <a:off x="5015777" y="1842909"/>
                <a:ext cx="512640" cy="575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8CE423-7CC6-CCE5-028D-7DF3AC56A2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98137" y="1824909"/>
                  <a:ext cx="548280" cy="61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29A4F-CE47-1D4B-C39E-77DEF1F14196}"/>
              </a:ext>
            </a:extLst>
          </p:cNvPr>
          <p:cNvGrpSpPr/>
          <p:nvPr/>
        </p:nvGrpSpPr>
        <p:grpSpPr>
          <a:xfrm>
            <a:off x="1884137" y="2907429"/>
            <a:ext cx="721440" cy="670320"/>
            <a:chOff x="1884137" y="2907429"/>
            <a:chExt cx="72144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40CEE3-3860-D71C-E6AF-D9F76D2782A5}"/>
                    </a:ext>
                  </a:extLst>
                </p14:cNvPr>
                <p14:cNvContentPartPr/>
                <p14:nvPr/>
              </p14:nvContentPartPr>
              <p14:xfrm>
                <a:off x="1884137" y="2907429"/>
                <a:ext cx="372240" cy="67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40CEE3-3860-D71C-E6AF-D9F76D2782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66137" y="2889789"/>
                  <a:ext cx="40788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0449B0-0FF0-2064-3367-57F2CD80CEA0}"/>
                    </a:ext>
                  </a:extLst>
                </p14:cNvPr>
                <p14:cNvContentPartPr/>
                <p14:nvPr/>
              </p14:nvContentPartPr>
              <p14:xfrm>
                <a:off x="2425217" y="2956029"/>
                <a:ext cx="180360" cy="58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0449B0-0FF0-2064-3367-57F2CD80CE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07217" y="2938389"/>
                  <a:ext cx="216000" cy="62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74EC51-F3E9-D04F-7445-2EC9F50A3865}"/>
                  </a:ext>
                </a:extLst>
              </p14:cNvPr>
              <p14:cNvContentPartPr/>
              <p14:nvPr/>
            </p14:nvContentPartPr>
            <p14:xfrm>
              <a:off x="3005177" y="3068349"/>
              <a:ext cx="465120" cy="528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74EC51-F3E9-D04F-7445-2EC9F50A386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87177" y="3050709"/>
                <a:ext cx="50076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02B7DE5-69D3-71A3-39D2-77075EAAC2AB}"/>
              </a:ext>
            </a:extLst>
          </p:cNvPr>
          <p:cNvGrpSpPr/>
          <p:nvPr/>
        </p:nvGrpSpPr>
        <p:grpSpPr>
          <a:xfrm>
            <a:off x="1842017" y="3961149"/>
            <a:ext cx="1873080" cy="706320"/>
            <a:chOff x="1842017" y="3961149"/>
            <a:chExt cx="187308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BE4710-6DDC-DBF0-BFCF-384D906F37D7}"/>
                    </a:ext>
                  </a:extLst>
                </p14:cNvPr>
                <p14:cNvContentPartPr/>
                <p14:nvPr/>
              </p14:nvContentPartPr>
              <p14:xfrm>
                <a:off x="1842017" y="3961149"/>
                <a:ext cx="431280" cy="70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BE4710-6DDC-DBF0-BFCF-384D906F37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4017" y="3943149"/>
                  <a:ext cx="46692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31F63-4F5B-CD58-DAA7-1889C6EBC349}"/>
                    </a:ext>
                  </a:extLst>
                </p14:cNvPr>
                <p14:cNvContentPartPr/>
                <p14:nvPr/>
              </p14:nvContentPartPr>
              <p14:xfrm>
                <a:off x="2333417" y="4308189"/>
                <a:ext cx="271440" cy="30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31F63-4F5B-CD58-DAA7-1889C6EBC3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5777" y="4290549"/>
                  <a:ext cx="307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DB12E9-805C-CC75-0639-FD19832E6483}"/>
                    </a:ext>
                  </a:extLst>
                </p14:cNvPr>
                <p14:cNvContentPartPr/>
                <p14:nvPr/>
              </p14:nvContentPartPr>
              <p14:xfrm>
                <a:off x="2819417" y="4095069"/>
                <a:ext cx="391680" cy="497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DB12E9-805C-CC75-0639-FD19832E64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01777" y="4077069"/>
                  <a:ext cx="427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0728CD-79AF-0A24-0743-DCA3F5916962}"/>
                    </a:ext>
                  </a:extLst>
                </p14:cNvPr>
                <p14:cNvContentPartPr/>
                <p14:nvPr/>
              </p14:nvContentPartPr>
              <p14:xfrm>
                <a:off x="3350417" y="4105149"/>
                <a:ext cx="364680" cy="46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0728CD-79AF-0A24-0743-DCA3F59169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32417" y="4087149"/>
                  <a:ext cx="400320" cy="49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9B3616-4A0A-6C10-4D82-C808C595E843}"/>
              </a:ext>
            </a:extLst>
          </p:cNvPr>
          <p:cNvGrpSpPr/>
          <p:nvPr/>
        </p:nvGrpSpPr>
        <p:grpSpPr>
          <a:xfrm>
            <a:off x="4534817" y="2853429"/>
            <a:ext cx="1301760" cy="1791000"/>
            <a:chOff x="4534817" y="2853429"/>
            <a:chExt cx="1301760" cy="17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3DD3E6-8EF8-3133-A076-6C3463E2E006}"/>
                    </a:ext>
                  </a:extLst>
                </p14:cNvPr>
                <p14:cNvContentPartPr/>
                <p14:nvPr/>
              </p14:nvContentPartPr>
              <p14:xfrm>
                <a:off x="4534817" y="2853429"/>
                <a:ext cx="442080" cy="75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3DD3E6-8EF8-3133-A076-6C3463E2E0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17177" y="2835429"/>
                  <a:ext cx="47772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955A29-72E5-6BA7-F834-1A442ABD6E02}"/>
                    </a:ext>
                  </a:extLst>
                </p14:cNvPr>
                <p14:cNvContentPartPr/>
                <p14:nvPr/>
              </p14:nvContentPartPr>
              <p14:xfrm>
                <a:off x="5165897" y="2947749"/>
                <a:ext cx="400680" cy="606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955A29-72E5-6BA7-F834-1A442ABD6E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48257" y="2930109"/>
                  <a:ext cx="4363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B3F714-58B6-24EE-D10C-110D08921F93}"/>
                    </a:ext>
                  </a:extLst>
                </p14:cNvPr>
                <p14:cNvContentPartPr/>
                <p14:nvPr/>
              </p14:nvContentPartPr>
              <p14:xfrm>
                <a:off x="4550657" y="3794469"/>
                <a:ext cx="513000" cy="84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B3F714-58B6-24EE-D10C-110D08921F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32657" y="3776469"/>
                  <a:ext cx="548640" cy="8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6B60AD-5D67-17A9-0582-E71ACADCBEAC}"/>
                    </a:ext>
                  </a:extLst>
                </p14:cNvPr>
                <p14:cNvContentPartPr/>
                <p14:nvPr/>
              </p14:nvContentPartPr>
              <p14:xfrm>
                <a:off x="5316377" y="4127109"/>
                <a:ext cx="76320" cy="448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6B60AD-5D67-17A9-0582-E71ACADCBE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8377" y="4109469"/>
                  <a:ext cx="1119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483850-0ADB-F607-9744-A4CFAF65DBDF}"/>
                    </a:ext>
                  </a:extLst>
                </p14:cNvPr>
                <p14:cNvContentPartPr/>
                <p14:nvPr/>
              </p14:nvContentPartPr>
              <p14:xfrm>
                <a:off x="5358137" y="3849189"/>
                <a:ext cx="478440" cy="673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483850-0ADB-F607-9744-A4CFAF65DB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40137" y="3831549"/>
                  <a:ext cx="514080" cy="70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936D7A-71D7-08E1-F891-2666BF1A6600}"/>
              </a:ext>
            </a:extLst>
          </p:cNvPr>
          <p:cNvGrpSpPr/>
          <p:nvPr/>
        </p:nvGrpSpPr>
        <p:grpSpPr>
          <a:xfrm>
            <a:off x="6432017" y="3817149"/>
            <a:ext cx="1016640" cy="523080"/>
            <a:chOff x="6432017" y="3817149"/>
            <a:chExt cx="101664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6C3158-2CB8-47AA-2426-D8999C74B20F}"/>
                    </a:ext>
                  </a:extLst>
                </p14:cNvPr>
                <p14:cNvContentPartPr/>
                <p14:nvPr/>
              </p14:nvContentPartPr>
              <p14:xfrm>
                <a:off x="6432017" y="4310349"/>
                <a:ext cx="514800" cy="2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6C3158-2CB8-47AA-2426-D8999C74B2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14377" y="4292709"/>
                  <a:ext cx="550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908832-F13A-9A0A-6F8C-92DF3BDD3C77}"/>
                    </a:ext>
                  </a:extLst>
                </p14:cNvPr>
                <p14:cNvContentPartPr/>
                <p14:nvPr/>
              </p14:nvContentPartPr>
              <p14:xfrm>
                <a:off x="7254977" y="3817149"/>
                <a:ext cx="193680" cy="48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908832-F13A-9A0A-6F8C-92DF3BDD3C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37337" y="3799149"/>
                  <a:ext cx="229320" cy="52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53F2DA-8964-3D9F-63F7-E768F6774140}"/>
              </a:ext>
            </a:extLst>
          </p:cNvPr>
          <p:cNvGrpSpPr/>
          <p:nvPr/>
        </p:nvGrpSpPr>
        <p:grpSpPr>
          <a:xfrm>
            <a:off x="7921337" y="3828669"/>
            <a:ext cx="1080360" cy="652680"/>
            <a:chOff x="7921337" y="3828669"/>
            <a:chExt cx="108036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DC96A5-797D-8DAC-D86F-7D9A5091C992}"/>
                    </a:ext>
                  </a:extLst>
                </p14:cNvPr>
                <p14:cNvContentPartPr/>
                <p14:nvPr/>
              </p14:nvContentPartPr>
              <p14:xfrm>
                <a:off x="7921337" y="3828669"/>
                <a:ext cx="493920" cy="6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DC96A5-797D-8DAC-D86F-7D9A5091C9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03697" y="3810669"/>
                  <a:ext cx="52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6AA7D7-8C2B-6F3A-49D8-555FDCD0E58D}"/>
                    </a:ext>
                  </a:extLst>
                </p14:cNvPr>
                <p14:cNvContentPartPr/>
                <p14:nvPr/>
              </p14:nvContentPartPr>
              <p14:xfrm>
                <a:off x="8151377" y="3863949"/>
                <a:ext cx="25560" cy="54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6AA7D7-8C2B-6F3A-49D8-555FDCD0E5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33377" y="3845949"/>
                  <a:ext cx="612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307F41-B262-10CC-DA9A-0B2B9A0BA7AE}"/>
                    </a:ext>
                  </a:extLst>
                </p14:cNvPr>
                <p14:cNvContentPartPr/>
                <p14:nvPr/>
              </p14:nvContentPartPr>
              <p14:xfrm>
                <a:off x="8548457" y="3946749"/>
                <a:ext cx="10080" cy="45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307F41-B262-10CC-DA9A-0B2B9A0BA7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30457" y="3928749"/>
                  <a:ext cx="45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54F1B4-C01D-B066-3286-681134FE18B4}"/>
                    </a:ext>
                  </a:extLst>
                </p14:cNvPr>
                <p14:cNvContentPartPr/>
                <p14:nvPr/>
              </p14:nvContentPartPr>
              <p14:xfrm>
                <a:off x="8527577" y="3895629"/>
                <a:ext cx="474120" cy="58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54F1B4-C01D-B066-3286-681134FE18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09937" y="3877989"/>
                  <a:ext cx="509760" cy="62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D853A5-4BD5-6CDC-423C-307F370EDB8D}"/>
              </a:ext>
            </a:extLst>
          </p:cNvPr>
          <p:cNvGrpSpPr/>
          <p:nvPr/>
        </p:nvGrpSpPr>
        <p:grpSpPr>
          <a:xfrm>
            <a:off x="7205657" y="5046909"/>
            <a:ext cx="1732680" cy="661680"/>
            <a:chOff x="7205657" y="5046909"/>
            <a:chExt cx="17326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9AB60A-86FD-C171-4FF6-9FE84BFE6E39}"/>
                    </a:ext>
                  </a:extLst>
                </p14:cNvPr>
                <p14:cNvContentPartPr/>
                <p14:nvPr/>
              </p14:nvContentPartPr>
              <p14:xfrm>
                <a:off x="7205657" y="5046909"/>
                <a:ext cx="457200" cy="55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9AB60A-86FD-C171-4FF6-9FE84BFE6E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87657" y="5029269"/>
                  <a:ext cx="49284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A89A72-B4C0-5592-4EC2-0D134D978C7F}"/>
                    </a:ext>
                  </a:extLst>
                </p14:cNvPr>
                <p14:cNvContentPartPr/>
                <p14:nvPr/>
              </p14:nvContentPartPr>
              <p14:xfrm>
                <a:off x="7915217" y="5230509"/>
                <a:ext cx="590760" cy="8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A89A72-B4C0-5592-4EC2-0D134D978C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97577" y="5212509"/>
                  <a:ext cx="626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5FCEC71-1626-5FFA-9F8E-8D4D9F22B633}"/>
                    </a:ext>
                  </a:extLst>
                </p14:cNvPr>
                <p14:cNvContentPartPr/>
                <p14:nvPr/>
              </p14:nvContentPartPr>
              <p14:xfrm>
                <a:off x="8221937" y="5223309"/>
                <a:ext cx="97200" cy="410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5FCEC71-1626-5FFA-9F8E-8D4D9F22B6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03937" y="5205669"/>
                  <a:ext cx="132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890D52E-B03F-9C24-6EED-1136430104E5}"/>
                    </a:ext>
                  </a:extLst>
                </p14:cNvPr>
                <p14:cNvContentPartPr/>
                <p14:nvPr/>
              </p14:nvContentPartPr>
              <p14:xfrm>
                <a:off x="8527217" y="5281989"/>
                <a:ext cx="80640" cy="42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890D52E-B03F-9C24-6EED-1136430104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09577" y="5264349"/>
                  <a:ext cx="1162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147359-4F29-4982-4073-7D57B63DE737}"/>
                    </a:ext>
                  </a:extLst>
                </p14:cNvPr>
                <p14:cNvContentPartPr/>
                <p14:nvPr/>
              </p14:nvContentPartPr>
              <p14:xfrm>
                <a:off x="8529377" y="5220429"/>
                <a:ext cx="408960" cy="46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147359-4F29-4982-4073-7D57B63DE7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11377" y="5202429"/>
                  <a:ext cx="44460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94B9C7-D3AE-48D4-D9A0-3CDBC61D45A5}"/>
              </a:ext>
            </a:extLst>
          </p:cNvPr>
          <p:cNvGrpSpPr/>
          <p:nvPr/>
        </p:nvGrpSpPr>
        <p:grpSpPr>
          <a:xfrm>
            <a:off x="1923377" y="5094069"/>
            <a:ext cx="2141280" cy="671760"/>
            <a:chOff x="1923377" y="5094069"/>
            <a:chExt cx="214128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78A17B-B591-747D-3B9C-0860D1EE9C28}"/>
                    </a:ext>
                  </a:extLst>
                </p14:cNvPr>
                <p14:cNvContentPartPr/>
                <p14:nvPr/>
              </p14:nvContentPartPr>
              <p14:xfrm>
                <a:off x="1923377" y="5134389"/>
                <a:ext cx="522360" cy="631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78A17B-B591-747D-3B9C-0860D1EE9C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05737" y="5116749"/>
                  <a:ext cx="55800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939DFD-E7A7-C247-5D2C-58B58B6CD4C1}"/>
                    </a:ext>
                  </a:extLst>
                </p14:cNvPr>
                <p14:cNvContentPartPr/>
                <p14:nvPr/>
              </p14:nvContentPartPr>
              <p14:xfrm>
                <a:off x="2610257" y="5544429"/>
                <a:ext cx="350280" cy="18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939DFD-E7A7-C247-5D2C-58B58B6CD4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92257" y="5526429"/>
                  <a:ext cx="385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A4AA69-4D18-9E4B-CC2D-BA71DA34112C}"/>
                    </a:ext>
                  </a:extLst>
                </p14:cNvPr>
                <p14:cNvContentPartPr/>
                <p14:nvPr/>
              </p14:nvContentPartPr>
              <p14:xfrm>
                <a:off x="3068537" y="5177589"/>
                <a:ext cx="487080" cy="576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A4AA69-4D18-9E4B-CC2D-BA71DA3411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50897" y="5159949"/>
                  <a:ext cx="5227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8D3D55-37CD-FBEB-4FF9-486387BD366A}"/>
                    </a:ext>
                  </a:extLst>
                </p14:cNvPr>
                <p14:cNvContentPartPr/>
                <p14:nvPr/>
              </p14:nvContentPartPr>
              <p14:xfrm>
                <a:off x="3602777" y="5094069"/>
                <a:ext cx="461880" cy="59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8D3D55-37CD-FBEB-4FF9-486387BD36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4777" y="5076429"/>
                  <a:ext cx="49752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B2F8BE-D52B-68E6-4816-A2EBD7F0DEC3}"/>
              </a:ext>
            </a:extLst>
          </p:cNvPr>
          <p:cNvGrpSpPr/>
          <p:nvPr/>
        </p:nvGrpSpPr>
        <p:grpSpPr>
          <a:xfrm>
            <a:off x="4748657" y="4995429"/>
            <a:ext cx="1840320" cy="789120"/>
            <a:chOff x="4748657" y="4995429"/>
            <a:chExt cx="1840320" cy="7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58466E-2502-A188-F516-C83740FB3FB8}"/>
                    </a:ext>
                  </a:extLst>
                </p14:cNvPr>
                <p14:cNvContentPartPr/>
                <p14:nvPr/>
              </p14:nvContentPartPr>
              <p14:xfrm>
                <a:off x="6064097" y="5474589"/>
                <a:ext cx="52488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58466E-2502-A188-F516-C83740FB3F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46097" y="5456589"/>
                  <a:ext cx="560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945BD1-9467-6B9F-70BA-DD2CA01A61DE}"/>
                    </a:ext>
                  </a:extLst>
                </p14:cNvPr>
                <p14:cNvContentPartPr/>
                <p14:nvPr/>
              </p14:nvContentPartPr>
              <p14:xfrm>
                <a:off x="4748657" y="4995429"/>
                <a:ext cx="404280" cy="789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945BD1-9467-6B9F-70BA-DD2CA01A61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30657" y="4977429"/>
                  <a:ext cx="43992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BA49D1-EDDD-EF08-3DB4-64178D47C917}"/>
                    </a:ext>
                  </a:extLst>
                </p14:cNvPr>
                <p14:cNvContentPartPr/>
                <p14:nvPr/>
              </p14:nvContentPartPr>
              <p14:xfrm>
                <a:off x="5423297" y="5214309"/>
                <a:ext cx="33480" cy="45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BA49D1-EDDD-EF08-3DB4-64178D47C9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05297" y="5196309"/>
                  <a:ext cx="691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C5BB715-E0CB-AD89-B93C-47A58BEAEAAD}"/>
                    </a:ext>
                  </a:extLst>
                </p14:cNvPr>
                <p14:cNvContentPartPr/>
                <p14:nvPr/>
              </p14:nvContentPartPr>
              <p14:xfrm>
                <a:off x="5407817" y="5077149"/>
                <a:ext cx="415800" cy="57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C5BB715-E0CB-AD89-B93C-47A58BEAEA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89817" y="5059509"/>
                  <a:ext cx="45144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C0A42CA-88AE-C306-D46F-BAF0AF81AAF8}"/>
              </a:ext>
            </a:extLst>
          </p:cNvPr>
          <p:cNvGrpSpPr/>
          <p:nvPr/>
        </p:nvGrpSpPr>
        <p:grpSpPr>
          <a:xfrm>
            <a:off x="4966457" y="-15411"/>
            <a:ext cx="1087560" cy="587160"/>
            <a:chOff x="4966457" y="-15411"/>
            <a:chExt cx="108756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BCCCB29-3B2A-8A36-66D7-D4EDDE61B89A}"/>
                    </a:ext>
                  </a:extLst>
                </p14:cNvPr>
                <p14:cNvContentPartPr/>
                <p14:nvPr/>
              </p14:nvContentPartPr>
              <p14:xfrm>
                <a:off x="5896337" y="271869"/>
                <a:ext cx="157680" cy="24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BCCCB29-3B2A-8A36-66D7-D4EDDE61B8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78337" y="253869"/>
                  <a:ext cx="193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D1BAA4-62DC-33FB-D708-027618C50FE8}"/>
                    </a:ext>
                  </a:extLst>
                </p14:cNvPr>
                <p14:cNvContentPartPr/>
                <p14:nvPr/>
              </p14:nvContentPartPr>
              <p14:xfrm>
                <a:off x="5679257" y="396069"/>
                <a:ext cx="186480" cy="175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D1BAA4-62DC-33FB-D708-027618C50F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61617" y="378429"/>
                  <a:ext cx="222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F206E0-ED35-FA5B-EF8D-E952B72B8C75}"/>
                    </a:ext>
                  </a:extLst>
                </p14:cNvPr>
                <p14:cNvContentPartPr/>
                <p14:nvPr/>
              </p14:nvContentPartPr>
              <p14:xfrm>
                <a:off x="5499257" y="-15411"/>
                <a:ext cx="150840" cy="40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F206E0-ED35-FA5B-EF8D-E952B72B8C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81617" y="-33051"/>
                  <a:ext cx="186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51C80A-C267-20EF-E469-C3E37E5CD6CE}"/>
                    </a:ext>
                  </a:extLst>
                </p14:cNvPr>
                <p14:cNvContentPartPr/>
                <p14:nvPr/>
              </p14:nvContentPartPr>
              <p14:xfrm>
                <a:off x="5502497" y="509469"/>
                <a:ext cx="18000" cy="14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51C80A-C267-20EF-E469-C3E37E5CD6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84497" y="491829"/>
                  <a:ext cx="53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B32F4D-526E-C40D-3F7E-0186D62D1F27}"/>
                    </a:ext>
                  </a:extLst>
                </p14:cNvPr>
                <p14:cNvContentPartPr/>
                <p14:nvPr/>
              </p14:nvContentPartPr>
              <p14:xfrm>
                <a:off x="5256617" y="378789"/>
                <a:ext cx="136080" cy="183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B32F4D-526E-C40D-3F7E-0186D62D1F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38617" y="360789"/>
                  <a:ext cx="171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4A90AB-5259-54DC-3A70-01EA7F450203}"/>
                    </a:ext>
                  </a:extLst>
                </p14:cNvPr>
                <p14:cNvContentPartPr/>
                <p14:nvPr/>
              </p14:nvContentPartPr>
              <p14:xfrm>
                <a:off x="5371817" y="211029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4A90AB-5259-54DC-3A70-01EA7F4502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53817" y="1930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91E87D-A311-D4CF-9DA0-5087F603DE6C}"/>
                    </a:ext>
                  </a:extLst>
                </p14:cNvPr>
                <p14:cNvContentPartPr/>
                <p14:nvPr/>
              </p14:nvContentPartPr>
              <p14:xfrm>
                <a:off x="5199017" y="51189"/>
                <a:ext cx="25920" cy="345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91E87D-A311-D4CF-9DA0-5087F603DE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81017" y="33549"/>
                  <a:ext cx="61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91D3B9-B9DB-F04D-DEFA-6822D520F9B4}"/>
                    </a:ext>
                  </a:extLst>
                </p14:cNvPr>
                <p14:cNvContentPartPr/>
                <p14:nvPr/>
              </p14:nvContentPartPr>
              <p14:xfrm>
                <a:off x="4966457" y="284469"/>
                <a:ext cx="164880" cy="21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91D3B9-B9DB-F04D-DEFA-6822D520F9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48817" y="266469"/>
                  <a:ext cx="2005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FF0312D-5FF3-DB81-A4F4-36E4239ACDFA}"/>
              </a:ext>
            </a:extLst>
          </p:cNvPr>
          <p:cNvGrpSpPr/>
          <p:nvPr/>
        </p:nvGrpSpPr>
        <p:grpSpPr>
          <a:xfrm>
            <a:off x="1599017" y="-35571"/>
            <a:ext cx="2808360" cy="734400"/>
            <a:chOff x="1599017" y="-35571"/>
            <a:chExt cx="2808360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5BBFE7-F33B-048C-6C7E-73E745156A91}"/>
                    </a:ext>
                  </a:extLst>
                </p14:cNvPr>
                <p14:cNvContentPartPr/>
                <p14:nvPr/>
              </p14:nvContentPartPr>
              <p14:xfrm>
                <a:off x="1643297" y="597309"/>
                <a:ext cx="2764080" cy="10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5BBFE7-F33B-048C-6C7E-73E745156A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25657" y="579669"/>
                  <a:ext cx="279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98D95B-96C1-9E92-2458-2B999514A1FC}"/>
                    </a:ext>
                  </a:extLst>
                </p14:cNvPr>
                <p14:cNvContentPartPr/>
                <p14:nvPr/>
              </p14:nvContentPartPr>
              <p14:xfrm>
                <a:off x="3255017" y="112749"/>
                <a:ext cx="797400" cy="260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98D95B-96C1-9E92-2458-2B999514A1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7377" y="94749"/>
                  <a:ext cx="833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5FC45E7-8A76-F188-E50D-887304446AD4}"/>
                    </a:ext>
                  </a:extLst>
                </p14:cNvPr>
                <p14:cNvContentPartPr/>
                <p14:nvPr/>
              </p14:nvContentPartPr>
              <p14:xfrm>
                <a:off x="4158977" y="403629"/>
                <a:ext cx="1080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5FC45E7-8A76-F188-E50D-887304446A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41337" y="385629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4EBDF3-1D5E-E313-3FC9-13D73ECB13BC}"/>
                    </a:ext>
                  </a:extLst>
                </p14:cNvPr>
                <p14:cNvContentPartPr/>
                <p14:nvPr/>
              </p14:nvContentPartPr>
              <p14:xfrm>
                <a:off x="3801137" y="463749"/>
                <a:ext cx="133920" cy="16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4EBDF3-1D5E-E313-3FC9-13D73ECB13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3497" y="446109"/>
                  <a:ext cx="169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A20035-3057-503E-3EE1-BF3559F0B66E}"/>
                    </a:ext>
                  </a:extLst>
                </p14:cNvPr>
                <p14:cNvContentPartPr/>
                <p14:nvPr/>
              </p14:nvContentPartPr>
              <p14:xfrm>
                <a:off x="3572177" y="52629"/>
                <a:ext cx="80280" cy="10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A20035-3057-503E-3EE1-BF3559F0B6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54177" y="34989"/>
                  <a:ext cx="115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B6C686-70F7-B173-213E-66E8BF02C9C8}"/>
                    </a:ext>
                  </a:extLst>
                </p14:cNvPr>
                <p14:cNvContentPartPr/>
                <p14:nvPr/>
              </p14:nvContentPartPr>
              <p14:xfrm>
                <a:off x="3242777" y="33189"/>
                <a:ext cx="185400" cy="4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B6C686-70F7-B173-213E-66E8BF02C9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24777" y="15549"/>
                  <a:ext cx="22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9C5EF73-C837-EF15-8901-78CF9186738C}"/>
                    </a:ext>
                  </a:extLst>
                </p14:cNvPr>
                <p14:cNvContentPartPr/>
                <p14:nvPr/>
              </p14:nvContentPartPr>
              <p14:xfrm>
                <a:off x="2751017" y="196989"/>
                <a:ext cx="394200" cy="285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9C5EF73-C837-EF15-8901-78CF918673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33377" y="179349"/>
                  <a:ext cx="429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1CF906-0DA6-1A7E-CA21-5DCB6B6F4851}"/>
                    </a:ext>
                  </a:extLst>
                </p14:cNvPr>
                <p14:cNvContentPartPr/>
                <p14:nvPr/>
              </p14:nvContentPartPr>
              <p14:xfrm>
                <a:off x="3049457" y="13029"/>
                <a:ext cx="60120" cy="210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1CF906-0DA6-1A7E-CA21-5DCB6B6F48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31457" y="-4611"/>
                  <a:ext cx="95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E1E00E-99D4-1082-EB25-5ED2C0D20DDF}"/>
                    </a:ext>
                  </a:extLst>
                </p14:cNvPr>
                <p14:cNvContentPartPr/>
                <p14:nvPr/>
              </p14:nvContentPartPr>
              <p14:xfrm>
                <a:off x="3101657" y="32109"/>
                <a:ext cx="12600" cy="4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E1E00E-99D4-1082-EB25-5ED2C0D20D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84017" y="14469"/>
                  <a:ext cx="4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1C900AF-8BC1-96B6-1480-112CF61BF71F}"/>
                    </a:ext>
                  </a:extLst>
                </p14:cNvPr>
                <p14:cNvContentPartPr/>
                <p14:nvPr/>
              </p14:nvContentPartPr>
              <p14:xfrm>
                <a:off x="2323337" y="169629"/>
                <a:ext cx="538560" cy="18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1C900AF-8BC1-96B6-1480-112CF61BF7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05337" y="151989"/>
                  <a:ext cx="574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E336C7-DDEE-FF6D-6D50-57CF2459308B}"/>
                    </a:ext>
                  </a:extLst>
                </p14:cNvPr>
                <p14:cNvContentPartPr/>
                <p14:nvPr/>
              </p14:nvContentPartPr>
              <p14:xfrm>
                <a:off x="2693417" y="49389"/>
                <a:ext cx="8640" cy="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E336C7-DDEE-FF6D-6D50-57CF245930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75777" y="31749"/>
                  <a:ext cx="4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BB636A-A83A-9DEA-DB51-78A902FE8BC9}"/>
                    </a:ext>
                  </a:extLst>
                </p14:cNvPr>
                <p14:cNvContentPartPr/>
                <p14:nvPr/>
              </p14:nvContentPartPr>
              <p14:xfrm>
                <a:off x="2589737" y="471309"/>
                <a:ext cx="149400" cy="43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BB636A-A83A-9DEA-DB51-78A902FE8B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71737" y="453669"/>
                  <a:ext cx="185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2F7041-BD9F-6E21-D2A7-4DA841D7F8CE}"/>
                    </a:ext>
                  </a:extLst>
                </p14:cNvPr>
                <p14:cNvContentPartPr/>
                <p14:nvPr/>
              </p14:nvContentPartPr>
              <p14:xfrm>
                <a:off x="2435297" y="97989"/>
                <a:ext cx="151560" cy="36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2F7041-BD9F-6E21-D2A7-4DA841D7F8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17657" y="80349"/>
                  <a:ext cx="187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EB9F2C-8BCA-BC02-1EB1-87AE144DB415}"/>
                    </a:ext>
                  </a:extLst>
                </p14:cNvPr>
                <p14:cNvContentPartPr/>
                <p14:nvPr/>
              </p14:nvContentPartPr>
              <p14:xfrm>
                <a:off x="1975577" y="-35571"/>
                <a:ext cx="224280" cy="388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EB9F2C-8BCA-BC02-1EB1-87AE144DB4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57937" y="-53211"/>
                  <a:ext cx="259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1161EC-41EA-8CAC-3FC7-355532824106}"/>
                    </a:ext>
                  </a:extLst>
                </p14:cNvPr>
                <p14:cNvContentPartPr/>
                <p14:nvPr/>
              </p14:nvContentPartPr>
              <p14:xfrm>
                <a:off x="1695857" y="267189"/>
                <a:ext cx="207000" cy="251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1161EC-41EA-8CAC-3FC7-3555328241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77857" y="249189"/>
                  <a:ext cx="242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44F1E9-8708-01B9-CE28-56C4FCDA1DA9}"/>
                    </a:ext>
                  </a:extLst>
                </p14:cNvPr>
                <p14:cNvContentPartPr/>
                <p14:nvPr/>
              </p14:nvContentPartPr>
              <p14:xfrm>
                <a:off x="1599017" y="140469"/>
                <a:ext cx="168120" cy="30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44F1E9-8708-01B9-CE28-56C4FCDA1D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81377" y="122469"/>
                  <a:ext cx="203760" cy="33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873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_wdc_hd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505" y="739592"/>
            <a:ext cx="6781800" cy="5542818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D19BE-393F-4872-C0E0-05D851983F6A}"/>
              </a:ext>
            </a:extLst>
          </p:cNvPr>
          <p:cNvGrpSpPr/>
          <p:nvPr/>
        </p:nvGrpSpPr>
        <p:grpSpPr>
          <a:xfrm>
            <a:off x="1228756" y="77912"/>
            <a:ext cx="896400" cy="432360"/>
            <a:chOff x="1228756" y="77912"/>
            <a:chExt cx="8964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AEB2D0-EC0B-1393-7F43-9244DF1A5B43}"/>
                    </a:ext>
                  </a:extLst>
                </p14:cNvPr>
                <p14:cNvContentPartPr/>
                <p14:nvPr/>
              </p14:nvContentPartPr>
              <p14:xfrm>
                <a:off x="2075116" y="313712"/>
                <a:ext cx="2160" cy="6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AEB2D0-EC0B-1393-7F43-9244DF1A5B4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66476" y="304712"/>
                  <a:ext cx="1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1EDCC0-24B5-8FE1-71FA-17FD01E62A64}"/>
                    </a:ext>
                  </a:extLst>
                </p14:cNvPr>
                <p14:cNvContentPartPr/>
                <p14:nvPr/>
              </p14:nvContentPartPr>
              <p14:xfrm>
                <a:off x="1228756" y="91592"/>
                <a:ext cx="68400" cy="418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1EDCC0-24B5-8FE1-71FA-17FD01E62A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9756" y="82952"/>
                  <a:ext cx="86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0D84DC-504A-9071-31D2-4877140C7D0E}"/>
                    </a:ext>
                  </a:extLst>
                </p14:cNvPr>
                <p14:cNvContentPartPr/>
                <p14:nvPr/>
              </p14:nvContentPartPr>
              <p14:xfrm>
                <a:off x="1389676" y="82592"/>
                <a:ext cx="39600" cy="36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0D84DC-504A-9071-31D2-4877140C7D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80676" y="73592"/>
                  <a:ext cx="57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D466E5-89F2-68F1-D7D5-8CE47C42B192}"/>
                    </a:ext>
                  </a:extLst>
                </p14:cNvPr>
                <p14:cNvContentPartPr/>
                <p14:nvPr/>
              </p14:nvContentPartPr>
              <p14:xfrm>
                <a:off x="1245676" y="306152"/>
                <a:ext cx="157680" cy="6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D466E5-89F2-68F1-D7D5-8CE47C42B1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7036" y="297152"/>
                  <a:ext cx="175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D12BE7-7BAF-BEF8-D88E-FBDEBFB6B0FE}"/>
                    </a:ext>
                  </a:extLst>
                </p14:cNvPr>
                <p14:cNvContentPartPr/>
                <p14:nvPr/>
              </p14:nvContentPartPr>
              <p14:xfrm>
                <a:off x="1488676" y="195632"/>
                <a:ext cx="129600" cy="30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D12BE7-7BAF-BEF8-D88E-FBDEBFB6B0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9676" y="186632"/>
                  <a:ext cx="147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D37715-C7CA-9111-45B3-806B073D7BD3}"/>
                    </a:ext>
                  </a:extLst>
                </p14:cNvPr>
                <p14:cNvContentPartPr/>
                <p14:nvPr/>
              </p14:nvContentPartPr>
              <p14:xfrm>
                <a:off x="1511356" y="141992"/>
                <a:ext cx="247680" cy="35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D37715-C7CA-9111-45B3-806B073D7B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02716" y="133352"/>
                  <a:ext cx="2653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7F56C1-1C54-D3FC-D0EE-C67482C468F6}"/>
                    </a:ext>
                  </a:extLst>
                </p14:cNvPr>
                <p14:cNvContentPartPr/>
                <p14:nvPr/>
              </p14:nvContentPartPr>
              <p14:xfrm>
                <a:off x="1814116" y="130472"/>
                <a:ext cx="83160" cy="31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7F56C1-1C54-D3FC-D0EE-C67482C468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5476" y="121832"/>
                  <a:ext cx="100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CDA753-59D4-46DE-FEB6-5196BEDF8494}"/>
                    </a:ext>
                  </a:extLst>
                </p14:cNvPr>
                <p14:cNvContentPartPr/>
                <p14:nvPr/>
              </p14:nvContentPartPr>
              <p14:xfrm>
                <a:off x="1839676" y="77912"/>
                <a:ext cx="285480" cy="425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CDA753-59D4-46DE-FEB6-5196BEDF84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31036" y="69272"/>
                  <a:ext cx="30312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0B0164-41DA-E97F-AE13-ADB911EF1671}"/>
                  </a:ext>
                </a:extLst>
              </p14:cNvPr>
              <p14:cNvContentPartPr/>
              <p14:nvPr/>
            </p14:nvContentPartPr>
            <p14:xfrm>
              <a:off x="6141857" y="2096160"/>
              <a:ext cx="1826280" cy="30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0B0164-41DA-E97F-AE13-ADB911EF167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2857" y="2087520"/>
                <a:ext cx="18439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1C7AE1-4B03-4A42-2859-06A5F4685B93}"/>
                  </a:ext>
                </a:extLst>
              </p14:cNvPr>
              <p14:cNvContentPartPr/>
              <p14:nvPr/>
            </p14:nvContentPartPr>
            <p14:xfrm>
              <a:off x="8300057" y="1632120"/>
              <a:ext cx="582120" cy="337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1C7AE1-4B03-4A42-2859-06A5F4685B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91417" y="1623120"/>
                <a:ext cx="5997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9CA0CD-8FCE-F725-40E6-7CDE09180BF7}"/>
                  </a:ext>
                </a:extLst>
              </p14:cNvPr>
              <p14:cNvContentPartPr/>
              <p14:nvPr/>
            </p14:nvContentPartPr>
            <p14:xfrm>
              <a:off x="8386457" y="1464360"/>
              <a:ext cx="12600" cy="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9CA0CD-8FCE-F725-40E6-7CDE09180BF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77457" y="1455720"/>
                <a:ext cx="3024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ternal Hard Drives | Built-In Storage ...">
            <a:extLst>
              <a:ext uri="{FF2B5EF4-FFF2-40B4-BE49-F238E27FC236}">
                <a16:creationId xmlns:a16="http://schemas.microsoft.com/office/drawing/2014/main" id="{AABFFF95-3720-C7AB-781D-552F21C6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29262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3F015-3B94-2E70-52E8-CC713C77CA82}"/>
              </a:ext>
            </a:extLst>
          </p:cNvPr>
          <p:cNvGrpSpPr/>
          <p:nvPr/>
        </p:nvGrpSpPr>
        <p:grpSpPr>
          <a:xfrm>
            <a:off x="6320057" y="1163040"/>
            <a:ext cx="2095200" cy="3146400"/>
            <a:chOff x="6320057" y="1163040"/>
            <a:chExt cx="2095200" cy="31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0A3847-B366-EC90-E2F8-A37EE67F1DE8}"/>
                    </a:ext>
                  </a:extLst>
                </p14:cNvPr>
                <p14:cNvContentPartPr/>
                <p14:nvPr/>
              </p14:nvContentPartPr>
              <p14:xfrm>
                <a:off x="6612017" y="2703840"/>
                <a:ext cx="1803240" cy="120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0A3847-B366-EC90-E2F8-A37EE67F1D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03377" y="2694840"/>
                  <a:ext cx="1820880" cy="12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A88F51-59F0-3F93-828A-4CDD2D49ECB9}"/>
                    </a:ext>
                  </a:extLst>
                </p14:cNvPr>
                <p14:cNvContentPartPr/>
                <p14:nvPr/>
              </p14:nvContentPartPr>
              <p14:xfrm>
                <a:off x="7602737" y="3993360"/>
                <a:ext cx="597600" cy="31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A88F51-59F0-3F93-828A-4CDD2D49EC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93737" y="3984360"/>
                  <a:ext cx="6152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83BB5C-8246-AC91-C1A9-CB5CDD6C452F}"/>
                    </a:ext>
                  </a:extLst>
                </p14:cNvPr>
                <p14:cNvContentPartPr/>
                <p14:nvPr/>
              </p14:nvContentPartPr>
              <p14:xfrm>
                <a:off x="6320057" y="1947480"/>
                <a:ext cx="1486440" cy="808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83BB5C-8246-AC91-C1A9-CB5CDD6C45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1417" y="1938840"/>
                  <a:ext cx="150408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DA146E-1E3A-E1E1-D886-1A727330859D}"/>
                    </a:ext>
                  </a:extLst>
                </p14:cNvPr>
                <p14:cNvContentPartPr/>
                <p14:nvPr/>
              </p14:nvContentPartPr>
              <p14:xfrm>
                <a:off x="7188737" y="1363560"/>
                <a:ext cx="842400" cy="36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DA146E-1E3A-E1E1-D886-1A72733085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79737" y="1354560"/>
                  <a:ext cx="860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7360D9-FC8C-4CFB-5611-EFB4BE7588EC}"/>
                    </a:ext>
                  </a:extLst>
                </p14:cNvPr>
                <p14:cNvContentPartPr/>
                <p14:nvPr/>
              </p14:nvContentPartPr>
              <p14:xfrm>
                <a:off x="7570697" y="1163040"/>
                <a:ext cx="13680" cy="2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7360D9-FC8C-4CFB-5611-EFB4BE7588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2057" y="1154040"/>
                  <a:ext cx="313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1B2ACB-D7E8-8C2B-39AB-F1376427C370}"/>
                  </a:ext>
                </a:extLst>
              </p14:cNvPr>
              <p14:cNvContentPartPr/>
              <p14:nvPr/>
            </p14:nvContentPartPr>
            <p14:xfrm>
              <a:off x="1928777" y="3540120"/>
              <a:ext cx="1122840" cy="60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1B2ACB-D7E8-8C2B-39AB-F1376427C3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0137" y="3531480"/>
                <a:ext cx="11404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38FB74-52A4-AC24-FF89-0017163074EC}"/>
                  </a:ext>
                </a:extLst>
              </p14:cNvPr>
              <p14:cNvContentPartPr/>
              <p14:nvPr/>
            </p14:nvContentPartPr>
            <p14:xfrm>
              <a:off x="5071577" y="389328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38FB74-52A4-AC24-FF89-0017163074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2577" y="38842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78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635C815-C5D6-C7E1-62AD-2AF480DF4D98}"/>
              </a:ext>
            </a:extLst>
          </p:cNvPr>
          <p:cNvGrpSpPr/>
          <p:nvPr/>
        </p:nvGrpSpPr>
        <p:grpSpPr>
          <a:xfrm>
            <a:off x="3650836" y="509987"/>
            <a:ext cx="4861800" cy="2468160"/>
            <a:chOff x="3650836" y="509987"/>
            <a:chExt cx="4861800" cy="24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CA3760B-96C7-3E95-2976-67891EA0BF00}"/>
                    </a:ext>
                  </a:extLst>
                </p14:cNvPr>
                <p14:cNvContentPartPr/>
                <p14:nvPr/>
              </p14:nvContentPartPr>
              <p14:xfrm>
                <a:off x="8347756" y="1098227"/>
                <a:ext cx="164880" cy="450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CA3760B-96C7-3E95-2976-67891EA0BF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30116" y="1080227"/>
                  <a:ext cx="2005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29B463-8008-ED79-25E6-2248BEE292C8}"/>
                    </a:ext>
                  </a:extLst>
                </p14:cNvPr>
                <p14:cNvContentPartPr/>
                <p14:nvPr/>
              </p14:nvContentPartPr>
              <p14:xfrm>
                <a:off x="7962916" y="1313867"/>
                <a:ext cx="255240" cy="37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29B463-8008-ED79-25E6-2248BEE292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44916" y="1296227"/>
                  <a:ext cx="2908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C667A3-008B-AF83-F9B4-78E05D33BFD5}"/>
                    </a:ext>
                  </a:extLst>
                </p14:cNvPr>
                <p14:cNvContentPartPr/>
                <p14:nvPr/>
              </p14:nvContentPartPr>
              <p14:xfrm>
                <a:off x="8006476" y="1139627"/>
                <a:ext cx="2124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C667A3-008B-AF83-F9B4-78E05D33BF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88836" y="1121627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19306F-0D2F-618C-CF26-4D400208EDC8}"/>
                    </a:ext>
                  </a:extLst>
                </p14:cNvPr>
                <p14:cNvContentPartPr/>
                <p14:nvPr/>
              </p14:nvContentPartPr>
              <p14:xfrm>
                <a:off x="7824676" y="1139627"/>
                <a:ext cx="161280" cy="386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19306F-0D2F-618C-CF26-4D400208ED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06676" y="1121627"/>
                  <a:ext cx="196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3BE3F0-4237-BDAE-E116-D930EA847827}"/>
                    </a:ext>
                  </a:extLst>
                </p14:cNvPr>
                <p14:cNvContentPartPr/>
                <p14:nvPr/>
              </p14:nvContentPartPr>
              <p14:xfrm>
                <a:off x="7647556" y="1230707"/>
                <a:ext cx="648360" cy="612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3BE3F0-4237-BDAE-E116-D930EA8478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9916" y="1212707"/>
                  <a:ext cx="6840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A8DBE4-9D5E-F162-1045-53252CF59A33}"/>
                    </a:ext>
                  </a:extLst>
                </p14:cNvPr>
                <p14:cNvContentPartPr/>
                <p14:nvPr/>
              </p14:nvContentPartPr>
              <p14:xfrm>
                <a:off x="7297996" y="1083827"/>
                <a:ext cx="300600" cy="355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A8DBE4-9D5E-F162-1045-53252CF59A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80356" y="1065827"/>
                  <a:ext cx="336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A63667-A982-B440-BEE8-258A1FDE2161}"/>
                    </a:ext>
                  </a:extLst>
                </p14:cNvPr>
                <p14:cNvContentPartPr/>
                <p14:nvPr/>
              </p14:nvContentPartPr>
              <p14:xfrm>
                <a:off x="6881836" y="1341227"/>
                <a:ext cx="427680" cy="17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A63667-A982-B440-BEE8-258A1FDE21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63836" y="1323587"/>
                  <a:ext cx="463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5CA10F-A281-09AF-95BE-39C4E8E60EDE}"/>
                    </a:ext>
                  </a:extLst>
                </p14:cNvPr>
                <p14:cNvContentPartPr/>
                <p14:nvPr/>
              </p14:nvContentPartPr>
              <p14:xfrm>
                <a:off x="7211596" y="1055027"/>
                <a:ext cx="576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5CA10F-A281-09AF-95BE-39C4E8E60E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93956" y="1037387"/>
                  <a:ext cx="4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F24F2F-30D9-AEE3-3C73-061A6EDE37E7}"/>
                    </a:ext>
                  </a:extLst>
                </p14:cNvPr>
                <p14:cNvContentPartPr/>
                <p14:nvPr/>
              </p14:nvContentPartPr>
              <p14:xfrm>
                <a:off x="6765916" y="947747"/>
                <a:ext cx="120240" cy="37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F24F2F-30D9-AEE3-3C73-061A6EDE37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48276" y="930107"/>
                  <a:ext cx="155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9BE1D6-5E3A-1B1C-30DA-C91C459E1E97}"/>
                    </a:ext>
                  </a:extLst>
                </p14:cNvPr>
                <p14:cNvContentPartPr/>
                <p14:nvPr/>
              </p14:nvContentPartPr>
              <p14:xfrm>
                <a:off x="6979036" y="946307"/>
                <a:ext cx="36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9BE1D6-5E3A-1B1C-30DA-C91C459E1E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61036" y="928307"/>
                  <a:ext cx="3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8A28D6-2B61-3FC6-9BB5-DBBFA535F110}"/>
                    </a:ext>
                  </a:extLst>
                </p14:cNvPr>
                <p14:cNvContentPartPr/>
                <p14:nvPr/>
              </p14:nvContentPartPr>
              <p14:xfrm>
                <a:off x="6584116" y="994187"/>
                <a:ext cx="145800" cy="37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8A28D6-2B61-3FC6-9BB5-DBBFA535F1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66476" y="976547"/>
                  <a:ext cx="181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9ACAD4-9251-570F-2226-83F386AFC7E6}"/>
                    </a:ext>
                  </a:extLst>
                </p14:cNvPr>
                <p14:cNvContentPartPr/>
                <p14:nvPr/>
              </p14:nvContentPartPr>
              <p14:xfrm>
                <a:off x="5883916" y="1037387"/>
                <a:ext cx="726120" cy="73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9ACAD4-9251-570F-2226-83F386AFC7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66276" y="1019387"/>
                  <a:ext cx="76176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AFA9CB-9FA5-71B9-8F65-5D734D5E81EA}"/>
                    </a:ext>
                  </a:extLst>
                </p14:cNvPr>
                <p14:cNvContentPartPr/>
                <p14:nvPr/>
              </p14:nvContentPartPr>
              <p14:xfrm>
                <a:off x="5373796" y="553907"/>
                <a:ext cx="404280" cy="2424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AFA9CB-9FA5-71B9-8F65-5D734D5E81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55796" y="536267"/>
                  <a:ext cx="439920" cy="24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C3990B-665B-CE54-892B-EFD97190E149}"/>
                    </a:ext>
                  </a:extLst>
                </p14:cNvPr>
                <p14:cNvContentPartPr/>
                <p14:nvPr/>
              </p14:nvContentPartPr>
              <p14:xfrm>
                <a:off x="4978156" y="509987"/>
                <a:ext cx="81360" cy="30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C3990B-665B-CE54-892B-EFD97190E1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0156" y="491987"/>
                  <a:ext cx="117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519AF7-D264-49A4-C86A-71E72F56F73F}"/>
                    </a:ext>
                  </a:extLst>
                </p14:cNvPr>
                <p14:cNvContentPartPr/>
                <p14:nvPr/>
              </p14:nvContentPartPr>
              <p14:xfrm>
                <a:off x="4664236" y="766667"/>
                <a:ext cx="192240" cy="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519AF7-D264-49A4-C86A-71E72F56F7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46596" y="748667"/>
                  <a:ext cx="227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B2FF09-E824-B2C1-08C0-1D672D69D761}"/>
                    </a:ext>
                  </a:extLst>
                </p14:cNvPr>
                <p14:cNvContentPartPr/>
                <p14:nvPr/>
              </p14:nvContentPartPr>
              <p14:xfrm>
                <a:off x="4068796" y="764147"/>
                <a:ext cx="228600" cy="271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B2FF09-E824-B2C1-08C0-1D672D69D7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0796" y="746147"/>
                  <a:ext cx="264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BDFA3F-A3AB-87C8-46FE-75861DC10217}"/>
                    </a:ext>
                  </a:extLst>
                </p14:cNvPr>
                <p14:cNvContentPartPr/>
                <p14:nvPr/>
              </p14:nvContentPartPr>
              <p14:xfrm>
                <a:off x="3914716" y="640667"/>
                <a:ext cx="189720" cy="52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BDFA3F-A3AB-87C8-46FE-75861DC102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6716" y="623027"/>
                  <a:ext cx="2253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E69DD8-2C61-AC1D-B330-3C14A1252940}"/>
                    </a:ext>
                  </a:extLst>
                </p14:cNvPr>
                <p14:cNvContentPartPr/>
                <p14:nvPr/>
              </p14:nvContentPartPr>
              <p14:xfrm>
                <a:off x="5082556" y="1551827"/>
                <a:ext cx="136800" cy="27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E69DD8-2C61-AC1D-B330-3C14A12529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64916" y="1534187"/>
                  <a:ext cx="172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C4F654C-9C61-8966-7955-EDCAE686FAAB}"/>
                    </a:ext>
                  </a:extLst>
                </p14:cNvPr>
                <p14:cNvContentPartPr/>
                <p14:nvPr/>
              </p14:nvContentPartPr>
              <p14:xfrm>
                <a:off x="4703476" y="1757027"/>
                <a:ext cx="176040" cy="2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C4F654C-9C61-8966-7955-EDCAE686FA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85476" y="1739027"/>
                  <a:ext cx="211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1213DA-734E-24CA-F335-370163D951BA}"/>
                    </a:ext>
                  </a:extLst>
                </p14:cNvPr>
                <p14:cNvContentPartPr/>
                <p14:nvPr/>
              </p14:nvContentPartPr>
              <p14:xfrm>
                <a:off x="3650836" y="1560827"/>
                <a:ext cx="690480" cy="48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1213DA-734E-24CA-F335-370163D951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2836" y="1543187"/>
                  <a:ext cx="7261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E801B1-95F0-9D3F-8140-C86E4A6D4F36}"/>
                    </a:ext>
                  </a:extLst>
                </p14:cNvPr>
                <p14:cNvContentPartPr/>
                <p14:nvPr/>
              </p14:nvContentPartPr>
              <p14:xfrm>
                <a:off x="4019476" y="1605467"/>
                <a:ext cx="85680" cy="7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E801B1-95F0-9D3F-8140-C86E4A6D4F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1836" y="1587467"/>
                  <a:ext cx="121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F079D8-D955-76AE-FED1-89534692E4A6}"/>
                    </a:ext>
                  </a:extLst>
                </p14:cNvPr>
                <p14:cNvContentPartPr/>
                <p14:nvPr/>
              </p14:nvContentPartPr>
              <p14:xfrm>
                <a:off x="4235116" y="1134587"/>
                <a:ext cx="556920" cy="37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F079D8-D955-76AE-FED1-89534692E4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17116" y="1116587"/>
                  <a:ext cx="59256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79D02F8-747B-A1EC-6561-BACFD07EE164}"/>
              </a:ext>
            </a:extLst>
          </p:cNvPr>
          <p:cNvGrpSpPr/>
          <p:nvPr/>
        </p:nvGrpSpPr>
        <p:grpSpPr>
          <a:xfrm>
            <a:off x="4015156" y="2143307"/>
            <a:ext cx="1261800" cy="955800"/>
            <a:chOff x="4015156" y="2143307"/>
            <a:chExt cx="1261800" cy="9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4F5A615-C2DB-020E-21A3-F6DBD365FF1F}"/>
                    </a:ext>
                  </a:extLst>
                </p14:cNvPr>
                <p14:cNvContentPartPr/>
                <p14:nvPr/>
              </p14:nvContentPartPr>
              <p14:xfrm>
                <a:off x="5100916" y="2313947"/>
                <a:ext cx="176040" cy="26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4F5A615-C2DB-020E-21A3-F6DBD365FF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2916" y="2296307"/>
                  <a:ext cx="211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5C4CAF-3A17-AB84-FFF2-72CB2DECF8DF}"/>
                    </a:ext>
                  </a:extLst>
                </p14:cNvPr>
                <p14:cNvContentPartPr/>
                <p14:nvPr/>
              </p14:nvContentPartPr>
              <p14:xfrm>
                <a:off x="4838116" y="2529947"/>
                <a:ext cx="104040" cy="1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5C4CAF-3A17-AB84-FFF2-72CB2DECF8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20116" y="2512307"/>
                  <a:ext cx="139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173009-DB78-5144-0B72-D570D380E078}"/>
                    </a:ext>
                  </a:extLst>
                </p14:cNvPr>
                <p14:cNvContentPartPr/>
                <p14:nvPr/>
              </p14:nvContentPartPr>
              <p14:xfrm>
                <a:off x="4244116" y="2518067"/>
                <a:ext cx="258480" cy="26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173009-DB78-5144-0B72-D570D380E0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26476" y="2500427"/>
                  <a:ext cx="294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B4E68F-993F-2BEC-251C-B2C7A63E83DA}"/>
                    </a:ext>
                  </a:extLst>
                </p14:cNvPr>
                <p14:cNvContentPartPr/>
                <p14:nvPr/>
              </p14:nvContentPartPr>
              <p14:xfrm>
                <a:off x="4015156" y="2433827"/>
                <a:ext cx="215640" cy="66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B4E68F-993F-2BEC-251C-B2C7A63E83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97156" y="2415827"/>
                  <a:ext cx="25128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D8D60F2-5E47-6E7A-F17F-60D1CFA9826E}"/>
                    </a:ext>
                  </a:extLst>
                </p14:cNvPr>
                <p14:cNvContentPartPr/>
                <p14:nvPr/>
              </p14:nvContentPartPr>
              <p14:xfrm>
                <a:off x="4425916" y="2143307"/>
                <a:ext cx="157320" cy="19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D8D60F2-5E47-6E7A-F17F-60D1CFA982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08276" y="2125307"/>
                  <a:ext cx="1929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DC0A3C-BB0B-2B46-F618-A399D2D7BAF7}"/>
              </a:ext>
            </a:extLst>
          </p:cNvPr>
          <p:cNvGrpSpPr/>
          <p:nvPr/>
        </p:nvGrpSpPr>
        <p:grpSpPr>
          <a:xfrm>
            <a:off x="2139916" y="491627"/>
            <a:ext cx="905760" cy="426600"/>
            <a:chOff x="2139916" y="491627"/>
            <a:chExt cx="9057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A289D1-96C8-CCDF-E4FD-DC01D1289D88}"/>
                    </a:ext>
                  </a:extLst>
                </p14:cNvPr>
                <p14:cNvContentPartPr/>
                <p14:nvPr/>
              </p14:nvContentPartPr>
              <p14:xfrm>
                <a:off x="2624476" y="677027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A289D1-96C8-CCDF-E4FD-DC01D1289D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06836" y="6593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4B0E29-F564-C30A-C887-55589F0C8972}"/>
                    </a:ext>
                  </a:extLst>
                </p14:cNvPr>
                <p14:cNvContentPartPr/>
                <p14:nvPr/>
              </p14:nvContentPartPr>
              <p14:xfrm>
                <a:off x="2139916" y="491627"/>
                <a:ext cx="349560" cy="39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4B0E29-F564-C30A-C887-55589F0C89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21916" y="473987"/>
                  <a:ext cx="3852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539011-6A74-658E-1DF2-7ED9C4CD1A30}"/>
                    </a:ext>
                  </a:extLst>
                </p14:cNvPr>
                <p14:cNvContentPartPr/>
                <p14:nvPr/>
              </p14:nvContentPartPr>
              <p14:xfrm>
                <a:off x="2477596" y="700787"/>
                <a:ext cx="150480" cy="19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539011-6A74-658E-1DF2-7ED9C4CD1A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9596" y="683147"/>
                  <a:ext cx="18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429174-4FFA-FDCA-DDAD-6D20172E0DAD}"/>
                    </a:ext>
                  </a:extLst>
                </p14:cNvPr>
                <p14:cNvContentPartPr/>
                <p14:nvPr/>
              </p14:nvContentPartPr>
              <p14:xfrm>
                <a:off x="2687116" y="701867"/>
                <a:ext cx="358560" cy="21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429174-4FFA-FDCA-DDAD-6D20172E0D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69476" y="683867"/>
                  <a:ext cx="3942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8CA5D0-123C-53C5-E7AC-29F7CB18866C}"/>
              </a:ext>
            </a:extLst>
          </p:cNvPr>
          <p:cNvGrpSpPr/>
          <p:nvPr/>
        </p:nvGrpSpPr>
        <p:grpSpPr>
          <a:xfrm>
            <a:off x="2126956" y="2416187"/>
            <a:ext cx="985320" cy="423000"/>
            <a:chOff x="2126956" y="2416187"/>
            <a:chExt cx="9853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A6A8CA-BA5A-9946-C2A0-DA0721D28657}"/>
                    </a:ext>
                  </a:extLst>
                </p14:cNvPr>
                <p14:cNvContentPartPr/>
                <p14:nvPr/>
              </p14:nvContentPartPr>
              <p14:xfrm>
                <a:off x="2126956" y="2416187"/>
                <a:ext cx="497520" cy="42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A6A8CA-BA5A-9946-C2A0-DA0721D286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09316" y="2398547"/>
                  <a:ext cx="5331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1B4460-1D0D-DF2D-7CDE-D6E794B10D64}"/>
                    </a:ext>
                  </a:extLst>
                </p14:cNvPr>
                <p14:cNvContentPartPr/>
                <p14:nvPr/>
              </p14:nvContentPartPr>
              <p14:xfrm>
                <a:off x="2682796" y="2624627"/>
                <a:ext cx="429480" cy="18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1B4460-1D0D-DF2D-7CDE-D6E794B10D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4796" y="2606987"/>
                  <a:ext cx="4651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BF1ED7-1A5D-CD5A-7148-00380E33A93D}"/>
              </a:ext>
            </a:extLst>
          </p:cNvPr>
          <p:cNvGrpSpPr/>
          <p:nvPr/>
        </p:nvGrpSpPr>
        <p:grpSpPr>
          <a:xfrm>
            <a:off x="1751836" y="1411067"/>
            <a:ext cx="1526760" cy="505800"/>
            <a:chOff x="1751836" y="1411067"/>
            <a:chExt cx="15267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84635A-9E9B-1FA2-B56B-0049DB8C4C6B}"/>
                    </a:ext>
                  </a:extLst>
                </p14:cNvPr>
                <p14:cNvContentPartPr/>
                <p14:nvPr/>
              </p14:nvContentPartPr>
              <p14:xfrm>
                <a:off x="1751836" y="1691147"/>
                <a:ext cx="272520" cy="225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84635A-9E9B-1FA2-B56B-0049DB8C4C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34196" y="1673507"/>
                  <a:ext cx="308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20DA34-F28E-C529-52B8-07219902D4EA}"/>
                    </a:ext>
                  </a:extLst>
                </p14:cNvPr>
                <p14:cNvContentPartPr/>
                <p14:nvPr/>
              </p14:nvContentPartPr>
              <p14:xfrm>
                <a:off x="2038756" y="1729667"/>
                <a:ext cx="307080" cy="165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20DA34-F28E-C529-52B8-07219902D4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20756" y="1712027"/>
                  <a:ext cx="342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33BAFF5-F644-704A-2DF6-68B46964F906}"/>
                    </a:ext>
                  </a:extLst>
                </p14:cNvPr>
                <p14:cNvContentPartPr/>
                <p14:nvPr/>
              </p14:nvContentPartPr>
              <p14:xfrm>
                <a:off x="2374996" y="1684307"/>
                <a:ext cx="231840" cy="18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33BAFF5-F644-704A-2DF6-68B46964F9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56996" y="1666667"/>
                  <a:ext cx="267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5AFE2A-411F-2042-CAEB-B08A21143DF0}"/>
                    </a:ext>
                  </a:extLst>
                </p14:cNvPr>
                <p14:cNvContentPartPr/>
                <p14:nvPr/>
              </p14:nvContentPartPr>
              <p14:xfrm>
                <a:off x="2703676" y="1411067"/>
                <a:ext cx="203040" cy="474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5AFE2A-411F-2042-CAEB-B08A21143D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85676" y="1393427"/>
                  <a:ext cx="2386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358B36-E882-051D-194F-C1B924492C19}"/>
                    </a:ext>
                  </a:extLst>
                </p14:cNvPr>
                <p14:cNvContentPartPr/>
                <p14:nvPr/>
              </p14:nvContentPartPr>
              <p14:xfrm>
                <a:off x="2982676" y="1596467"/>
                <a:ext cx="295920" cy="267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358B36-E882-051D-194F-C1B924492C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65036" y="1578827"/>
                  <a:ext cx="331560" cy="30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EAB3464-03CC-DD5B-4F35-B67A2058420B}"/>
                  </a:ext>
                </a:extLst>
              </p14:cNvPr>
              <p14:cNvContentPartPr/>
              <p14:nvPr/>
            </p14:nvContentPartPr>
            <p14:xfrm>
              <a:off x="5655676" y="2972027"/>
              <a:ext cx="93600" cy="294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EAB3464-03CC-DD5B-4F35-B67A2058420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37676" y="2954027"/>
                <a:ext cx="129240" cy="3297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‫حافظه رم (RAM) چیست؟ هر آنچه که باید درباره‌ی آن بدانید | دیجی‌کالا مگ‬‎">
            <a:extLst>
              <a:ext uri="{FF2B5EF4-FFF2-40B4-BE49-F238E27FC236}">
                <a16:creationId xmlns:a16="http://schemas.microsoft.com/office/drawing/2014/main" id="{E1D36854-CA24-502E-8FAF-ED00F244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32" y="4000644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MOS Battery,CMOS Jumper And BIOS(ROM ...">
            <a:extLst>
              <a:ext uri="{FF2B5EF4-FFF2-40B4-BE49-F238E27FC236}">
                <a16:creationId xmlns:a16="http://schemas.microsoft.com/office/drawing/2014/main" id="{1E754DC1-E85C-9D8C-9C89-F0670736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77" y="39339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E7705D5-A2A4-5BBF-0CD1-F98244D04056}"/>
                  </a:ext>
                </a:extLst>
              </p14:cNvPr>
              <p14:cNvContentPartPr/>
              <p14:nvPr/>
            </p14:nvContentPartPr>
            <p14:xfrm>
              <a:off x="5585836" y="5920787"/>
              <a:ext cx="1188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E7705D5-A2A4-5BBF-0CD1-F98244D0405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68196" y="5903147"/>
                <a:ext cx="4752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C3EAC241-2E71-2A15-C72D-982A4AF25AF4}"/>
              </a:ext>
            </a:extLst>
          </p:cNvPr>
          <p:cNvGrpSpPr/>
          <p:nvPr/>
        </p:nvGrpSpPr>
        <p:grpSpPr>
          <a:xfrm>
            <a:off x="5861236" y="5943107"/>
            <a:ext cx="585360" cy="344520"/>
            <a:chOff x="5861236" y="5943107"/>
            <a:chExt cx="5853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8C0A75-325D-D3C6-634E-4DB7F02F25F8}"/>
                    </a:ext>
                  </a:extLst>
                </p14:cNvPr>
                <p14:cNvContentPartPr/>
                <p14:nvPr/>
              </p14:nvContentPartPr>
              <p14:xfrm>
                <a:off x="5861236" y="5949587"/>
                <a:ext cx="36720" cy="32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8C0A75-325D-D3C6-634E-4DB7F02F25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43236" y="5931947"/>
                  <a:ext cx="72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AF826E-7021-897C-614F-4BC8079570AC}"/>
                    </a:ext>
                  </a:extLst>
                </p14:cNvPr>
                <p14:cNvContentPartPr/>
                <p14:nvPr/>
              </p14:nvContentPartPr>
              <p14:xfrm>
                <a:off x="5872036" y="5987027"/>
                <a:ext cx="185760" cy="24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AF826E-7021-897C-614F-4BC8079570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54396" y="5969387"/>
                  <a:ext cx="221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B97DC16F-8FE6-0D2A-D3FC-6B31DAA6D7FD}"/>
                    </a:ext>
                  </a:extLst>
                </p14:cNvPr>
                <p14:cNvContentPartPr/>
                <p14:nvPr/>
              </p14:nvContentPartPr>
              <p14:xfrm>
                <a:off x="6158596" y="5990267"/>
                <a:ext cx="33120" cy="28080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B97DC16F-8FE6-0D2A-D3FC-6B31DAA6D7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40596" y="5972267"/>
                  <a:ext cx="68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E524530D-3B7E-CDBA-6374-3ECD53506BBC}"/>
                    </a:ext>
                  </a:extLst>
                </p14:cNvPr>
                <p14:cNvContentPartPr/>
                <p14:nvPr/>
              </p14:nvContentPartPr>
              <p14:xfrm>
                <a:off x="6050236" y="5943107"/>
                <a:ext cx="396360" cy="3445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E524530D-3B7E-CDBA-6374-3ECD53506B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2596" y="5925107"/>
                  <a:ext cx="432000" cy="38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454DFEFE-5602-C8C1-5925-FE7D954BE74F}"/>
                  </a:ext>
                </a:extLst>
              </p14:cNvPr>
              <p14:cNvContentPartPr/>
              <p14:nvPr/>
            </p14:nvContentPartPr>
            <p14:xfrm>
              <a:off x="1767676" y="5942027"/>
              <a:ext cx="169560" cy="309240"/>
            </p14:xfrm>
          </p:contentPart>
        </mc:Choice>
        <mc:Fallback xmlns=""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454DFEFE-5602-C8C1-5925-FE7D954BE74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50036" y="5924387"/>
                <a:ext cx="20520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9476C3B7-F292-D724-76E8-B03CD03F9CD0}"/>
              </a:ext>
            </a:extLst>
          </p:cNvPr>
          <p:cNvGrpSpPr/>
          <p:nvPr/>
        </p:nvGrpSpPr>
        <p:grpSpPr>
          <a:xfrm>
            <a:off x="2329996" y="5810987"/>
            <a:ext cx="815040" cy="421200"/>
            <a:chOff x="2329996" y="5810987"/>
            <a:chExt cx="8150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45996763-3333-6C57-4E90-A9324B2DFDF3}"/>
                    </a:ext>
                  </a:extLst>
                </p14:cNvPr>
                <p14:cNvContentPartPr/>
                <p14:nvPr/>
              </p14:nvContentPartPr>
              <p14:xfrm>
                <a:off x="2329996" y="5854547"/>
                <a:ext cx="274680" cy="37764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45996763-3333-6C57-4E90-A9324B2DFD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12356" y="5836907"/>
                  <a:ext cx="310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0860F9E6-7E11-DE37-845E-464362AC411D}"/>
                    </a:ext>
                  </a:extLst>
                </p14:cNvPr>
                <p14:cNvContentPartPr/>
                <p14:nvPr/>
              </p14:nvContentPartPr>
              <p14:xfrm>
                <a:off x="2775316" y="5877947"/>
                <a:ext cx="24840" cy="288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0860F9E6-7E11-DE37-845E-464362AC41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7676" y="5860307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017A94AA-2205-13EA-1CAE-1D1E4A515A5E}"/>
                    </a:ext>
                  </a:extLst>
                </p14:cNvPr>
                <p14:cNvContentPartPr/>
                <p14:nvPr/>
              </p14:nvContentPartPr>
              <p14:xfrm>
                <a:off x="2733556" y="5892347"/>
                <a:ext cx="78480" cy="29736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017A94AA-2205-13EA-1CAE-1D1E4A515A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15916" y="5874707"/>
                  <a:ext cx="114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54FCA6A6-E3E3-37DA-4DE4-AB66ED44DC11}"/>
                    </a:ext>
                  </a:extLst>
                </p14:cNvPr>
                <p14:cNvContentPartPr/>
                <p14:nvPr/>
              </p14:nvContentPartPr>
              <p14:xfrm>
                <a:off x="2764516" y="5810987"/>
                <a:ext cx="380520" cy="4172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54FCA6A6-E3E3-37DA-4DE4-AB66ED44DC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46516" y="5792987"/>
                  <a:ext cx="41616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BCF6316E-DA08-1F38-4489-3486EBF587FD}"/>
              </a:ext>
            </a:extLst>
          </p:cNvPr>
          <p:cNvGrpSpPr/>
          <p:nvPr/>
        </p:nvGrpSpPr>
        <p:grpSpPr>
          <a:xfrm>
            <a:off x="1733116" y="3465587"/>
            <a:ext cx="2652480" cy="488880"/>
            <a:chOff x="1733116" y="3465587"/>
            <a:chExt cx="26524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AB9F9D71-BA73-E73C-73F7-D74026D8154B}"/>
                    </a:ext>
                  </a:extLst>
                </p14:cNvPr>
                <p14:cNvContentPartPr/>
                <p14:nvPr/>
              </p14:nvContentPartPr>
              <p14:xfrm>
                <a:off x="1733116" y="3482507"/>
                <a:ext cx="186480" cy="38880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AB9F9D71-BA73-E73C-73F7-D74026D815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15476" y="3464507"/>
                  <a:ext cx="2221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1B19EF19-6F6C-931B-858F-7900D0B08210}"/>
                    </a:ext>
                  </a:extLst>
                </p14:cNvPr>
                <p14:cNvContentPartPr/>
                <p14:nvPr/>
              </p14:nvContentPartPr>
              <p14:xfrm>
                <a:off x="2028676" y="3691667"/>
                <a:ext cx="3240" cy="3168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1B19EF19-6F6C-931B-858F-7900D0B082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11036" y="3674027"/>
                  <a:ext cx="38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6395D618-9565-5781-F5D9-C5052874A8FC}"/>
                    </a:ext>
                  </a:extLst>
                </p14:cNvPr>
                <p14:cNvContentPartPr/>
                <p14:nvPr/>
              </p14:nvContentPartPr>
              <p14:xfrm>
                <a:off x="1989796" y="3617507"/>
                <a:ext cx="76680" cy="30564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6395D618-9565-5781-F5D9-C5052874A8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71796" y="3599867"/>
                  <a:ext cx="112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496B1B5D-ED80-363F-27C4-774B3D5C00B6}"/>
                    </a:ext>
                  </a:extLst>
                </p14:cNvPr>
                <p14:cNvContentPartPr/>
                <p14:nvPr/>
              </p14:nvContentPartPr>
              <p14:xfrm>
                <a:off x="2222716" y="3673307"/>
                <a:ext cx="158040" cy="11844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496B1B5D-ED80-363F-27C4-774B3D5C00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04716" y="3655667"/>
                  <a:ext cx="193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A075387-60AD-16C6-AACC-C4D6B3C828FB}"/>
                    </a:ext>
                  </a:extLst>
                </p14:cNvPr>
                <p14:cNvContentPartPr/>
                <p14:nvPr/>
              </p14:nvContentPartPr>
              <p14:xfrm>
                <a:off x="2455996" y="3673307"/>
                <a:ext cx="142560" cy="1123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A075387-60AD-16C6-AACC-C4D6B3C828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37996" y="3655307"/>
                  <a:ext cx="178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5A1F64FB-7544-BD46-094A-9409E365DFA5}"/>
                    </a:ext>
                  </a:extLst>
                </p14:cNvPr>
                <p14:cNvContentPartPr/>
                <p14:nvPr/>
              </p14:nvContentPartPr>
              <p14:xfrm>
                <a:off x="2658676" y="3672587"/>
                <a:ext cx="121680" cy="9900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5A1F64FB-7544-BD46-094A-9409E365DF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41036" y="3654587"/>
                  <a:ext cx="157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B37CA051-9C53-2B89-7C87-B6EE536C6714}"/>
                    </a:ext>
                  </a:extLst>
                </p14:cNvPr>
                <p14:cNvContentPartPr/>
                <p14:nvPr/>
              </p14:nvContentPartPr>
              <p14:xfrm>
                <a:off x="2842276" y="3500507"/>
                <a:ext cx="68760" cy="41832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B37CA051-9C53-2B89-7C87-B6EE536C67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4636" y="3482507"/>
                  <a:ext cx="1044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E5011F93-35BA-3271-20CE-31D0FE58B0EF}"/>
                    </a:ext>
                  </a:extLst>
                </p14:cNvPr>
                <p14:cNvContentPartPr/>
                <p14:nvPr/>
              </p14:nvContentPartPr>
              <p14:xfrm>
                <a:off x="3038476" y="3666827"/>
                <a:ext cx="174960" cy="10152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E5011F93-35BA-3271-20CE-31D0FE58B0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20476" y="3648827"/>
                  <a:ext cx="210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41B8FA03-D213-3244-6F1C-23360FF3E17F}"/>
                    </a:ext>
                  </a:extLst>
                </p14:cNvPr>
                <p14:cNvContentPartPr/>
                <p14:nvPr/>
              </p14:nvContentPartPr>
              <p14:xfrm>
                <a:off x="3251236" y="3684467"/>
                <a:ext cx="147960" cy="11520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41B8FA03-D213-3244-6F1C-23360FF3E1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33236" y="3666467"/>
                  <a:ext cx="183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70559BEE-2755-FE06-11D0-FCF1CA0E4AE1}"/>
                    </a:ext>
                  </a:extLst>
                </p14:cNvPr>
                <p14:cNvContentPartPr/>
                <p14:nvPr/>
              </p14:nvContentPartPr>
              <p14:xfrm>
                <a:off x="3484156" y="3674027"/>
                <a:ext cx="125280" cy="15048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70559BEE-2755-FE06-11D0-FCF1CA0E4A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66516" y="3656027"/>
                  <a:ext cx="160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66E4A68F-B3CB-64AD-9894-821D116F81F1}"/>
                    </a:ext>
                  </a:extLst>
                </p14:cNvPr>
                <p14:cNvContentPartPr/>
                <p14:nvPr/>
              </p14:nvContentPartPr>
              <p14:xfrm>
                <a:off x="3678556" y="3465587"/>
                <a:ext cx="176040" cy="48888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66E4A68F-B3CB-64AD-9894-821D116F81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60556" y="3447947"/>
                  <a:ext cx="2116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418B9097-F8BD-1D1B-DC90-216472E5A89D}"/>
                    </a:ext>
                  </a:extLst>
                </p14:cNvPr>
                <p14:cNvContentPartPr/>
                <p14:nvPr/>
              </p14:nvContentPartPr>
              <p14:xfrm>
                <a:off x="3869716" y="3678347"/>
                <a:ext cx="171360" cy="11088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418B9097-F8BD-1D1B-DC90-216472E5A89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2076" y="3660707"/>
                  <a:ext cx="207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4E21611A-556A-45B7-28BE-580531373717}"/>
                    </a:ext>
                  </a:extLst>
                </p14:cNvPr>
                <p14:cNvContentPartPr/>
                <p14:nvPr/>
              </p14:nvContentPartPr>
              <p14:xfrm>
                <a:off x="4115236" y="3711107"/>
                <a:ext cx="105840" cy="9864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4E21611A-556A-45B7-28BE-5805313737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97236" y="3693467"/>
                  <a:ext cx="141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62926FB9-9A2C-D378-10B4-E918F86C99DC}"/>
                    </a:ext>
                  </a:extLst>
                </p14:cNvPr>
                <p14:cNvContentPartPr/>
                <p14:nvPr/>
              </p14:nvContentPartPr>
              <p14:xfrm>
                <a:off x="4262476" y="3749987"/>
                <a:ext cx="123120" cy="5364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62926FB9-9A2C-D378-10B4-E918F86C99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44476" y="3732347"/>
                  <a:ext cx="1587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430D7C6C-D887-E798-38F2-D2DEF67EDE54}"/>
              </a:ext>
            </a:extLst>
          </p:cNvPr>
          <p:cNvGrpSpPr/>
          <p:nvPr/>
        </p:nvGrpSpPr>
        <p:grpSpPr>
          <a:xfrm>
            <a:off x="4493236" y="3518147"/>
            <a:ext cx="347040" cy="367200"/>
            <a:chOff x="4493236" y="3518147"/>
            <a:chExt cx="3470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2C739031-5DB9-E651-31A9-3310914F9680}"/>
                    </a:ext>
                  </a:extLst>
                </p14:cNvPr>
                <p14:cNvContentPartPr/>
                <p14:nvPr/>
              </p14:nvContentPartPr>
              <p14:xfrm>
                <a:off x="4493236" y="3578627"/>
                <a:ext cx="115920" cy="30528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2C739031-5DB9-E651-31A9-3310914F96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5596" y="3560987"/>
                  <a:ext cx="151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09F60319-530C-0800-3C3F-CA5ABAC72722}"/>
                    </a:ext>
                  </a:extLst>
                </p14:cNvPr>
                <p14:cNvContentPartPr/>
                <p14:nvPr/>
              </p14:nvContentPartPr>
              <p14:xfrm>
                <a:off x="4546876" y="3518147"/>
                <a:ext cx="293400" cy="36720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09F60319-530C-0800-3C3F-CA5ABAC727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28876" y="3500507"/>
                  <a:ext cx="32904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589760F6-15D8-1CED-6AE4-7522CA24E862}"/>
              </a:ext>
            </a:extLst>
          </p:cNvPr>
          <p:cNvGrpSpPr/>
          <p:nvPr/>
        </p:nvGrpSpPr>
        <p:grpSpPr>
          <a:xfrm>
            <a:off x="5830996" y="3446147"/>
            <a:ext cx="1348560" cy="401400"/>
            <a:chOff x="5830996" y="3446147"/>
            <a:chExt cx="134856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7FB4D35A-F55C-6AD3-50ED-B6ABAFFEE904}"/>
                    </a:ext>
                  </a:extLst>
                </p14:cNvPr>
                <p14:cNvContentPartPr/>
                <p14:nvPr/>
              </p14:nvContentPartPr>
              <p14:xfrm>
                <a:off x="5830996" y="3446147"/>
                <a:ext cx="164160" cy="40140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7FB4D35A-F55C-6AD3-50ED-B6ABAFFEE9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13356" y="3428507"/>
                  <a:ext cx="1998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9B646DF7-17F3-167E-9485-F36D32647F16}"/>
                    </a:ext>
                  </a:extLst>
                </p14:cNvPr>
                <p14:cNvContentPartPr/>
                <p14:nvPr/>
              </p14:nvContentPartPr>
              <p14:xfrm>
                <a:off x="6094156" y="3627227"/>
                <a:ext cx="210240" cy="19260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9B646DF7-17F3-167E-9485-F36D32647F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76516" y="3609227"/>
                  <a:ext cx="245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2C0B4D76-D561-C29C-470E-8A5399AD853C}"/>
                    </a:ext>
                  </a:extLst>
                </p14:cNvPr>
                <p14:cNvContentPartPr/>
                <p14:nvPr/>
              </p14:nvContentPartPr>
              <p14:xfrm>
                <a:off x="6284236" y="3661427"/>
                <a:ext cx="217440" cy="16560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2C0B4D76-D561-C29C-470E-8A5399AD85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66596" y="3643427"/>
                  <a:ext cx="253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646B058B-8682-AB47-ED5F-EE391878B2DB}"/>
                    </a:ext>
                  </a:extLst>
                </p14:cNvPr>
                <p14:cNvContentPartPr/>
                <p14:nvPr/>
              </p14:nvContentPartPr>
              <p14:xfrm>
                <a:off x="6550636" y="3622187"/>
                <a:ext cx="196560" cy="21780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646B058B-8682-AB47-ED5F-EE391878B2D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32636" y="3604547"/>
                  <a:ext cx="232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71250E19-9FD2-8DA8-E31B-6DAF8E973E4A}"/>
                    </a:ext>
                  </a:extLst>
                </p14:cNvPr>
                <p14:cNvContentPartPr/>
                <p14:nvPr/>
              </p14:nvContentPartPr>
              <p14:xfrm>
                <a:off x="6851596" y="3494387"/>
                <a:ext cx="92160" cy="26892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71250E19-9FD2-8DA8-E31B-6DAF8E973E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33596" y="3476387"/>
                  <a:ext cx="127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AB15CEB7-66F6-4D6A-2905-AE1AAAB71ACD}"/>
                    </a:ext>
                  </a:extLst>
                </p14:cNvPr>
                <p14:cNvContentPartPr/>
                <p14:nvPr/>
              </p14:nvContentPartPr>
              <p14:xfrm>
                <a:off x="6927916" y="3478187"/>
                <a:ext cx="251640" cy="3319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AB15CEB7-66F6-4D6A-2905-AE1AAAB71A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10276" y="3460187"/>
                  <a:ext cx="287280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4380C715-124C-C4E4-9B24-11CE7A18362C}"/>
                  </a:ext>
                </a:extLst>
              </p14:cNvPr>
              <p14:cNvContentPartPr/>
              <p14:nvPr/>
            </p14:nvContentPartPr>
            <p14:xfrm>
              <a:off x="1626916" y="825632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4380C715-124C-C4E4-9B24-11CE7A18362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617916" y="8169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281F3A7E-F2DF-09B8-96AB-3D6965234547}"/>
                  </a:ext>
                </a:extLst>
              </p14:cNvPr>
              <p14:cNvContentPartPr/>
              <p14:nvPr/>
            </p14:nvContentPartPr>
            <p14:xfrm>
              <a:off x="8415796" y="3724352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281F3A7E-F2DF-09B8-96AB-3D696523454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06796" y="3715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A87AE64-C6CC-D77B-CF48-897757C86904}"/>
              </a:ext>
            </a:extLst>
          </p:cNvPr>
          <p:cNvGrpSpPr/>
          <p:nvPr/>
        </p:nvGrpSpPr>
        <p:grpSpPr>
          <a:xfrm>
            <a:off x="1497497" y="354120"/>
            <a:ext cx="2176200" cy="2737440"/>
            <a:chOff x="1497497" y="354120"/>
            <a:chExt cx="2176200" cy="27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807775-7CCB-B840-384C-E6F29AAAF0A7}"/>
                    </a:ext>
                  </a:extLst>
                </p14:cNvPr>
                <p14:cNvContentPartPr/>
                <p14:nvPr/>
              </p14:nvContentPartPr>
              <p14:xfrm>
                <a:off x="1899257" y="354120"/>
                <a:ext cx="1402920" cy="83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807775-7CCB-B840-384C-E6F29AAAF0A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90617" y="345120"/>
                  <a:ext cx="14205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099D75-7430-5413-3286-C07EE26C07AE}"/>
                    </a:ext>
                  </a:extLst>
                </p14:cNvPr>
                <p14:cNvContentPartPr/>
                <p14:nvPr/>
              </p14:nvContentPartPr>
              <p14:xfrm>
                <a:off x="1497497" y="1356720"/>
                <a:ext cx="2035800" cy="707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099D75-7430-5413-3286-C07EE26C07A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88497" y="1348080"/>
                  <a:ext cx="205344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E2EE25-4429-60D4-DDD8-31B26886C7E1}"/>
                    </a:ext>
                  </a:extLst>
                </p14:cNvPr>
                <p14:cNvContentPartPr/>
                <p14:nvPr/>
              </p14:nvContentPartPr>
              <p14:xfrm>
                <a:off x="1813217" y="2228280"/>
                <a:ext cx="1860480" cy="863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E2EE25-4429-60D4-DDD8-31B26886C7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04577" y="2219280"/>
                  <a:ext cx="1878120" cy="88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595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nterprise Capacity Hard Drives ...">
            <a:extLst>
              <a:ext uri="{FF2B5EF4-FFF2-40B4-BE49-F238E27FC236}">
                <a16:creationId xmlns:a16="http://schemas.microsoft.com/office/drawing/2014/main" id="{F4BBE5F0-F024-563F-3BF0-692DD6FE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549347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4553D0-58F0-19DD-0A36-5AB83EEFBA21}"/>
                  </a:ext>
                </a:extLst>
              </p14:cNvPr>
              <p14:cNvContentPartPr/>
              <p14:nvPr/>
            </p14:nvContentPartPr>
            <p14:xfrm>
              <a:off x="7031596" y="154059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4553D0-58F0-19DD-0A36-5AB83EEFB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956" y="15315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90B997-F5CD-3303-3134-7C69267702CB}"/>
                  </a:ext>
                </a:extLst>
              </p14:cNvPr>
              <p14:cNvContentPartPr/>
              <p14:nvPr/>
            </p14:nvContentPartPr>
            <p14:xfrm>
              <a:off x="8533156" y="149235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90B997-F5CD-3303-3134-7C69267702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156" y="1483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518695C-675B-35DA-FA5E-31D021DD96C5}"/>
              </a:ext>
            </a:extLst>
          </p:cNvPr>
          <p:cNvGrpSpPr/>
          <p:nvPr/>
        </p:nvGrpSpPr>
        <p:grpSpPr>
          <a:xfrm>
            <a:off x="5040796" y="1592072"/>
            <a:ext cx="3822120" cy="717480"/>
            <a:chOff x="5040796" y="1592072"/>
            <a:chExt cx="382212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085AE1-8150-F804-AADF-95EE19B71BFC}"/>
                    </a:ext>
                  </a:extLst>
                </p14:cNvPr>
                <p14:cNvContentPartPr/>
                <p14:nvPr/>
              </p14:nvContentPartPr>
              <p14:xfrm>
                <a:off x="5040796" y="2000312"/>
                <a:ext cx="2293920" cy="30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085AE1-8150-F804-AADF-95EE19B71B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32156" y="1991312"/>
                  <a:ext cx="2311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D5A811-0692-186B-64F6-127C4D504137}"/>
                    </a:ext>
                  </a:extLst>
                </p14:cNvPr>
                <p14:cNvContentPartPr/>
                <p14:nvPr/>
              </p14:nvContentPartPr>
              <p14:xfrm>
                <a:off x="8275396" y="1597832"/>
                <a:ext cx="587520" cy="35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D5A811-0692-186B-64F6-127C4D5041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66756" y="1588832"/>
                  <a:ext cx="605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82F29C-FB9E-A13E-25FE-ACC997970180}"/>
                    </a:ext>
                  </a:extLst>
                </p14:cNvPr>
                <p14:cNvContentPartPr/>
                <p14:nvPr/>
              </p14:nvContentPartPr>
              <p14:xfrm>
                <a:off x="7718116" y="1685672"/>
                <a:ext cx="473040" cy="17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82F29C-FB9E-A13E-25FE-ACC9979701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09476" y="1677032"/>
                  <a:ext cx="490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E9CD79-0E68-B848-F3E8-A14F6377C333}"/>
                    </a:ext>
                  </a:extLst>
                </p14:cNvPr>
                <p14:cNvContentPartPr/>
                <p14:nvPr/>
              </p14:nvContentPartPr>
              <p14:xfrm>
                <a:off x="7884796" y="1592072"/>
                <a:ext cx="279720" cy="3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E9CD79-0E68-B848-F3E8-A14F6377C3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75796" y="1583432"/>
                  <a:ext cx="2973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73AF64-AEB6-0BC4-B9DE-44511FBFB367}"/>
              </a:ext>
            </a:extLst>
          </p:cNvPr>
          <p:cNvGrpSpPr/>
          <p:nvPr/>
        </p:nvGrpSpPr>
        <p:grpSpPr>
          <a:xfrm>
            <a:off x="7588516" y="2165192"/>
            <a:ext cx="1129320" cy="504360"/>
            <a:chOff x="7588516" y="2165192"/>
            <a:chExt cx="112932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43C7D5-A1E3-78F4-BC2B-39C7947F836F}"/>
                    </a:ext>
                  </a:extLst>
                </p14:cNvPr>
                <p14:cNvContentPartPr/>
                <p14:nvPr/>
              </p14:nvContentPartPr>
              <p14:xfrm>
                <a:off x="8201236" y="2243312"/>
                <a:ext cx="516600" cy="205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43C7D5-A1E3-78F4-BC2B-39C7947F83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92596" y="2234312"/>
                  <a:ext cx="534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FECAF3-8CF6-5EF4-5DB9-C0CD228F2C7F}"/>
                    </a:ext>
                  </a:extLst>
                </p14:cNvPr>
                <p14:cNvContentPartPr/>
                <p14:nvPr/>
              </p14:nvContentPartPr>
              <p14:xfrm>
                <a:off x="8422276" y="2183552"/>
                <a:ext cx="16560" cy="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FECAF3-8CF6-5EF4-5DB9-C0CD228F2C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13276" y="2174552"/>
                  <a:ext cx="34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D06AD4-0C73-2ED9-106E-1F7766A75DEE}"/>
                    </a:ext>
                  </a:extLst>
                </p14:cNvPr>
                <p14:cNvContentPartPr/>
                <p14:nvPr/>
              </p14:nvContentPartPr>
              <p14:xfrm>
                <a:off x="8285836" y="221883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D06AD4-0C73-2ED9-106E-1F7766A75D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76836" y="22098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4DB01D-C764-697F-29A9-7845EED6AE20}"/>
                    </a:ext>
                  </a:extLst>
                </p14:cNvPr>
                <p14:cNvContentPartPr/>
                <p14:nvPr/>
              </p14:nvContentPartPr>
              <p14:xfrm>
                <a:off x="7870036" y="2313512"/>
                <a:ext cx="189360" cy="11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4DB01D-C764-697F-29A9-7845EED6AE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1396" y="2304872"/>
                  <a:ext cx="207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1166B9-5DFE-AAB0-65C4-C12A0CA8E6B7}"/>
                    </a:ext>
                  </a:extLst>
                </p14:cNvPr>
                <p14:cNvContentPartPr/>
                <p14:nvPr/>
              </p14:nvContentPartPr>
              <p14:xfrm>
                <a:off x="8006476" y="2165192"/>
                <a:ext cx="24120" cy="8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1166B9-5DFE-AAB0-65C4-C12A0CA8E6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7836" y="2156192"/>
                  <a:ext cx="41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B12B12-90DE-DCAC-FD44-D61BAA8EE35D}"/>
                    </a:ext>
                  </a:extLst>
                </p14:cNvPr>
                <p14:cNvContentPartPr/>
                <p14:nvPr/>
              </p14:nvContentPartPr>
              <p14:xfrm>
                <a:off x="7588516" y="2368952"/>
                <a:ext cx="266400" cy="30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B12B12-90DE-DCAC-FD44-D61BAA8EE3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79876" y="2360312"/>
                  <a:ext cx="28404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42FE68-8378-0B8A-C589-85A67894F746}"/>
                  </a:ext>
                </a:extLst>
              </p14:cNvPr>
              <p14:cNvContentPartPr/>
              <p14:nvPr/>
            </p14:nvContentPartPr>
            <p14:xfrm>
              <a:off x="7671676" y="2778272"/>
              <a:ext cx="185040" cy="31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42FE68-8378-0B8A-C589-85A67894F74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63036" y="2769632"/>
                <a:ext cx="2026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4DE3CCF-A748-CD9A-60A4-E573A33A828C}"/>
              </a:ext>
            </a:extLst>
          </p:cNvPr>
          <p:cNvGrpSpPr/>
          <p:nvPr/>
        </p:nvGrpSpPr>
        <p:grpSpPr>
          <a:xfrm>
            <a:off x="1878916" y="4871672"/>
            <a:ext cx="1940400" cy="635760"/>
            <a:chOff x="1878916" y="4871672"/>
            <a:chExt cx="194040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E55B05-16D8-81D4-4F7F-7D46F5C0EE1B}"/>
                    </a:ext>
                  </a:extLst>
                </p14:cNvPr>
                <p14:cNvContentPartPr/>
                <p14:nvPr/>
              </p14:nvContentPartPr>
              <p14:xfrm>
                <a:off x="1878916" y="4956992"/>
                <a:ext cx="448560" cy="47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E55B05-16D8-81D4-4F7F-7D46F5C0EE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70276" y="4948352"/>
                  <a:ext cx="4662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E9DB55-EEEE-1EB4-1E3A-754048F033F0}"/>
                    </a:ext>
                  </a:extLst>
                </p14:cNvPr>
                <p14:cNvContentPartPr/>
                <p14:nvPr/>
              </p14:nvContentPartPr>
              <p14:xfrm>
                <a:off x="2086996" y="5163632"/>
                <a:ext cx="207720" cy="4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E9DB55-EEEE-1EB4-1E3A-754048F033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78356" y="5154992"/>
                  <a:ext cx="225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AA8803-DEA6-AE05-ED2A-990CAD6BB5EF}"/>
                    </a:ext>
                  </a:extLst>
                </p14:cNvPr>
                <p14:cNvContentPartPr/>
                <p14:nvPr/>
              </p14:nvContentPartPr>
              <p14:xfrm>
                <a:off x="2314876" y="4871672"/>
                <a:ext cx="237600" cy="57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AA8803-DEA6-AE05-ED2A-990CAD6BB5E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05876" y="4862672"/>
                  <a:ext cx="25524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62A622-8348-0C42-E6EA-8788A44DF332}"/>
                    </a:ext>
                  </a:extLst>
                </p14:cNvPr>
                <p14:cNvContentPartPr/>
                <p14:nvPr/>
              </p14:nvContentPartPr>
              <p14:xfrm>
                <a:off x="2608996" y="5148152"/>
                <a:ext cx="295920" cy="28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62A622-8348-0C42-E6EA-8788A44DF3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00356" y="5139152"/>
                  <a:ext cx="313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69F52A-8B03-B8D6-6C5E-BF68433A6E7C}"/>
                    </a:ext>
                  </a:extLst>
                </p14:cNvPr>
                <p14:cNvContentPartPr/>
                <p14:nvPr/>
              </p14:nvContentPartPr>
              <p14:xfrm>
                <a:off x="2909956" y="4893632"/>
                <a:ext cx="431640" cy="61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69F52A-8B03-B8D6-6C5E-BF68433A6E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0956" y="4884992"/>
                  <a:ext cx="4492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2BC5D6-CAA5-ACEA-68B7-E27EBE01BD6F}"/>
                    </a:ext>
                  </a:extLst>
                </p14:cNvPr>
                <p14:cNvContentPartPr/>
                <p14:nvPr/>
              </p14:nvContentPartPr>
              <p14:xfrm>
                <a:off x="3170236" y="5040512"/>
                <a:ext cx="333360" cy="9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2BC5D6-CAA5-ACEA-68B7-E27EBE01BD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61236" y="5031512"/>
                  <a:ext cx="351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69AFA2-264E-564D-43E8-125CC135C46E}"/>
                    </a:ext>
                  </a:extLst>
                </p14:cNvPr>
                <p14:cNvContentPartPr/>
                <p14:nvPr/>
              </p14:nvContentPartPr>
              <p14:xfrm>
                <a:off x="3469396" y="5185592"/>
                <a:ext cx="160560" cy="26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69AFA2-264E-564D-43E8-125CC135C4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60756" y="5176952"/>
                  <a:ext cx="178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044D0E-927F-933C-C921-6C037F0D022A}"/>
                    </a:ext>
                  </a:extLst>
                </p14:cNvPr>
                <p14:cNvContentPartPr/>
                <p14:nvPr/>
              </p14:nvContentPartPr>
              <p14:xfrm>
                <a:off x="3606556" y="5266592"/>
                <a:ext cx="212760" cy="15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044D0E-927F-933C-C921-6C037F0D02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97916" y="5257592"/>
                  <a:ext cx="2304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D9DD2C-E847-0BAC-9339-A140CA2DCE10}"/>
              </a:ext>
            </a:extLst>
          </p:cNvPr>
          <p:cNvGrpSpPr/>
          <p:nvPr/>
        </p:nvGrpSpPr>
        <p:grpSpPr>
          <a:xfrm>
            <a:off x="4505836" y="4866632"/>
            <a:ext cx="2845080" cy="816480"/>
            <a:chOff x="4505836" y="4866632"/>
            <a:chExt cx="2845080" cy="8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D9E5C5-121C-14FD-73F7-88D384EC2481}"/>
                    </a:ext>
                  </a:extLst>
                </p14:cNvPr>
                <p14:cNvContentPartPr/>
                <p14:nvPr/>
              </p14:nvContentPartPr>
              <p14:xfrm>
                <a:off x="4505836" y="5055632"/>
                <a:ext cx="452520" cy="37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D9E5C5-121C-14FD-73F7-88D384EC24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96836" y="5046992"/>
                  <a:ext cx="4701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AFBFCB-AA77-E0D8-8339-6183E0A47492}"/>
                    </a:ext>
                  </a:extLst>
                </p14:cNvPr>
                <p14:cNvContentPartPr/>
                <p14:nvPr/>
              </p14:nvContentPartPr>
              <p14:xfrm>
                <a:off x="5016316" y="5202512"/>
                <a:ext cx="168480" cy="34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AFBFCB-AA77-E0D8-8339-6183E0A474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07316" y="5193872"/>
                  <a:ext cx="186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644B1B8-62D3-2AAA-76DD-E4411154CFEC}"/>
                    </a:ext>
                  </a:extLst>
                </p14:cNvPr>
                <p14:cNvContentPartPr/>
                <p14:nvPr/>
              </p14:nvContentPartPr>
              <p14:xfrm>
                <a:off x="5233036" y="5137712"/>
                <a:ext cx="366120" cy="54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644B1B8-62D3-2AAA-76DD-E4411154CFE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24396" y="5128712"/>
                  <a:ext cx="38376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E3EF2F-C2FE-1434-1A49-F0132704DC94}"/>
                    </a:ext>
                  </a:extLst>
                </p14:cNvPr>
                <p14:cNvContentPartPr/>
                <p14:nvPr/>
              </p14:nvContentPartPr>
              <p14:xfrm>
                <a:off x="5606356" y="5197472"/>
                <a:ext cx="344880" cy="13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E3EF2F-C2FE-1434-1A49-F0132704DC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7716" y="5188832"/>
                  <a:ext cx="36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2EE4D5-D297-0E42-700A-EFAA39DE5D6C}"/>
                    </a:ext>
                  </a:extLst>
                </p14:cNvPr>
                <p14:cNvContentPartPr/>
                <p14:nvPr/>
              </p14:nvContentPartPr>
              <p14:xfrm>
                <a:off x="5949436" y="5111432"/>
                <a:ext cx="357840" cy="27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2EE4D5-D297-0E42-700A-EFAA39DE5D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40796" y="5102792"/>
                  <a:ext cx="375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67C787-40DE-AD89-25CF-52C8338D2595}"/>
                    </a:ext>
                  </a:extLst>
                </p14:cNvPr>
                <p14:cNvContentPartPr/>
                <p14:nvPr/>
              </p14:nvContentPartPr>
              <p14:xfrm>
                <a:off x="6451996" y="4866632"/>
                <a:ext cx="65160" cy="500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67C787-40DE-AD89-25CF-52C8338D25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43356" y="4857632"/>
                  <a:ext cx="828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362335-8979-C005-ED7A-F7E7B9B5F5D8}"/>
                    </a:ext>
                  </a:extLst>
                </p14:cNvPr>
                <p14:cNvContentPartPr/>
                <p14:nvPr/>
              </p14:nvContentPartPr>
              <p14:xfrm>
                <a:off x="6297556" y="5039072"/>
                <a:ext cx="362160" cy="2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362335-8979-C005-ED7A-F7E7B9B5F5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88916" y="5030072"/>
                  <a:ext cx="37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1AD06B-487C-D923-D1C2-7F76C62C2F66}"/>
                    </a:ext>
                  </a:extLst>
                </p14:cNvPr>
                <p14:cNvContentPartPr/>
                <p14:nvPr/>
              </p14:nvContentPartPr>
              <p14:xfrm>
                <a:off x="6695356" y="5105312"/>
                <a:ext cx="24480" cy="18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1AD06B-487C-D923-D1C2-7F76C62C2F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86716" y="5096672"/>
                  <a:ext cx="42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DFEC81-C5DA-71E8-44C9-473B68871B70}"/>
                    </a:ext>
                  </a:extLst>
                </p14:cNvPr>
                <p14:cNvContentPartPr/>
                <p14:nvPr/>
              </p14:nvContentPartPr>
              <p14:xfrm>
                <a:off x="6819556" y="4992272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DFEC81-C5DA-71E8-44C9-473B68871B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10916" y="4983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612A07-61F5-9DF6-0B7E-99E4071B067A}"/>
                    </a:ext>
                  </a:extLst>
                </p14:cNvPr>
                <p14:cNvContentPartPr/>
                <p14:nvPr/>
              </p14:nvContentPartPr>
              <p14:xfrm>
                <a:off x="6889756" y="4995152"/>
                <a:ext cx="461160" cy="37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612A07-61F5-9DF6-0B7E-99E4071B06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80756" y="4986512"/>
                  <a:ext cx="478800" cy="39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1271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ard Drive Data Recovery | Inside Hard ...">
            <a:extLst>
              <a:ext uri="{FF2B5EF4-FFF2-40B4-BE49-F238E27FC236}">
                <a16:creationId xmlns:a16="http://schemas.microsoft.com/office/drawing/2014/main" id="{1CF1F74B-8736-1C4C-39C5-2FDC0BA7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51661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FBA951-B198-C590-C2BE-4BC282BD1609}"/>
              </a:ext>
            </a:extLst>
          </p:cNvPr>
          <p:cNvGrpSpPr/>
          <p:nvPr/>
        </p:nvGrpSpPr>
        <p:grpSpPr>
          <a:xfrm>
            <a:off x="3357436" y="640232"/>
            <a:ext cx="2226600" cy="1175040"/>
            <a:chOff x="3357436" y="640232"/>
            <a:chExt cx="222660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5E8EFB-CAE1-DA28-F536-891E15AF8A7D}"/>
                    </a:ext>
                  </a:extLst>
                </p14:cNvPr>
                <p14:cNvContentPartPr/>
                <p14:nvPr/>
              </p14:nvContentPartPr>
              <p14:xfrm>
                <a:off x="3719596" y="1786112"/>
                <a:ext cx="14760" cy="2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5E8EFB-CAE1-DA28-F536-891E15AF8A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10596" y="1777112"/>
                  <a:ext cx="3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A58158-46A9-18A3-2159-172AC3EAF6E4}"/>
                    </a:ext>
                  </a:extLst>
                </p14:cNvPr>
                <p14:cNvContentPartPr/>
                <p14:nvPr/>
              </p14:nvContentPartPr>
              <p14:xfrm>
                <a:off x="3357436" y="640232"/>
                <a:ext cx="2226600" cy="99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A58158-46A9-18A3-2159-172AC3EAF6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48796" y="631232"/>
                  <a:ext cx="2244240" cy="10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A88BF4-9587-D78A-C08B-C6FFBF8180E3}"/>
              </a:ext>
            </a:extLst>
          </p:cNvPr>
          <p:cNvGrpSpPr/>
          <p:nvPr/>
        </p:nvGrpSpPr>
        <p:grpSpPr>
          <a:xfrm>
            <a:off x="5992276" y="213992"/>
            <a:ext cx="2694240" cy="1361520"/>
            <a:chOff x="5992276" y="213992"/>
            <a:chExt cx="2694240" cy="13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06B841-D290-2C5A-5A85-CA08D21B4EB5}"/>
                    </a:ext>
                  </a:extLst>
                </p14:cNvPr>
                <p14:cNvContentPartPr/>
                <p14:nvPr/>
              </p14:nvContentPartPr>
              <p14:xfrm>
                <a:off x="8512276" y="320552"/>
                <a:ext cx="174240" cy="28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06B841-D290-2C5A-5A85-CA08D21B4E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3276" y="311912"/>
                  <a:ext cx="191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1B5D72-5130-7E88-8609-EAE99C7DAEB9}"/>
                    </a:ext>
                  </a:extLst>
                </p14:cNvPr>
                <p14:cNvContentPartPr/>
                <p14:nvPr/>
              </p14:nvContentPartPr>
              <p14:xfrm>
                <a:off x="8651236" y="742472"/>
                <a:ext cx="216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1B5D72-5130-7E88-8609-EAE99C7DAE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42596" y="733472"/>
                  <a:ext cx="19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85ACAC-F86B-C3B2-42F5-ADA98AE3E09E}"/>
                    </a:ext>
                  </a:extLst>
                </p14:cNvPr>
                <p14:cNvContentPartPr/>
                <p14:nvPr/>
              </p14:nvContentPartPr>
              <p14:xfrm>
                <a:off x="8194036" y="558152"/>
                <a:ext cx="293040" cy="174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85ACAC-F86B-C3B2-42F5-ADA98AE3E0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85036" y="549512"/>
                  <a:ext cx="310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1451F7-9AA8-2B54-01AB-853C6889E8F9}"/>
                    </a:ext>
                  </a:extLst>
                </p14:cNvPr>
                <p14:cNvContentPartPr/>
                <p14:nvPr/>
              </p14:nvContentPartPr>
              <p14:xfrm>
                <a:off x="7412836" y="403352"/>
                <a:ext cx="889920" cy="158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1451F7-9AA8-2B54-01AB-853C6889E8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03836" y="394352"/>
                  <a:ext cx="907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4A999B-1565-551D-2345-09738DAFDE8C}"/>
                    </a:ext>
                  </a:extLst>
                </p14:cNvPr>
                <p14:cNvContentPartPr/>
                <p14:nvPr/>
              </p14:nvContentPartPr>
              <p14:xfrm>
                <a:off x="7519036" y="213992"/>
                <a:ext cx="319680" cy="53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4A999B-1565-551D-2345-09738DAFDE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10396" y="204992"/>
                  <a:ext cx="337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F04CB9-CE5D-3FB2-B01C-C790F3DDD089}"/>
                    </a:ext>
                  </a:extLst>
                </p14:cNvPr>
                <p14:cNvContentPartPr/>
                <p14:nvPr/>
              </p14:nvContentPartPr>
              <p14:xfrm>
                <a:off x="5992276" y="940112"/>
                <a:ext cx="356760" cy="45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F04CB9-CE5D-3FB2-B01C-C790F3DDD0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83276" y="931112"/>
                  <a:ext cx="374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F80214-7649-4427-A83E-6429F886A751}"/>
                    </a:ext>
                  </a:extLst>
                </p14:cNvPr>
                <p14:cNvContentPartPr/>
                <p14:nvPr/>
              </p14:nvContentPartPr>
              <p14:xfrm>
                <a:off x="6098476" y="1116872"/>
                <a:ext cx="220320" cy="14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F80214-7649-4427-A83E-6429F886A7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89836" y="1107872"/>
                  <a:ext cx="237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33D173-7EF3-77BE-9DEE-CA42AC1E4130}"/>
                    </a:ext>
                  </a:extLst>
                </p14:cNvPr>
                <p14:cNvContentPartPr/>
                <p14:nvPr/>
              </p14:nvContentPartPr>
              <p14:xfrm>
                <a:off x="6262996" y="925712"/>
                <a:ext cx="325800" cy="42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33D173-7EF3-77BE-9DEE-CA42AC1E41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54356" y="917072"/>
                  <a:ext cx="3434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DE4372-AE05-A11B-5D8D-D12F44EA167D}"/>
                    </a:ext>
                  </a:extLst>
                </p14:cNvPr>
                <p14:cNvContentPartPr/>
                <p14:nvPr/>
              </p14:nvContentPartPr>
              <p14:xfrm>
                <a:off x="6713356" y="1123712"/>
                <a:ext cx="202680" cy="21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DE4372-AE05-A11B-5D8D-D12F44EA16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04356" y="1115072"/>
                  <a:ext cx="220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8A36AC-BFE9-F395-C1B7-7D8B47EE7674}"/>
                    </a:ext>
                  </a:extLst>
                </p14:cNvPr>
                <p14:cNvContentPartPr/>
                <p14:nvPr/>
              </p14:nvContentPartPr>
              <p14:xfrm>
                <a:off x="6990556" y="1146032"/>
                <a:ext cx="149760" cy="19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8A36AC-BFE9-F395-C1B7-7D8B47EE76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81916" y="1137392"/>
                  <a:ext cx="167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09A96C-E4E0-38D2-CE3E-A06BB676459D}"/>
                    </a:ext>
                  </a:extLst>
                </p14:cNvPr>
                <p14:cNvContentPartPr/>
                <p14:nvPr/>
              </p14:nvContentPartPr>
              <p14:xfrm>
                <a:off x="7286116" y="849752"/>
                <a:ext cx="205920" cy="47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09A96C-E4E0-38D2-CE3E-A06BB67645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77476" y="840752"/>
                  <a:ext cx="2235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627B37-D72D-598E-D382-BF2C023A1E32}"/>
                    </a:ext>
                  </a:extLst>
                </p14:cNvPr>
                <p14:cNvContentPartPr/>
                <p14:nvPr/>
              </p14:nvContentPartPr>
              <p14:xfrm>
                <a:off x="7597156" y="903392"/>
                <a:ext cx="37800" cy="67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627B37-D72D-598E-D382-BF2C023A1E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88156" y="894752"/>
                  <a:ext cx="5544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563B6F-507B-CD84-8EB2-AE66E15B2849}"/>
                    </a:ext>
                  </a:extLst>
                </p14:cNvPr>
                <p14:cNvContentPartPr/>
                <p14:nvPr/>
              </p14:nvContentPartPr>
              <p14:xfrm>
                <a:off x="7637476" y="947312"/>
                <a:ext cx="231840" cy="29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563B6F-507B-CD84-8EB2-AE66E15B28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28836" y="938672"/>
                  <a:ext cx="249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7EF35F-DCFC-9370-3166-A6B2FBCE24BB}"/>
                    </a:ext>
                  </a:extLst>
                </p14:cNvPr>
                <p14:cNvContentPartPr/>
                <p14:nvPr/>
              </p14:nvContentPartPr>
              <p14:xfrm>
                <a:off x="7967236" y="1003832"/>
                <a:ext cx="450360" cy="336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7EF35F-DCFC-9370-3166-A6B2FBCE24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58596" y="994832"/>
                  <a:ext cx="46800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AE0381F-2E1C-81E8-BCF6-BD7B3E48D158}"/>
                  </a:ext>
                </a:extLst>
              </p14:cNvPr>
              <p14:cNvContentPartPr/>
              <p14:nvPr/>
            </p14:nvContentPartPr>
            <p14:xfrm>
              <a:off x="6927916" y="1831472"/>
              <a:ext cx="13212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AE0381F-2E1C-81E8-BCF6-BD7B3E48D15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19276" y="1822832"/>
                <a:ext cx="1497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75A1EA6-EA22-AAFB-B506-84B1D4FEF2EC}"/>
              </a:ext>
            </a:extLst>
          </p:cNvPr>
          <p:cNvGrpSpPr/>
          <p:nvPr/>
        </p:nvGrpSpPr>
        <p:grpSpPr>
          <a:xfrm>
            <a:off x="6522556" y="2006792"/>
            <a:ext cx="1900440" cy="513720"/>
            <a:chOff x="6522556" y="2006792"/>
            <a:chExt cx="19004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149840-445E-F0E7-7945-475EE48CFEE1}"/>
                    </a:ext>
                  </a:extLst>
                </p14:cNvPr>
                <p14:cNvContentPartPr/>
                <p14:nvPr/>
              </p14:nvContentPartPr>
              <p14:xfrm>
                <a:off x="8258476" y="2097512"/>
                <a:ext cx="164520" cy="28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149840-445E-F0E7-7945-475EE48CFE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49476" y="2088512"/>
                  <a:ext cx="182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3E4385-4A91-55BA-EEAE-E1E76B02D8E1}"/>
                    </a:ext>
                  </a:extLst>
                </p14:cNvPr>
                <p14:cNvContentPartPr/>
                <p14:nvPr/>
              </p14:nvContentPartPr>
              <p14:xfrm>
                <a:off x="8138236" y="2222432"/>
                <a:ext cx="128160" cy="12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3E4385-4A91-55BA-EEAE-E1E76B02D8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29596" y="2213432"/>
                  <a:ext cx="145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5D650A-AC0E-B68B-DC86-A9984459C41E}"/>
                    </a:ext>
                  </a:extLst>
                </p14:cNvPr>
                <p14:cNvContentPartPr/>
                <p14:nvPr/>
              </p14:nvContentPartPr>
              <p14:xfrm>
                <a:off x="7870036" y="2241872"/>
                <a:ext cx="238680" cy="19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5D650A-AC0E-B68B-DC86-A9984459C4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1396" y="2232872"/>
                  <a:ext cx="25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54ECB2-0EA2-9E81-1BD6-F77EB04F179E}"/>
                    </a:ext>
                  </a:extLst>
                </p14:cNvPr>
                <p14:cNvContentPartPr/>
                <p14:nvPr/>
              </p14:nvContentPartPr>
              <p14:xfrm>
                <a:off x="7193596" y="2079512"/>
                <a:ext cx="388800" cy="35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54ECB2-0EA2-9E81-1BD6-F77EB04F17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84596" y="2070872"/>
                  <a:ext cx="4064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38D643-A16A-B1CA-46A9-E4EE59FE12BF}"/>
                    </a:ext>
                  </a:extLst>
                </p14:cNvPr>
                <p14:cNvContentPartPr/>
                <p14:nvPr/>
              </p14:nvContentPartPr>
              <p14:xfrm>
                <a:off x="7498156" y="2361392"/>
                <a:ext cx="2844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38D643-A16A-B1CA-46A9-E4EE59FE12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89156" y="2352752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0DE192-8913-2AAA-9E98-9C8805A75871}"/>
                    </a:ext>
                  </a:extLst>
                </p14:cNvPr>
                <p14:cNvContentPartPr/>
                <p14:nvPr/>
              </p14:nvContentPartPr>
              <p14:xfrm>
                <a:off x="7038796" y="2036672"/>
                <a:ext cx="99720" cy="238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0DE192-8913-2AAA-9E98-9C8805A758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30156" y="2027672"/>
                  <a:ext cx="117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C8EE8A-3994-87AE-74B4-409327B6069D}"/>
                    </a:ext>
                  </a:extLst>
                </p14:cNvPr>
                <p14:cNvContentPartPr/>
                <p14:nvPr/>
              </p14:nvContentPartPr>
              <p14:xfrm>
                <a:off x="6522556" y="2077352"/>
                <a:ext cx="507600" cy="27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C8EE8A-3994-87AE-74B4-409327B606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13556" y="2068352"/>
                  <a:ext cx="525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C6F64A-D9EE-0310-15CE-664048EB28D7}"/>
                    </a:ext>
                  </a:extLst>
                </p14:cNvPr>
                <p14:cNvContentPartPr/>
                <p14:nvPr/>
              </p14:nvContentPartPr>
              <p14:xfrm>
                <a:off x="6740716" y="2471912"/>
                <a:ext cx="145800" cy="4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C6F64A-D9EE-0310-15CE-664048EB28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31716" y="2463272"/>
                  <a:ext cx="163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1EDB8E-63B3-05FE-6A83-92A114843CE3}"/>
                    </a:ext>
                  </a:extLst>
                </p14:cNvPr>
                <p14:cNvContentPartPr/>
                <p14:nvPr/>
              </p14:nvContentPartPr>
              <p14:xfrm>
                <a:off x="6551356" y="2006792"/>
                <a:ext cx="192240" cy="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1EDB8E-63B3-05FE-6A83-92A114843C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42716" y="1998152"/>
                  <a:ext cx="2098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33F74E-5409-5F62-DE59-800A9F9ACC85}"/>
              </a:ext>
            </a:extLst>
          </p:cNvPr>
          <p:cNvGrpSpPr/>
          <p:nvPr/>
        </p:nvGrpSpPr>
        <p:grpSpPr>
          <a:xfrm>
            <a:off x="6045916" y="3129272"/>
            <a:ext cx="2811240" cy="579960"/>
            <a:chOff x="6045916" y="3129272"/>
            <a:chExt cx="28112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36FF1C-5C08-1FCE-E497-C3D5067B4E1D}"/>
                    </a:ext>
                  </a:extLst>
                </p14:cNvPr>
                <p14:cNvContentPartPr/>
                <p14:nvPr/>
              </p14:nvContentPartPr>
              <p14:xfrm>
                <a:off x="6045916" y="3129272"/>
                <a:ext cx="368280" cy="50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36FF1C-5C08-1FCE-E497-C3D5067B4E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6916" y="3120632"/>
                  <a:ext cx="3859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7D7E82-D56B-346E-8B29-9853D1193B39}"/>
                    </a:ext>
                  </a:extLst>
                </p14:cNvPr>
                <p14:cNvContentPartPr/>
                <p14:nvPr/>
              </p14:nvContentPartPr>
              <p14:xfrm>
                <a:off x="6527236" y="3273632"/>
                <a:ext cx="280800" cy="36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7D7E82-D56B-346E-8B29-9853D1193B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18596" y="3264632"/>
                  <a:ext cx="298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3B5FF8-8DDD-465D-12E7-CC8F068ECDF3}"/>
                    </a:ext>
                  </a:extLst>
                </p14:cNvPr>
                <p14:cNvContentPartPr/>
                <p14:nvPr/>
              </p14:nvContentPartPr>
              <p14:xfrm>
                <a:off x="6893716" y="3397112"/>
                <a:ext cx="224280" cy="20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3B5FF8-8DDD-465D-12E7-CC8F068ECDF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84716" y="3388112"/>
                  <a:ext cx="24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E4C569-54DD-D6FA-9DFD-2E5E8FAC40A2}"/>
                    </a:ext>
                  </a:extLst>
                </p14:cNvPr>
                <p14:cNvContentPartPr/>
                <p14:nvPr/>
              </p14:nvContentPartPr>
              <p14:xfrm>
                <a:off x="7274596" y="3396752"/>
                <a:ext cx="178560" cy="204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E4C569-54DD-D6FA-9DFD-2E5E8FAC40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65596" y="3387752"/>
                  <a:ext cx="196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DE5A0E-3334-B6DD-D19B-FEFBF618603A}"/>
                    </a:ext>
                  </a:extLst>
                </p14:cNvPr>
                <p14:cNvContentPartPr/>
                <p14:nvPr/>
              </p14:nvContentPartPr>
              <p14:xfrm>
                <a:off x="7668076" y="3213512"/>
                <a:ext cx="332280" cy="43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DE5A0E-3334-B6DD-D19B-FEFBF61860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59076" y="3204872"/>
                  <a:ext cx="3499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5D3313-29D3-E74F-C6A7-3544976791DF}"/>
                    </a:ext>
                  </a:extLst>
                </p14:cNvPr>
                <p14:cNvContentPartPr/>
                <p14:nvPr/>
              </p14:nvContentPartPr>
              <p14:xfrm>
                <a:off x="8057596" y="3362912"/>
                <a:ext cx="72360" cy="346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5D3313-29D3-E74F-C6A7-3544976791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48596" y="3354272"/>
                  <a:ext cx="90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7BEBC5-1CAC-16F1-52C8-7532173149E5}"/>
                    </a:ext>
                  </a:extLst>
                </p14:cNvPr>
                <p14:cNvContentPartPr/>
                <p14:nvPr/>
              </p14:nvContentPartPr>
              <p14:xfrm>
                <a:off x="8073796" y="3286952"/>
                <a:ext cx="237240" cy="271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7BEBC5-1CAC-16F1-52C8-7532173149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5156" y="3278312"/>
                  <a:ext cx="254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BEF3CA-7C79-B490-05E0-44BEEB0047DC}"/>
                    </a:ext>
                  </a:extLst>
                </p14:cNvPr>
                <p14:cNvContentPartPr/>
                <p14:nvPr/>
              </p14:nvContentPartPr>
              <p14:xfrm>
                <a:off x="8378356" y="3295952"/>
                <a:ext cx="478800" cy="37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BEF3CA-7C79-B490-05E0-44BEEB0047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69716" y="3287312"/>
                  <a:ext cx="49644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722B2A-0B34-6E41-28C5-BFC05CD5296A}"/>
              </a:ext>
            </a:extLst>
          </p:cNvPr>
          <p:cNvGrpSpPr/>
          <p:nvPr/>
        </p:nvGrpSpPr>
        <p:grpSpPr>
          <a:xfrm>
            <a:off x="4447156" y="304352"/>
            <a:ext cx="521280" cy="256680"/>
            <a:chOff x="4447156" y="304352"/>
            <a:chExt cx="5212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21A39B-019C-7A1D-09DB-59063DF1217F}"/>
                    </a:ext>
                  </a:extLst>
                </p14:cNvPr>
                <p14:cNvContentPartPr/>
                <p14:nvPr/>
              </p14:nvContentPartPr>
              <p14:xfrm>
                <a:off x="4689796" y="367352"/>
                <a:ext cx="278640" cy="18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21A39B-019C-7A1D-09DB-59063DF121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81156" y="358352"/>
                  <a:ext cx="296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C6AFAB-F77F-023A-CCEA-110E1B87F991}"/>
                    </a:ext>
                  </a:extLst>
                </p14:cNvPr>
                <p14:cNvContentPartPr/>
                <p14:nvPr/>
              </p14:nvContentPartPr>
              <p14:xfrm>
                <a:off x="4948276" y="560672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C6AFAB-F77F-023A-CCEA-110E1B87F9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39276" y="5520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B54C09-9645-6A8F-89F7-861D8460C0BB}"/>
                    </a:ext>
                  </a:extLst>
                </p14:cNvPr>
                <p14:cNvContentPartPr/>
                <p14:nvPr/>
              </p14:nvContentPartPr>
              <p14:xfrm>
                <a:off x="4447156" y="304352"/>
                <a:ext cx="332280" cy="19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B54C09-9645-6A8F-89F7-861D8460C0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38156" y="295712"/>
                  <a:ext cx="349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0E9085-DC75-4DEE-0135-7F9D933AB001}"/>
                    </a:ext>
                  </a:extLst>
                </p14:cNvPr>
                <p14:cNvContentPartPr/>
                <p14:nvPr/>
              </p14:nvContentPartPr>
              <p14:xfrm>
                <a:off x="4535356" y="543752"/>
                <a:ext cx="180360" cy="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0E9085-DC75-4DEE-0135-7F9D933AB0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26356" y="535112"/>
                  <a:ext cx="198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124B0E5-25C2-FE0C-23B0-A7A82A1294D5}"/>
              </a:ext>
            </a:extLst>
          </p:cNvPr>
          <p:cNvGrpSpPr/>
          <p:nvPr/>
        </p:nvGrpSpPr>
        <p:grpSpPr>
          <a:xfrm>
            <a:off x="4601596" y="3337712"/>
            <a:ext cx="968760" cy="496080"/>
            <a:chOff x="4601596" y="3337712"/>
            <a:chExt cx="9687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53AC3C-F670-6DD2-524E-07CB03B2AB24}"/>
                    </a:ext>
                  </a:extLst>
                </p14:cNvPr>
                <p14:cNvContentPartPr/>
                <p14:nvPr/>
              </p14:nvContentPartPr>
              <p14:xfrm>
                <a:off x="4601596" y="3337712"/>
                <a:ext cx="742320" cy="21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53AC3C-F670-6DD2-524E-07CB03B2AB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92956" y="3329072"/>
                  <a:ext cx="759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9F5FCE2-B007-E32B-381E-47A59A131B9D}"/>
                    </a:ext>
                  </a:extLst>
                </p14:cNvPr>
                <p14:cNvContentPartPr/>
                <p14:nvPr/>
              </p14:nvContentPartPr>
              <p14:xfrm>
                <a:off x="5126476" y="3610952"/>
                <a:ext cx="318600" cy="149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9F5FCE2-B007-E32B-381E-47A59A131B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17476" y="3601952"/>
                  <a:ext cx="33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890783-91E7-3BB4-6F83-48DDE1F02A57}"/>
                    </a:ext>
                  </a:extLst>
                </p14:cNvPr>
                <p14:cNvContentPartPr/>
                <p14:nvPr/>
              </p14:nvContentPartPr>
              <p14:xfrm>
                <a:off x="5403676" y="3485312"/>
                <a:ext cx="166680" cy="58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890783-91E7-3BB4-6F83-48DDE1F02A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95036" y="3476672"/>
                  <a:ext cx="184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9C147F-0E61-7736-7A3E-6ECF05EECFF9}"/>
                    </a:ext>
                  </a:extLst>
                </p14:cNvPr>
                <p14:cNvContentPartPr/>
                <p14:nvPr/>
              </p14:nvContentPartPr>
              <p14:xfrm>
                <a:off x="4920556" y="3567032"/>
                <a:ext cx="268560" cy="266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9C147F-0E61-7736-7A3E-6ECF05EECFF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11916" y="3558392"/>
                  <a:ext cx="28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560F06-53FB-A0F7-97CB-1315A6381622}"/>
                    </a:ext>
                  </a:extLst>
                </p14:cNvPr>
                <p14:cNvContentPartPr/>
                <p14:nvPr/>
              </p14:nvContentPartPr>
              <p14:xfrm>
                <a:off x="5138356" y="3757832"/>
                <a:ext cx="189360" cy="59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560F06-53FB-A0F7-97CB-1315A638162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29356" y="3749192"/>
                  <a:ext cx="2070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0A0451-CAC8-5439-BE64-86D528B5B961}"/>
                  </a:ext>
                </a:extLst>
              </p14:cNvPr>
              <p14:cNvContentPartPr/>
              <p14:nvPr/>
            </p14:nvContentPartPr>
            <p14:xfrm>
              <a:off x="3613036" y="3244832"/>
              <a:ext cx="2776680" cy="195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0A0451-CAC8-5439-BE64-86D528B5B96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5396" y="3227192"/>
                <a:ext cx="2812320" cy="19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64B8393-DC94-660D-546A-49673CA3D044}"/>
              </a:ext>
            </a:extLst>
          </p:cNvPr>
          <p:cNvGrpSpPr/>
          <p:nvPr/>
        </p:nvGrpSpPr>
        <p:grpSpPr>
          <a:xfrm>
            <a:off x="6931156" y="4715072"/>
            <a:ext cx="1618200" cy="606960"/>
            <a:chOff x="6931156" y="4715072"/>
            <a:chExt cx="161820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2BEB93-42C1-9727-59A8-33E68D25A677}"/>
                    </a:ext>
                  </a:extLst>
                </p14:cNvPr>
                <p14:cNvContentPartPr/>
                <p14:nvPr/>
              </p14:nvContentPartPr>
              <p14:xfrm>
                <a:off x="8073796" y="4951232"/>
                <a:ext cx="475560" cy="30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2BEB93-42C1-9727-59A8-33E68D25A6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56156" y="4933592"/>
                  <a:ext cx="511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D4DB92-B6F0-9B91-79D8-F1F5F3F93D05}"/>
                    </a:ext>
                  </a:extLst>
                </p14:cNvPr>
                <p14:cNvContentPartPr/>
                <p14:nvPr/>
              </p14:nvContentPartPr>
              <p14:xfrm>
                <a:off x="7588156" y="4845032"/>
                <a:ext cx="589680" cy="306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D4DB92-B6F0-9B91-79D8-F1F5F3F93D0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70516" y="4827032"/>
                  <a:ext cx="625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3FABAA4-9629-6D24-C056-F9480FA00737}"/>
                    </a:ext>
                  </a:extLst>
                </p14:cNvPr>
                <p14:cNvContentPartPr/>
                <p14:nvPr/>
              </p14:nvContentPartPr>
              <p14:xfrm>
                <a:off x="7854556" y="4715072"/>
                <a:ext cx="32040" cy="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3FABAA4-9629-6D24-C056-F9480FA0073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36916" y="4697072"/>
                  <a:ext cx="67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1E4EF0-DD99-6196-B4AC-65B16CEBC414}"/>
                    </a:ext>
                  </a:extLst>
                </p14:cNvPr>
                <p14:cNvContentPartPr/>
                <p14:nvPr/>
              </p14:nvContentPartPr>
              <p14:xfrm>
                <a:off x="7692916" y="4848632"/>
                <a:ext cx="1404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1E4EF0-DD99-6196-B4AC-65B16CEBC41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74916" y="4830632"/>
                  <a:ext cx="49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D016D39-006B-59FE-6A2A-67B44AC6EC27}"/>
                    </a:ext>
                  </a:extLst>
                </p14:cNvPr>
                <p14:cNvContentPartPr/>
                <p14:nvPr/>
              </p14:nvContentPartPr>
              <p14:xfrm>
                <a:off x="7240036" y="4977512"/>
                <a:ext cx="256680" cy="129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D016D39-006B-59FE-6A2A-67B44AC6EC2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22036" y="4959872"/>
                  <a:ext cx="292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EFBDD9-5C35-2A7E-BC20-99166E09E46A}"/>
                    </a:ext>
                  </a:extLst>
                </p14:cNvPr>
                <p14:cNvContentPartPr/>
                <p14:nvPr/>
              </p14:nvContentPartPr>
              <p14:xfrm>
                <a:off x="7380796" y="4739552"/>
                <a:ext cx="27720" cy="30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EFBDD9-5C35-2A7E-BC20-99166E09E4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63156" y="4721912"/>
                  <a:ext cx="63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BA27FD-C0DF-789B-B574-BB719BEBFB78}"/>
                    </a:ext>
                  </a:extLst>
                </p14:cNvPr>
                <p14:cNvContentPartPr/>
                <p14:nvPr/>
              </p14:nvContentPartPr>
              <p14:xfrm>
                <a:off x="6931156" y="5014592"/>
                <a:ext cx="333720" cy="254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BA27FD-C0DF-789B-B574-BB719BEBFB7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13516" y="4996952"/>
                  <a:ext cx="369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BF2744-2483-231E-0DD3-FDFEA742BC56}"/>
                    </a:ext>
                  </a:extLst>
                </p14:cNvPr>
                <p14:cNvContentPartPr/>
                <p14:nvPr/>
              </p14:nvContentPartPr>
              <p14:xfrm>
                <a:off x="7232476" y="5299712"/>
                <a:ext cx="148680" cy="2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BF2744-2483-231E-0DD3-FDFEA742BC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14836" y="5282072"/>
                  <a:ext cx="18432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180F53-6C28-6401-B4DE-922B5FA471C3}"/>
                  </a:ext>
                </a:extLst>
              </p14:cNvPr>
              <p14:cNvContentPartPr/>
              <p14:nvPr/>
            </p14:nvContentPartPr>
            <p14:xfrm>
              <a:off x="5894177" y="807360"/>
              <a:ext cx="2750400" cy="79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180F53-6C28-6401-B4DE-922B5FA471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85537" y="798360"/>
                <a:ext cx="2768040" cy="81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9" name="Group 8208">
            <a:extLst>
              <a:ext uri="{FF2B5EF4-FFF2-40B4-BE49-F238E27FC236}">
                <a16:creationId xmlns:a16="http://schemas.microsoft.com/office/drawing/2014/main" id="{5A794DBD-CF8C-0735-5C60-8AA5B300C686}"/>
              </a:ext>
            </a:extLst>
          </p:cNvPr>
          <p:cNvGrpSpPr/>
          <p:nvPr/>
        </p:nvGrpSpPr>
        <p:grpSpPr>
          <a:xfrm>
            <a:off x="7696337" y="1440600"/>
            <a:ext cx="1283400" cy="516600"/>
            <a:chOff x="7696337" y="1440600"/>
            <a:chExt cx="12834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73494138-CA12-30AA-451B-E6D0C53EF1CE}"/>
                    </a:ext>
                  </a:extLst>
                </p14:cNvPr>
                <p14:cNvContentPartPr/>
                <p14:nvPr/>
              </p14:nvContentPartPr>
              <p14:xfrm>
                <a:off x="7696337" y="1565880"/>
                <a:ext cx="292680" cy="377640"/>
              </p14:xfrm>
            </p:contentPart>
          </mc:Choice>
          <mc:Fallback xmlns=""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73494138-CA12-30AA-451B-E6D0C53EF1C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78337" y="1548240"/>
                  <a:ext cx="328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9D4AAC25-E610-E7A6-9505-7EE41B8C19E3}"/>
                    </a:ext>
                  </a:extLst>
                </p14:cNvPr>
                <p14:cNvContentPartPr/>
                <p14:nvPr/>
              </p14:nvContentPartPr>
              <p14:xfrm>
                <a:off x="8088377" y="1633560"/>
                <a:ext cx="310680" cy="30384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9D4AAC25-E610-E7A6-9505-7EE41B8C19E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70377" y="1615560"/>
                  <a:ext cx="3463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53CE793E-F7C7-9C98-BA9A-B4D8B7684BEE}"/>
                    </a:ext>
                  </a:extLst>
                </p14:cNvPr>
                <p14:cNvContentPartPr/>
                <p14:nvPr/>
              </p14:nvContentPartPr>
              <p14:xfrm>
                <a:off x="8466737" y="1440600"/>
                <a:ext cx="133920" cy="5166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53CE793E-F7C7-9C98-BA9A-B4D8B7684B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48737" y="1422960"/>
                  <a:ext cx="1695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1D8D6FFF-BB36-9094-9C7F-5E991EA2AB49}"/>
                    </a:ext>
                  </a:extLst>
                </p14:cNvPr>
                <p14:cNvContentPartPr/>
                <p14:nvPr/>
              </p14:nvContentPartPr>
              <p14:xfrm>
                <a:off x="8440817" y="1630320"/>
                <a:ext cx="251280" cy="8424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1D8D6FFF-BB36-9094-9C7F-5E991EA2AB4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23177" y="1612680"/>
                  <a:ext cx="286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44C0DE7B-EEB1-14D8-E03E-CB82C430B6A4}"/>
                    </a:ext>
                  </a:extLst>
                </p14:cNvPr>
                <p14:cNvContentPartPr/>
                <p14:nvPr/>
              </p14:nvContentPartPr>
              <p14:xfrm>
                <a:off x="8676617" y="1639320"/>
                <a:ext cx="303120" cy="28980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44C0DE7B-EEB1-14D8-E03E-CB82C430B6A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58977" y="1621320"/>
                  <a:ext cx="33876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8" name="Group 8207">
            <a:extLst>
              <a:ext uri="{FF2B5EF4-FFF2-40B4-BE49-F238E27FC236}">
                <a16:creationId xmlns:a16="http://schemas.microsoft.com/office/drawing/2014/main" id="{DDFD72D9-16AD-8030-3E27-CA6E420EDF90}"/>
              </a:ext>
            </a:extLst>
          </p:cNvPr>
          <p:cNvGrpSpPr/>
          <p:nvPr/>
        </p:nvGrpSpPr>
        <p:grpSpPr>
          <a:xfrm>
            <a:off x="7009817" y="3749280"/>
            <a:ext cx="1159560" cy="592920"/>
            <a:chOff x="7009817" y="3749280"/>
            <a:chExt cx="115956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ED91F1E8-79F4-1935-8F84-C430FCB498A7}"/>
                    </a:ext>
                  </a:extLst>
                </p14:cNvPr>
                <p14:cNvContentPartPr/>
                <p14:nvPr/>
              </p14:nvContentPartPr>
              <p14:xfrm>
                <a:off x="7009817" y="3836040"/>
                <a:ext cx="221400" cy="50616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ED91F1E8-79F4-1935-8F84-C430FCB498A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91817" y="3818040"/>
                  <a:ext cx="2570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8E08D119-9540-05C2-F58B-E02A7302C718}"/>
                    </a:ext>
                  </a:extLst>
                </p14:cNvPr>
                <p14:cNvContentPartPr/>
                <p14:nvPr/>
              </p14:nvContentPartPr>
              <p14:xfrm>
                <a:off x="7307537" y="3900840"/>
                <a:ext cx="240120" cy="3160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8E08D119-9540-05C2-F58B-E02A7302C71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89537" y="3882840"/>
                  <a:ext cx="2757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637EA693-E6F9-BFA8-1493-F56EFE305D09}"/>
                    </a:ext>
                  </a:extLst>
                </p14:cNvPr>
                <p14:cNvContentPartPr/>
                <p14:nvPr/>
              </p14:nvContentPartPr>
              <p14:xfrm>
                <a:off x="7615337" y="3749280"/>
                <a:ext cx="57600" cy="38844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637EA693-E6F9-BFA8-1493-F56EFE305D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97697" y="3731280"/>
                  <a:ext cx="932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3D23D434-618B-0988-C3F1-504C1FD18E34}"/>
                    </a:ext>
                  </a:extLst>
                </p14:cNvPr>
                <p14:cNvContentPartPr/>
                <p14:nvPr/>
              </p14:nvContentPartPr>
              <p14:xfrm>
                <a:off x="7614977" y="3934320"/>
                <a:ext cx="237960" cy="194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3D23D434-618B-0988-C3F1-504C1FD18E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96977" y="3916320"/>
                  <a:ext cx="273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CADD35B4-42DC-9FE3-84F2-1E1830821554}"/>
                    </a:ext>
                  </a:extLst>
                </p14:cNvPr>
                <p14:cNvContentPartPr/>
                <p14:nvPr/>
              </p14:nvContentPartPr>
              <p14:xfrm>
                <a:off x="7811897" y="3913800"/>
                <a:ext cx="357480" cy="20016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CADD35B4-42DC-9FE3-84F2-1E183082155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94257" y="3895800"/>
                  <a:ext cx="39312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307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ONTECH 775/1155 CPU Cooling Fan with ...">
            <a:extLst>
              <a:ext uri="{FF2B5EF4-FFF2-40B4-BE49-F238E27FC236}">
                <a16:creationId xmlns:a16="http://schemas.microsoft.com/office/drawing/2014/main" id="{6DD87662-3815-9165-6152-D24D7BC7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AF2B834-3787-A1DE-3529-8CC72BE1D6A8}"/>
              </a:ext>
            </a:extLst>
          </p:cNvPr>
          <p:cNvGrpSpPr/>
          <p:nvPr/>
        </p:nvGrpSpPr>
        <p:grpSpPr>
          <a:xfrm>
            <a:off x="4514476" y="1065032"/>
            <a:ext cx="1000800" cy="330840"/>
            <a:chOff x="4514476" y="1065032"/>
            <a:chExt cx="10008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9D778F-85ED-1DB7-8F81-AEC4223B4830}"/>
                    </a:ext>
                  </a:extLst>
                </p14:cNvPr>
                <p14:cNvContentPartPr/>
                <p14:nvPr/>
              </p14:nvContentPartPr>
              <p14:xfrm>
                <a:off x="4514476" y="1139912"/>
                <a:ext cx="882360" cy="255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9D778F-85ED-1DB7-8F81-AEC4223B48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96476" y="1121912"/>
                  <a:ext cx="918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130584A-B7F0-65DB-1B5D-3DBEAD53E9B8}"/>
                    </a:ext>
                  </a:extLst>
                </p14:cNvPr>
                <p14:cNvContentPartPr/>
                <p14:nvPr/>
              </p14:nvContentPartPr>
              <p14:xfrm>
                <a:off x="5306476" y="1065032"/>
                <a:ext cx="208800" cy="18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130584A-B7F0-65DB-1B5D-3DBEAD53E9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88476" y="1047392"/>
                  <a:ext cx="24444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40D466-39A5-3C18-3AA3-777ADE69CC2A}"/>
              </a:ext>
            </a:extLst>
          </p:cNvPr>
          <p:cNvGrpSpPr/>
          <p:nvPr/>
        </p:nvGrpSpPr>
        <p:grpSpPr>
          <a:xfrm>
            <a:off x="6641356" y="373112"/>
            <a:ext cx="842040" cy="532440"/>
            <a:chOff x="6641356" y="373112"/>
            <a:chExt cx="84204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8A9971-500C-24E2-E9DF-3E0E3DA4902D}"/>
                    </a:ext>
                  </a:extLst>
                </p14:cNvPr>
                <p14:cNvContentPartPr/>
                <p14:nvPr/>
              </p14:nvContentPartPr>
              <p14:xfrm>
                <a:off x="6967156" y="509192"/>
                <a:ext cx="516240" cy="37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8A9971-500C-24E2-E9DF-3E0E3DA490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49156" y="491192"/>
                  <a:ext cx="5518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E58604-161F-CC77-E7CA-FAF93F957FDA}"/>
                    </a:ext>
                  </a:extLst>
                </p14:cNvPr>
                <p14:cNvContentPartPr/>
                <p14:nvPr/>
              </p14:nvContentPartPr>
              <p14:xfrm>
                <a:off x="7332556" y="373112"/>
                <a:ext cx="129600" cy="5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E58604-161F-CC77-E7CA-FAF93F957F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4916" y="355112"/>
                  <a:ext cx="165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C55EAC-3870-0F26-CE83-2BE467F619EE}"/>
                    </a:ext>
                  </a:extLst>
                </p14:cNvPr>
                <p14:cNvContentPartPr/>
                <p14:nvPr/>
              </p14:nvContentPartPr>
              <p14:xfrm>
                <a:off x="7126996" y="437912"/>
                <a:ext cx="240480" cy="5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C55EAC-3870-0F26-CE83-2BE467F619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09356" y="420272"/>
                  <a:ext cx="27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6F1D05-7651-3650-2710-AF35B25A8F47}"/>
                    </a:ext>
                  </a:extLst>
                </p14:cNvPr>
                <p14:cNvContentPartPr/>
                <p14:nvPr/>
              </p14:nvContentPartPr>
              <p14:xfrm>
                <a:off x="6842596" y="594872"/>
                <a:ext cx="85680" cy="120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6F1D05-7651-3650-2710-AF35B25A8F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4596" y="577232"/>
                  <a:ext cx="121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ED1335-F41B-A8C1-050F-2D4DE2823BE5}"/>
                    </a:ext>
                  </a:extLst>
                </p14:cNvPr>
                <p14:cNvContentPartPr/>
                <p14:nvPr/>
              </p14:nvContentPartPr>
              <p14:xfrm>
                <a:off x="6641356" y="437912"/>
                <a:ext cx="192600" cy="255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ED1335-F41B-A8C1-050F-2D4DE2823B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23356" y="420272"/>
                  <a:ext cx="228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4623DD-318E-F9E9-8BA4-A06FCC0ACA19}"/>
                    </a:ext>
                  </a:extLst>
                </p14:cNvPr>
                <p14:cNvContentPartPr/>
                <p14:nvPr/>
              </p14:nvContentPartPr>
              <p14:xfrm>
                <a:off x="6745036" y="878192"/>
                <a:ext cx="145800" cy="2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4623DD-318E-F9E9-8BA4-A06FCC0ACA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27396" y="860552"/>
                  <a:ext cx="1814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77ECAF-98B6-FBD4-5AEC-F578B53FD043}"/>
                  </a:ext>
                </a:extLst>
              </p14:cNvPr>
              <p14:cNvContentPartPr/>
              <p14:nvPr/>
            </p14:nvContentPartPr>
            <p14:xfrm>
              <a:off x="6535156" y="1016072"/>
              <a:ext cx="147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77ECAF-98B6-FBD4-5AEC-F578B53FD0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7156" y="998072"/>
                <a:ext cx="50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EFB3AA-0194-8610-DEB5-41A5B0A7E3C6}"/>
                  </a:ext>
                </a:extLst>
              </p14:cNvPr>
              <p14:cNvContentPartPr/>
              <p14:nvPr/>
            </p14:nvContentPartPr>
            <p14:xfrm>
              <a:off x="5953036" y="1504952"/>
              <a:ext cx="421200" cy="46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EFB3AA-0194-8610-DEB5-41A5B0A7E3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5396" y="1487312"/>
                <a:ext cx="45684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C4A6F-E22A-D7CE-40FB-E54920642CE6}"/>
              </a:ext>
            </a:extLst>
          </p:cNvPr>
          <p:cNvGrpSpPr/>
          <p:nvPr/>
        </p:nvGrpSpPr>
        <p:grpSpPr>
          <a:xfrm>
            <a:off x="5078236" y="1652192"/>
            <a:ext cx="390600" cy="351360"/>
            <a:chOff x="5078236" y="1652192"/>
            <a:chExt cx="3906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F2531-EDB0-4091-6AD9-AEA493FCD28E}"/>
                    </a:ext>
                  </a:extLst>
                </p14:cNvPr>
                <p14:cNvContentPartPr/>
                <p14:nvPr/>
              </p14:nvContentPartPr>
              <p14:xfrm>
                <a:off x="5081836" y="1652192"/>
                <a:ext cx="380160" cy="26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F2531-EDB0-4091-6AD9-AEA493FCD2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3836" y="1634552"/>
                  <a:ext cx="415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2786B0-A5A4-6D6F-D816-4D2B08C430AA}"/>
                    </a:ext>
                  </a:extLst>
                </p14:cNvPr>
                <p14:cNvContentPartPr/>
                <p14:nvPr/>
              </p14:nvContentPartPr>
              <p14:xfrm>
                <a:off x="5078236" y="1923992"/>
                <a:ext cx="390600" cy="7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2786B0-A5A4-6D6F-D816-4D2B08C430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60236" y="1905992"/>
                  <a:ext cx="4262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4ED434-1548-D767-6FFB-9A9792A4F78E}"/>
              </a:ext>
            </a:extLst>
          </p:cNvPr>
          <p:cNvGrpSpPr/>
          <p:nvPr/>
        </p:nvGrpSpPr>
        <p:grpSpPr>
          <a:xfrm>
            <a:off x="6602116" y="1413512"/>
            <a:ext cx="2259720" cy="734400"/>
            <a:chOff x="6602116" y="1413512"/>
            <a:chExt cx="2259720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4D4E7D-60BD-6D9F-92F0-6C9B6D46C31F}"/>
                    </a:ext>
                  </a:extLst>
                </p14:cNvPr>
                <p14:cNvContentPartPr/>
                <p14:nvPr/>
              </p14:nvContentPartPr>
              <p14:xfrm>
                <a:off x="6602116" y="1706912"/>
                <a:ext cx="221040" cy="18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4D4E7D-60BD-6D9F-92F0-6C9B6D46C3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84116" y="1689272"/>
                  <a:ext cx="256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F60BC0-DC3B-5106-7DD6-B0820691BA96}"/>
                    </a:ext>
                  </a:extLst>
                </p14:cNvPr>
                <p14:cNvContentPartPr/>
                <p14:nvPr/>
              </p14:nvContentPartPr>
              <p14:xfrm>
                <a:off x="6921436" y="1683512"/>
                <a:ext cx="205560" cy="21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F60BC0-DC3B-5106-7DD6-B0820691BA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03796" y="1665512"/>
                  <a:ext cx="241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1C4B46-014B-5174-F3EF-24D32E20C28D}"/>
                    </a:ext>
                  </a:extLst>
                </p14:cNvPr>
                <p14:cNvContentPartPr/>
                <p14:nvPr/>
              </p14:nvContentPartPr>
              <p14:xfrm>
                <a:off x="7205476" y="1701512"/>
                <a:ext cx="175320" cy="18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1C4B46-014B-5174-F3EF-24D32E20C2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87836" y="1683872"/>
                  <a:ext cx="210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A422A9-AA57-83F4-DE66-29F7B2C6E5D7}"/>
                    </a:ext>
                  </a:extLst>
                </p14:cNvPr>
                <p14:cNvContentPartPr/>
                <p14:nvPr/>
              </p14:nvContentPartPr>
              <p14:xfrm>
                <a:off x="7562956" y="1413512"/>
                <a:ext cx="367560" cy="56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A422A9-AA57-83F4-DE66-29F7B2C6E5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44956" y="1395512"/>
                  <a:ext cx="4032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9FD3B9-288B-41E9-4806-2CDAE2A77705}"/>
                    </a:ext>
                  </a:extLst>
                </p14:cNvPr>
                <p14:cNvContentPartPr/>
                <p14:nvPr/>
              </p14:nvContentPartPr>
              <p14:xfrm>
                <a:off x="7620916" y="1720232"/>
                <a:ext cx="108720" cy="4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9FD3B9-288B-41E9-4806-2CDAE2A777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03276" y="1702232"/>
                  <a:ext cx="144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D72BDD-B54D-63AA-7CF0-D105A384A9D5}"/>
                    </a:ext>
                  </a:extLst>
                </p14:cNvPr>
                <p14:cNvContentPartPr/>
                <p14:nvPr/>
              </p14:nvContentPartPr>
              <p14:xfrm>
                <a:off x="7595356" y="1457432"/>
                <a:ext cx="513360" cy="56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D72BDD-B54D-63AA-7CF0-D105A384A9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77716" y="1439792"/>
                  <a:ext cx="5490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85221B-6F02-2A04-6897-7A1DDE9A5CF2}"/>
                    </a:ext>
                  </a:extLst>
                </p14:cNvPr>
                <p14:cNvContentPartPr/>
                <p14:nvPr/>
              </p14:nvContentPartPr>
              <p14:xfrm>
                <a:off x="8023036" y="1557152"/>
                <a:ext cx="141480" cy="590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85221B-6F02-2A04-6897-7A1DDE9A5C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05036" y="1539512"/>
                  <a:ext cx="1771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84ADBA-00B0-239D-142D-57006A146BA4}"/>
                    </a:ext>
                  </a:extLst>
                </p14:cNvPr>
                <p14:cNvContentPartPr/>
                <p14:nvPr/>
              </p14:nvContentPartPr>
              <p14:xfrm>
                <a:off x="8360356" y="1535552"/>
                <a:ext cx="501480" cy="39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84ADBA-00B0-239D-142D-57006A146B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2356" y="1517912"/>
                  <a:ext cx="53712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23A77D-F387-BFC7-8143-D69747B3BCC4}"/>
              </a:ext>
            </a:extLst>
          </p:cNvPr>
          <p:cNvGrpSpPr/>
          <p:nvPr/>
        </p:nvGrpSpPr>
        <p:grpSpPr>
          <a:xfrm>
            <a:off x="4164377" y="3114600"/>
            <a:ext cx="4578840" cy="924840"/>
            <a:chOff x="4164377" y="3114600"/>
            <a:chExt cx="457884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54E258-11BE-6DCD-A556-366A1956C8B4}"/>
                    </a:ext>
                  </a:extLst>
                </p14:cNvPr>
                <p14:cNvContentPartPr/>
                <p14:nvPr/>
              </p14:nvContentPartPr>
              <p14:xfrm>
                <a:off x="4164377" y="3327360"/>
                <a:ext cx="1826280" cy="55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54E258-11BE-6DCD-A556-366A1956C8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46377" y="3309720"/>
                  <a:ext cx="18619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F5A049-2D38-2B89-E23A-05ADB4696370}"/>
                    </a:ext>
                  </a:extLst>
                </p14:cNvPr>
                <p14:cNvContentPartPr/>
                <p14:nvPr/>
              </p14:nvContentPartPr>
              <p14:xfrm>
                <a:off x="7877057" y="3436800"/>
                <a:ext cx="866160" cy="43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F5A049-2D38-2B89-E23A-05ADB46963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59417" y="3419160"/>
                  <a:ext cx="9018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06ED31-6EF9-F93E-898A-16AE19281EEB}"/>
                    </a:ext>
                  </a:extLst>
                </p14:cNvPr>
                <p14:cNvContentPartPr/>
                <p14:nvPr/>
              </p14:nvContentPartPr>
              <p14:xfrm>
                <a:off x="8539457" y="3114600"/>
                <a:ext cx="105120" cy="52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06ED31-6EF9-F93E-898A-16AE19281E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21817" y="3096960"/>
                  <a:ext cx="140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9AC4AA-89EC-402A-BFEF-D3860A48B39A}"/>
                    </a:ext>
                  </a:extLst>
                </p14:cNvPr>
                <p14:cNvContentPartPr/>
                <p14:nvPr/>
              </p14:nvContentPartPr>
              <p14:xfrm>
                <a:off x="8127257" y="3200640"/>
                <a:ext cx="151560" cy="6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9AC4AA-89EC-402A-BFEF-D3860A48B3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09257" y="3183000"/>
                  <a:ext cx="187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58D6E0-B36E-6009-63F0-B7A6C0FA5362}"/>
                    </a:ext>
                  </a:extLst>
                </p14:cNvPr>
                <p14:cNvContentPartPr/>
                <p14:nvPr/>
              </p14:nvContentPartPr>
              <p14:xfrm>
                <a:off x="6490697" y="3413760"/>
                <a:ext cx="318240" cy="433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58D6E0-B36E-6009-63F0-B7A6C0FA536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73057" y="3396120"/>
                  <a:ext cx="3538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7AD8E6-69B4-6116-5378-D2C22FD78D05}"/>
                    </a:ext>
                  </a:extLst>
                </p14:cNvPr>
                <p14:cNvContentPartPr/>
                <p14:nvPr/>
              </p14:nvContentPartPr>
              <p14:xfrm>
                <a:off x="6922337" y="3429960"/>
                <a:ext cx="277560" cy="60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7AD8E6-69B4-6116-5378-D2C22FD78D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04337" y="3411960"/>
                  <a:ext cx="31320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C68F22-EDDD-8023-2191-819059F59A31}"/>
                    </a:ext>
                  </a:extLst>
                </p14:cNvPr>
                <p14:cNvContentPartPr/>
                <p14:nvPr/>
              </p14:nvContentPartPr>
              <p14:xfrm>
                <a:off x="7244897" y="3493320"/>
                <a:ext cx="338040" cy="28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C68F22-EDDD-8023-2191-819059F59A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27257" y="3475680"/>
                  <a:ext cx="3736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A40C04-1FFC-AC62-AFFD-F544C76B1D80}"/>
              </a:ext>
            </a:extLst>
          </p:cNvPr>
          <p:cNvGrpSpPr/>
          <p:nvPr/>
        </p:nvGrpSpPr>
        <p:grpSpPr>
          <a:xfrm>
            <a:off x="4752257" y="4416360"/>
            <a:ext cx="3704040" cy="721080"/>
            <a:chOff x="4752257" y="4416360"/>
            <a:chExt cx="3704040" cy="7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B22E21-B426-7BC2-EE30-13FF316E2655}"/>
                    </a:ext>
                  </a:extLst>
                </p14:cNvPr>
                <p14:cNvContentPartPr/>
                <p14:nvPr/>
              </p14:nvContentPartPr>
              <p14:xfrm>
                <a:off x="8113937" y="4633800"/>
                <a:ext cx="342360" cy="419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B22E21-B426-7BC2-EE30-13FF316E26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95937" y="4615800"/>
                  <a:ext cx="3780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8132AB-4576-8AD9-4AC2-7652708AD6EE}"/>
                    </a:ext>
                  </a:extLst>
                </p14:cNvPr>
                <p14:cNvContentPartPr/>
                <p14:nvPr/>
              </p14:nvContentPartPr>
              <p14:xfrm>
                <a:off x="7766537" y="4416360"/>
                <a:ext cx="333720" cy="45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8132AB-4576-8AD9-4AC2-7652708AD6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8897" y="4398360"/>
                  <a:ext cx="3693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5EDD0D-18AB-23F2-DE4A-F0C3FFDA255F}"/>
                    </a:ext>
                  </a:extLst>
                </p14:cNvPr>
                <p14:cNvContentPartPr/>
                <p14:nvPr/>
              </p14:nvContentPartPr>
              <p14:xfrm>
                <a:off x="7231577" y="4713000"/>
                <a:ext cx="485640" cy="417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5EDD0D-18AB-23F2-DE4A-F0C3FFDA25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13577" y="4695000"/>
                  <a:ext cx="5212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F8E289-10FF-8620-70AA-5D35E6AEF1D1}"/>
                    </a:ext>
                  </a:extLst>
                </p14:cNvPr>
                <p14:cNvContentPartPr/>
                <p14:nvPr/>
              </p14:nvContentPartPr>
              <p14:xfrm>
                <a:off x="5432657" y="4624080"/>
                <a:ext cx="537120" cy="36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F8E289-10FF-8620-70AA-5D35E6AEF1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14657" y="4606440"/>
                  <a:ext cx="572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6F1D09-3140-A4A7-669E-13BA5961A422}"/>
                    </a:ext>
                  </a:extLst>
                </p14:cNvPr>
                <p14:cNvContentPartPr/>
                <p14:nvPr/>
              </p14:nvContentPartPr>
              <p14:xfrm>
                <a:off x="5948897" y="4671240"/>
                <a:ext cx="273600" cy="46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6F1D09-3140-A4A7-669E-13BA5961A4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30897" y="4653600"/>
                  <a:ext cx="3092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8DB97D-A750-DD07-79F8-CD239CE3DE83}"/>
                    </a:ext>
                  </a:extLst>
                </p14:cNvPr>
                <p14:cNvContentPartPr/>
                <p14:nvPr/>
              </p14:nvContentPartPr>
              <p14:xfrm>
                <a:off x="6371177" y="4610040"/>
                <a:ext cx="424440" cy="27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8DB97D-A750-DD07-79F8-CD239CE3DE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53177" y="4592040"/>
                  <a:ext cx="460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43167A-78E0-6827-A322-E8A35232050E}"/>
                    </a:ext>
                  </a:extLst>
                </p14:cNvPr>
                <p14:cNvContentPartPr/>
                <p14:nvPr/>
              </p14:nvContentPartPr>
              <p14:xfrm>
                <a:off x="4752257" y="4764480"/>
                <a:ext cx="277560" cy="20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43167A-78E0-6827-A322-E8A3523205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34257" y="4746480"/>
                  <a:ext cx="313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F2AD53-AEB2-F1F8-4267-86FFC36F3382}"/>
                    </a:ext>
                  </a:extLst>
                </p14:cNvPr>
                <p14:cNvContentPartPr/>
                <p14:nvPr/>
              </p14:nvContentPartPr>
              <p14:xfrm>
                <a:off x="4948097" y="5043840"/>
                <a:ext cx="52920" cy="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F2AD53-AEB2-F1F8-4267-86FFC36F33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30097" y="5026200"/>
                  <a:ext cx="885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4CE87B-4B03-F4E1-EF38-E6828EF939C0}"/>
              </a:ext>
            </a:extLst>
          </p:cNvPr>
          <p:cNvGrpSpPr/>
          <p:nvPr/>
        </p:nvGrpSpPr>
        <p:grpSpPr>
          <a:xfrm>
            <a:off x="2982857" y="4198560"/>
            <a:ext cx="1293840" cy="758880"/>
            <a:chOff x="2982857" y="4198560"/>
            <a:chExt cx="129384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3ED727-6C45-BDDC-BBEF-9A88133DAD9B}"/>
                    </a:ext>
                  </a:extLst>
                </p14:cNvPr>
                <p14:cNvContentPartPr/>
                <p14:nvPr/>
              </p14:nvContentPartPr>
              <p14:xfrm>
                <a:off x="2982857" y="4434360"/>
                <a:ext cx="317880" cy="502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3ED727-6C45-BDDC-BBEF-9A88133DAD9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65217" y="4416720"/>
                  <a:ext cx="3535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849A95-DB36-8619-EA0E-BD2F209B8CE7}"/>
                    </a:ext>
                  </a:extLst>
                </p14:cNvPr>
                <p14:cNvContentPartPr/>
                <p14:nvPr/>
              </p14:nvContentPartPr>
              <p14:xfrm>
                <a:off x="3354737" y="4735680"/>
                <a:ext cx="271800" cy="22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849A95-DB36-8619-EA0E-BD2F209B8C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37097" y="4717680"/>
                  <a:ext cx="307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EA8077-4D98-6AC2-7C7C-6351876E6BB5}"/>
                    </a:ext>
                  </a:extLst>
                </p14:cNvPr>
                <p14:cNvContentPartPr/>
                <p14:nvPr/>
              </p14:nvContentPartPr>
              <p14:xfrm>
                <a:off x="3806177" y="4198560"/>
                <a:ext cx="186120" cy="141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EA8077-4D98-6AC2-7C7C-6351876E6B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8537" y="4180560"/>
                  <a:ext cx="221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0EE358-68E3-85DA-A65F-D1392FDCFF8A}"/>
                    </a:ext>
                  </a:extLst>
                </p14:cNvPr>
                <p14:cNvContentPartPr/>
                <p14:nvPr/>
              </p14:nvContentPartPr>
              <p14:xfrm>
                <a:off x="3958817" y="4606440"/>
                <a:ext cx="317880" cy="32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0EE358-68E3-85DA-A65F-D1392FDCFF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40817" y="4588800"/>
                  <a:ext cx="35352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DD1038-726B-DBF1-525F-EA9A58B60DDF}"/>
                  </a:ext>
                </a:extLst>
              </p14:cNvPr>
              <p14:cNvContentPartPr/>
              <p14:nvPr/>
            </p14:nvContentPartPr>
            <p14:xfrm>
              <a:off x="5538497" y="1128840"/>
              <a:ext cx="3585600" cy="1173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DD1038-726B-DBF1-525F-EA9A58B60DD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20497" y="1110840"/>
                <a:ext cx="3621240" cy="12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914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div (@SedivPK) • Facebook">
            <a:extLst>
              <a:ext uri="{FF2B5EF4-FFF2-40B4-BE49-F238E27FC236}">
                <a16:creationId xmlns:a16="http://schemas.microsoft.com/office/drawing/2014/main" id="{08CCDA9C-C627-7BCA-A87B-735EA24C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47638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41B1BE-9453-C458-E809-ABDE84955D40}"/>
                  </a:ext>
                </a:extLst>
              </p14:cNvPr>
              <p14:cNvContentPartPr/>
              <p14:nvPr/>
            </p14:nvContentPartPr>
            <p14:xfrm>
              <a:off x="6768796" y="1723832"/>
              <a:ext cx="216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41B1BE-9453-C458-E809-ABDE84955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0796" y="1706192"/>
                <a:ext cx="378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5FBC29-BCC8-01B1-DB51-A28196B2053B}"/>
              </a:ext>
            </a:extLst>
          </p:cNvPr>
          <p:cNvGrpSpPr/>
          <p:nvPr/>
        </p:nvGrpSpPr>
        <p:grpSpPr>
          <a:xfrm>
            <a:off x="4331236" y="2137472"/>
            <a:ext cx="2435040" cy="441720"/>
            <a:chOff x="4331236" y="2137472"/>
            <a:chExt cx="243504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B3C96F-DD33-02EC-ACB5-67CB36409B13}"/>
                    </a:ext>
                  </a:extLst>
                </p14:cNvPr>
                <p14:cNvContentPartPr/>
                <p14:nvPr/>
              </p14:nvContentPartPr>
              <p14:xfrm>
                <a:off x="4331236" y="2255192"/>
                <a:ext cx="203400" cy="324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B3C96F-DD33-02EC-ACB5-67CB36409B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2596" y="2246192"/>
                  <a:ext cx="221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0E93A3-DC96-B731-1218-EC7CA3223ED1}"/>
                    </a:ext>
                  </a:extLst>
                </p14:cNvPr>
                <p14:cNvContentPartPr/>
                <p14:nvPr/>
              </p14:nvContentPartPr>
              <p14:xfrm>
                <a:off x="4461556" y="2137472"/>
                <a:ext cx="2304720" cy="28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0E93A3-DC96-B731-1218-EC7CA3223E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52916" y="2128472"/>
                  <a:ext cx="23223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C1FEED-B8D2-835B-92AA-6CCF2DCD92E4}"/>
              </a:ext>
            </a:extLst>
          </p:cNvPr>
          <p:cNvGrpSpPr/>
          <p:nvPr/>
        </p:nvGrpSpPr>
        <p:grpSpPr>
          <a:xfrm>
            <a:off x="5955556" y="319832"/>
            <a:ext cx="2948040" cy="1152000"/>
            <a:chOff x="5955556" y="319832"/>
            <a:chExt cx="2948040" cy="11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80259B-FBC7-1025-32B0-2285F0139A45}"/>
                    </a:ext>
                  </a:extLst>
                </p14:cNvPr>
                <p14:cNvContentPartPr/>
                <p14:nvPr/>
              </p14:nvContentPartPr>
              <p14:xfrm>
                <a:off x="8011156" y="977192"/>
                <a:ext cx="635760" cy="45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80259B-FBC7-1025-32B0-2285F0139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02156" y="968192"/>
                  <a:ext cx="6534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23F98F-7E1E-2AC0-1823-1C6B67ADE289}"/>
                    </a:ext>
                  </a:extLst>
                </p14:cNvPr>
                <p14:cNvContentPartPr/>
                <p14:nvPr/>
              </p14:nvContentPartPr>
              <p14:xfrm>
                <a:off x="8669596" y="572912"/>
                <a:ext cx="234000" cy="17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23F98F-7E1E-2AC0-1823-1C6B67ADE2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60596" y="564272"/>
                  <a:ext cx="251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FEEFAC-E303-839C-4FFA-34FDA60D66AD}"/>
                    </a:ext>
                  </a:extLst>
                </p14:cNvPr>
                <p14:cNvContentPartPr/>
                <p14:nvPr/>
              </p14:nvContentPartPr>
              <p14:xfrm>
                <a:off x="8154796" y="1048112"/>
                <a:ext cx="159480" cy="3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FEEFAC-E303-839C-4FFA-34FDA60D66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5796" y="1039472"/>
                  <a:ext cx="177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833FFB-7898-9216-E860-CB76D3315A4D}"/>
                    </a:ext>
                  </a:extLst>
                </p14:cNvPr>
                <p14:cNvContentPartPr/>
                <p14:nvPr/>
              </p14:nvContentPartPr>
              <p14:xfrm>
                <a:off x="7970116" y="898712"/>
                <a:ext cx="9360" cy="31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833FFB-7898-9216-E860-CB76D3315A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61476" y="890072"/>
                  <a:ext cx="27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9DE934-CCB3-A364-B2EA-26309A4C6DD3}"/>
                    </a:ext>
                  </a:extLst>
                </p14:cNvPr>
                <p14:cNvContentPartPr/>
                <p14:nvPr/>
              </p14:nvContentPartPr>
              <p14:xfrm>
                <a:off x="7632796" y="1240712"/>
                <a:ext cx="214920" cy="11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9DE934-CCB3-A364-B2EA-26309A4C6D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23796" y="1231712"/>
                  <a:ext cx="232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6D0F7C-7D70-3954-7A98-09484397328E}"/>
                    </a:ext>
                  </a:extLst>
                </p14:cNvPr>
                <p14:cNvContentPartPr/>
                <p14:nvPr/>
              </p14:nvContentPartPr>
              <p14:xfrm>
                <a:off x="7814596" y="1044512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6D0F7C-7D70-3954-7A98-0948439732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05956" y="10358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A2CB40-1C5B-FF37-1D14-F8B1423B88A2}"/>
                    </a:ext>
                  </a:extLst>
                </p14:cNvPr>
                <p14:cNvContentPartPr/>
                <p14:nvPr/>
              </p14:nvContentPartPr>
              <p14:xfrm>
                <a:off x="6935116" y="1086632"/>
                <a:ext cx="681120" cy="38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A2CB40-1C5B-FF37-1D14-F8B1423B88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26476" y="1077992"/>
                  <a:ext cx="6987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C5DF87-EEA6-E4EC-A50B-A6072FA867A6}"/>
                    </a:ext>
                  </a:extLst>
                </p14:cNvPr>
                <p14:cNvContentPartPr/>
                <p14:nvPr/>
              </p14:nvContentPartPr>
              <p14:xfrm>
                <a:off x="7424356" y="784592"/>
                <a:ext cx="384120" cy="9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C5DF87-EEA6-E4EC-A50B-A6072FA867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15716" y="775952"/>
                  <a:ext cx="401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AAB413-804F-AF3F-8F5A-DD78C1934996}"/>
                    </a:ext>
                  </a:extLst>
                </p14:cNvPr>
                <p14:cNvContentPartPr/>
                <p14:nvPr/>
              </p14:nvContentPartPr>
              <p14:xfrm>
                <a:off x="7094236" y="770552"/>
                <a:ext cx="90360" cy="34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AAB413-804F-AF3F-8F5A-DD78C19349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85596" y="761552"/>
                  <a:ext cx="1080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7C4B8A-50D5-56EC-862F-F4E17919F7C7}"/>
                    </a:ext>
                  </a:extLst>
                </p14:cNvPr>
                <p14:cNvContentPartPr/>
                <p14:nvPr/>
              </p14:nvContentPartPr>
              <p14:xfrm>
                <a:off x="6614356" y="1220192"/>
                <a:ext cx="300600" cy="19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7C4B8A-50D5-56EC-862F-F4E17919F7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05356" y="1211192"/>
                  <a:ext cx="31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C14C85-B79C-E541-DBD9-32BD2982F243}"/>
                    </a:ext>
                  </a:extLst>
                </p14:cNvPr>
                <p14:cNvContentPartPr/>
                <p14:nvPr/>
              </p14:nvContentPartPr>
              <p14:xfrm>
                <a:off x="6499876" y="1047032"/>
                <a:ext cx="264600" cy="31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C14C85-B79C-E541-DBD9-32BD2982F2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90876" y="1038392"/>
                  <a:ext cx="282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3165B0-209B-B1FB-C95D-0574ACC5E5EC}"/>
                    </a:ext>
                  </a:extLst>
                </p14:cNvPr>
                <p14:cNvContentPartPr/>
                <p14:nvPr/>
              </p14:nvContentPartPr>
              <p14:xfrm>
                <a:off x="6396916" y="618632"/>
                <a:ext cx="99360" cy="45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3165B0-209B-B1FB-C95D-0574ACC5E5E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87916" y="609632"/>
                  <a:ext cx="1170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1D9028-7BD6-C73A-8257-D2AE6727228B}"/>
                    </a:ext>
                  </a:extLst>
                </p14:cNvPr>
                <p14:cNvContentPartPr/>
                <p14:nvPr/>
              </p14:nvContentPartPr>
              <p14:xfrm>
                <a:off x="6115396" y="676952"/>
                <a:ext cx="223560" cy="38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1D9028-7BD6-C73A-8257-D2AE672722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06396" y="667952"/>
                  <a:ext cx="2412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A46EE0-FAB0-DD0B-1CBC-5C898B504601}"/>
                    </a:ext>
                  </a:extLst>
                </p14:cNvPr>
                <p14:cNvContentPartPr/>
                <p14:nvPr/>
              </p14:nvContentPartPr>
              <p14:xfrm>
                <a:off x="6419596" y="494792"/>
                <a:ext cx="14760" cy="20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A46EE0-FAB0-DD0B-1CBC-5C898B5046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10596" y="485792"/>
                  <a:ext cx="3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E34581-C3AD-D2DF-B29E-06EC870FD466}"/>
                    </a:ext>
                  </a:extLst>
                </p14:cNvPr>
                <p14:cNvContentPartPr/>
                <p14:nvPr/>
              </p14:nvContentPartPr>
              <p14:xfrm>
                <a:off x="5955556" y="319832"/>
                <a:ext cx="296640" cy="39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E34581-C3AD-D2DF-B29E-06EC870FD4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46556" y="310832"/>
                  <a:ext cx="31428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D2C2F5-3B46-4E86-8F05-3C8E8996BED2}"/>
              </a:ext>
            </a:extLst>
          </p:cNvPr>
          <p:cNvGrpSpPr/>
          <p:nvPr/>
        </p:nvGrpSpPr>
        <p:grpSpPr>
          <a:xfrm>
            <a:off x="7609577" y="1896000"/>
            <a:ext cx="1179000" cy="623520"/>
            <a:chOff x="7609577" y="1896000"/>
            <a:chExt cx="117900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BE691D-D16F-F669-A83B-7990B7232577}"/>
                    </a:ext>
                  </a:extLst>
                </p14:cNvPr>
                <p14:cNvContentPartPr/>
                <p14:nvPr/>
              </p14:nvContentPartPr>
              <p14:xfrm>
                <a:off x="8469617" y="1896000"/>
                <a:ext cx="318960" cy="42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BE691D-D16F-F669-A83B-7990B72325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51977" y="1878360"/>
                  <a:ext cx="3546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94C5E6-962F-2473-4874-94A513BD2864}"/>
                    </a:ext>
                  </a:extLst>
                </p14:cNvPr>
                <p14:cNvContentPartPr/>
                <p14:nvPr/>
              </p14:nvContentPartPr>
              <p14:xfrm>
                <a:off x="8670137" y="1949280"/>
                <a:ext cx="8640" cy="30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94C5E6-962F-2473-4874-94A513BD28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52497" y="1931280"/>
                  <a:ext cx="44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29ACAA-7559-D0AE-BA98-82EBB9921314}"/>
                    </a:ext>
                  </a:extLst>
                </p14:cNvPr>
                <p14:cNvContentPartPr/>
                <p14:nvPr/>
              </p14:nvContentPartPr>
              <p14:xfrm>
                <a:off x="7609577" y="1987440"/>
                <a:ext cx="759600" cy="532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29ACAA-7559-D0AE-BA98-82EBB99213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91937" y="1969800"/>
                  <a:ext cx="795240" cy="56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4822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ard Disk Drive Basics - NTFS.com">
            <a:extLst>
              <a:ext uri="{FF2B5EF4-FFF2-40B4-BE49-F238E27FC236}">
                <a16:creationId xmlns:a16="http://schemas.microsoft.com/office/drawing/2014/main" id="{361FC6C3-50BA-D0B2-39FA-D87102C1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1393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5357817-2CD5-514F-EDFC-E9EC378855E6}"/>
              </a:ext>
            </a:extLst>
          </p:cNvPr>
          <p:cNvGrpSpPr/>
          <p:nvPr/>
        </p:nvGrpSpPr>
        <p:grpSpPr>
          <a:xfrm>
            <a:off x="4091116" y="1018592"/>
            <a:ext cx="4724280" cy="2493000"/>
            <a:chOff x="4091116" y="1018592"/>
            <a:chExt cx="4724280" cy="24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1FE0D1-20E2-0207-8000-70C331422059}"/>
                    </a:ext>
                  </a:extLst>
                </p14:cNvPr>
                <p14:cNvContentPartPr/>
                <p14:nvPr/>
              </p14:nvContentPartPr>
              <p14:xfrm>
                <a:off x="4091116" y="3073832"/>
                <a:ext cx="497520" cy="43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1FE0D1-20E2-0207-8000-70C3314220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2476" y="3065192"/>
                  <a:ext cx="5151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AA0C2D-67B3-241B-5C5E-C29D8D9A4B40}"/>
                    </a:ext>
                  </a:extLst>
                </p14:cNvPr>
                <p14:cNvContentPartPr/>
                <p14:nvPr/>
              </p14:nvContentPartPr>
              <p14:xfrm>
                <a:off x="4546876" y="1656512"/>
                <a:ext cx="2787840" cy="140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AA0C2D-67B3-241B-5C5E-C29D8D9A4B4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38236" y="1647512"/>
                  <a:ext cx="2805480" cy="14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180E11-2409-298D-F78C-48C9F017A95D}"/>
                    </a:ext>
                  </a:extLst>
                </p14:cNvPr>
                <p14:cNvContentPartPr/>
                <p14:nvPr/>
              </p14:nvContentPartPr>
              <p14:xfrm>
                <a:off x="7996036" y="1131632"/>
                <a:ext cx="128520" cy="28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180E11-2409-298D-F78C-48C9F017A9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87396" y="1122632"/>
                  <a:ext cx="146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1F4668-BE8A-9263-AE00-01601310ECEF}"/>
                    </a:ext>
                  </a:extLst>
                </p14:cNvPr>
                <p14:cNvContentPartPr/>
                <p14:nvPr/>
              </p14:nvContentPartPr>
              <p14:xfrm>
                <a:off x="8110156" y="1582352"/>
                <a:ext cx="5760" cy="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1F4668-BE8A-9263-AE00-01601310EC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01516" y="1573352"/>
                  <a:ext cx="23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45D14C-0425-4874-1821-BA56F3FB437F}"/>
                    </a:ext>
                  </a:extLst>
                </p14:cNvPr>
                <p14:cNvContentPartPr/>
                <p14:nvPr/>
              </p14:nvContentPartPr>
              <p14:xfrm>
                <a:off x="7805596" y="1134152"/>
                <a:ext cx="152280" cy="29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45D14C-0425-4874-1821-BA56F3FB43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6596" y="1125512"/>
                  <a:ext cx="169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16B73E-EF58-AF55-1252-2AD6B2A4B8E4}"/>
                    </a:ext>
                  </a:extLst>
                </p14:cNvPr>
                <p14:cNvContentPartPr/>
                <p14:nvPr/>
              </p14:nvContentPartPr>
              <p14:xfrm>
                <a:off x="7865716" y="1140632"/>
                <a:ext cx="24120" cy="21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16B73E-EF58-AF55-1252-2AD6B2A4B8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56716" y="1131992"/>
                  <a:ext cx="41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FD0B92-E56B-FAD9-4194-0F1D04B66212}"/>
                    </a:ext>
                  </a:extLst>
                </p14:cNvPr>
                <p14:cNvContentPartPr/>
                <p14:nvPr/>
              </p14:nvContentPartPr>
              <p14:xfrm>
                <a:off x="7649356" y="1279592"/>
                <a:ext cx="154440" cy="22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FD0B92-E56B-FAD9-4194-0F1D04B662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40716" y="1270592"/>
                  <a:ext cx="172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178FBC-1D26-ECB7-19A7-3174FEAB1B08}"/>
                    </a:ext>
                  </a:extLst>
                </p14:cNvPr>
                <p14:cNvContentPartPr/>
                <p14:nvPr/>
              </p14:nvContentPartPr>
              <p14:xfrm>
                <a:off x="6983716" y="1018592"/>
                <a:ext cx="708480" cy="524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178FBC-1D26-ECB7-19A7-3174FEAB1B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75076" y="1009952"/>
                  <a:ext cx="7261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E967C2-C2FC-A328-77FC-D7D99F9B71E1}"/>
                    </a:ext>
                  </a:extLst>
                </p14:cNvPr>
                <p14:cNvContentPartPr/>
                <p14:nvPr/>
              </p14:nvContentPartPr>
              <p14:xfrm>
                <a:off x="7091716" y="1135592"/>
                <a:ext cx="1224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E967C2-C2FC-A328-77FC-D7D99F9B71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2716" y="1126952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1C9A28-1321-F993-6223-784374A6D0FC}"/>
                    </a:ext>
                  </a:extLst>
                </p14:cNvPr>
                <p14:cNvContentPartPr/>
                <p14:nvPr/>
              </p14:nvContentPartPr>
              <p14:xfrm>
                <a:off x="6113236" y="3344192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1C9A28-1321-F993-6223-784374A6D0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04236" y="33351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02A14E-5796-2005-0A43-E2AEF997E12F}"/>
                    </a:ext>
                  </a:extLst>
                </p14:cNvPr>
                <p14:cNvContentPartPr/>
                <p14:nvPr/>
              </p14:nvContentPartPr>
              <p14:xfrm>
                <a:off x="7244356" y="2250512"/>
                <a:ext cx="1319040" cy="970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02A14E-5796-2005-0A43-E2AEF997E1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35716" y="2241512"/>
                  <a:ext cx="1336680" cy="9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F5D693-8700-2033-92D5-927CB177F298}"/>
                    </a:ext>
                  </a:extLst>
                </p14:cNvPr>
                <p14:cNvContentPartPr/>
                <p14:nvPr/>
              </p14:nvContentPartPr>
              <p14:xfrm>
                <a:off x="8725756" y="1683512"/>
                <a:ext cx="89640" cy="28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F5D693-8700-2033-92D5-927CB177F2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17116" y="1674872"/>
                  <a:ext cx="107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D010D9-507C-4E31-6398-0D5888AB06F9}"/>
                    </a:ext>
                  </a:extLst>
                </p14:cNvPr>
                <p14:cNvContentPartPr/>
                <p14:nvPr/>
              </p14:nvContentPartPr>
              <p14:xfrm>
                <a:off x="8762116" y="2096792"/>
                <a:ext cx="53280" cy="5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D010D9-507C-4E31-6398-0D5888AB06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53476" y="2088152"/>
                  <a:ext cx="7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9DE95E-49AE-C615-2D01-C0145DE5BED9}"/>
                    </a:ext>
                  </a:extLst>
                </p14:cNvPr>
                <p14:cNvContentPartPr/>
                <p14:nvPr/>
              </p14:nvContentPartPr>
              <p14:xfrm>
                <a:off x="8324356" y="1817432"/>
                <a:ext cx="276480" cy="22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9DE95E-49AE-C615-2D01-C0145DE5BED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15356" y="1808792"/>
                  <a:ext cx="294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2F4E5A-B200-7EF1-96C2-77DA784E538B}"/>
                    </a:ext>
                  </a:extLst>
                </p14:cNvPr>
                <p14:cNvContentPartPr/>
                <p14:nvPr/>
              </p14:nvContentPartPr>
              <p14:xfrm>
                <a:off x="8484916" y="2157632"/>
                <a:ext cx="21312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2F4E5A-B200-7EF1-96C2-77DA784E53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75916" y="2148992"/>
                  <a:ext cx="230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8E49AA-6AB3-29E4-F0FF-74FE69C8A238}"/>
                    </a:ext>
                  </a:extLst>
                </p14:cNvPr>
                <p14:cNvContentPartPr/>
                <p14:nvPr/>
              </p14:nvContentPartPr>
              <p14:xfrm>
                <a:off x="8512276" y="1714832"/>
                <a:ext cx="1476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8E49AA-6AB3-29E4-F0FF-74FE69C8A2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03276" y="1705832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2006D66-A90E-ABC4-4710-B0C940AE7FDB}"/>
                    </a:ext>
                  </a:extLst>
                </p14:cNvPr>
                <p14:cNvContentPartPr/>
                <p14:nvPr/>
              </p14:nvContentPartPr>
              <p14:xfrm>
                <a:off x="7679596" y="1735712"/>
                <a:ext cx="676080" cy="443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2006D66-A90E-ABC4-4710-B0C940AE7F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70596" y="1726712"/>
                  <a:ext cx="6937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CB1B38-B4D2-D024-98FB-9F51E56E53F7}"/>
                    </a:ext>
                  </a:extLst>
                </p14:cNvPr>
                <p14:cNvContentPartPr/>
                <p14:nvPr/>
              </p14:nvContentPartPr>
              <p14:xfrm>
                <a:off x="7789036" y="1911032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CB1B38-B4D2-D024-98FB-9F51E56E53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80396" y="19023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1B87A5-2BF5-6926-BB3B-8DC59BC29651}"/>
              </a:ext>
            </a:extLst>
          </p:cNvPr>
          <p:cNvGrpSpPr/>
          <p:nvPr/>
        </p:nvGrpSpPr>
        <p:grpSpPr>
          <a:xfrm>
            <a:off x="1366996" y="4650992"/>
            <a:ext cx="6969960" cy="768240"/>
            <a:chOff x="1366996" y="4650992"/>
            <a:chExt cx="696996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332B65-428A-DFB7-CBE7-A26482B62B70}"/>
                    </a:ext>
                  </a:extLst>
                </p14:cNvPr>
                <p14:cNvContentPartPr/>
                <p14:nvPr/>
              </p14:nvContentPartPr>
              <p14:xfrm>
                <a:off x="8035276" y="4921712"/>
                <a:ext cx="301680" cy="37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332B65-428A-DFB7-CBE7-A26482B62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26636" y="4913072"/>
                  <a:ext cx="319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34CC1E-33F6-37A9-8CF3-5C7BDBB8D54E}"/>
                    </a:ext>
                  </a:extLst>
                </p14:cNvPr>
                <p14:cNvContentPartPr/>
                <p14:nvPr/>
              </p14:nvContentPartPr>
              <p14:xfrm>
                <a:off x="7588156" y="5048792"/>
                <a:ext cx="127800" cy="21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34CC1E-33F6-37A9-8CF3-5C7BDBB8D5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79516" y="5039792"/>
                  <a:ext cx="145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6CBE99-1EE8-1504-1F4F-5BEF10928504}"/>
                    </a:ext>
                  </a:extLst>
                </p14:cNvPr>
                <p14:cNvContentPartPr/>
                <p14:nvPr/>
              </p14:nvContentPartPr>
              <p14:xfrm>
                <a:off x="6713356" y="5023952"/>
                <a:ext cx="820440" cy="21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6CBE99-1EE8-1504-1F4F-5BEF109285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04356" y="5015312"/>
                  <a:ext cx="838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0382B5-DBA2-869F-02BD-E9B4CB1894AA}"/>
                    </a:ext>
                  </a:extLst>
                </p14:cNvPr>
                <p14:cNvContentPartPr/>
                <p14:nvPr/>
              </p14:nvContentPartPr>
              <p14:xfrm>
                <a:off x="7098916" y="5398352"/>
                <a:ext cx="28404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0382B5-DBA2-869F-02BD-E9B4CB1894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89916" y="5389712"/>
                  <a:ext cx="301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4A5407-FC1D-D27A-6041-1E9054CAFDF6}"/>
                    </a:ext>
                  </a:extLst>
                </p14:cNvPr>
                <p14:cNvContentPartPr/>
                <p14:nvPr/>
              </p14:nvContentPartPr>
              <p14:xfrm>
                <a:off x="7311676" y="4650992"/>
                <a:ext cx="686160" cy="20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4A5407-FC1D-D27A-6041-1E9054CAFD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03036" y="4642352"/>
                  <a:ext cx="703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523CAF-E363-9E05-59B9-D0611BF023C3}"/>
                    </a:ext>
                  </a:extLst>
                </p14:cNvPr>
                <p14:cNvContentPartPr/>
                <p14:nvPr/>
              </p14:nvContentPartPr>
              <p14:xfrm>
                <a:off x="4828036" y="5069672"/>
                <a:ext cx="1555560" cy="17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523CAF-E363-9E05-59B9-D0611BF023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19396" y="5060672"/>
                  <a:ext cx="1573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A92ECB-B179-36F2-5F78-65DA35882193}"/>
                    </a:ext>
                  </a:extLst>
                </p14:cNvPr>
                <p14:cNvContentPartPr/>
                <p14:nvPr/>
              </p14:nvContentPartPr>
              <p14:xfrm>
                <a:off x="4107676" y="4987592"/>
                <a:ext cx="266040" cy="326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A92ECB-B179-36F2-5F78-65DA358821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9036" y="4978952"/>
                  <a:ext cx="283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387E2C-6367-AA70-5729-FFCC1C372A69}"/>
                    </a:ext>
                  </a:extLst>
                </p14:cNvPr>
                <p14:cNvContentPartPr/>
                <p14:nvPr/>
              </p14:nvContentPartPr>
              <p14:xfrm>
                <a:off x="3119116" y="5018912"/>
                <a:ext cx="549720" cy="33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387E2C-6367-AA70-5729-FFCC1C372A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10476" y="5009912"/>
                  <a:ext cx="567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74DB6E-0AED-5CA4-DF48-B1EF9F3CF1CB}"/>
                    </a:ext>
                  </a:extLst>
                </p14:cNvPr>
                <p14:cNvContentPartPr/>
                <p14:nvPr/>
              </p14:nvContentPartPr>
              <p14:xfrm>
                <a:off x="2687116" y="5124392"/>
                <a:ext cx="328680" cy="169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74DB6E-0AED-5CA4-DF48-B1EF9F3CF1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8476" y="5115392"/>
                  <a:ext cx="346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2EFA31-C431-60A7-A395-26AF95470AF9}"/>
                    </a:ext>
                  </a:extLst>
                </p14:cNvPr>
                <p14:cNvContentPartPr/>
                <p14:nvPr/>
              </p14:nvContentPartPr>
              <p14:xfrm>
                <a:off x="2950996" y="5307272"/>
                <a:ext cx="48600" cy="2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2EFA31-C431-60A7-A395-26AF95470A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2356" y="5298632"/>
                  <a:ext cx="66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14BDCB-6F1B-5051-63A2-512A7D1CF6A8}"/>
                    </a:ext>
                  </a:extLst>
                </p14:cNvPr>
                <p14:cNvContentPartPr/>
                <p14:nvPr/>
              </p14:nvContentPartPr>
              <p14:xfrm>
                <a:off x="2821036" y="4790312"/>
                <a:ext cx="67680" cy="24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14BDCB-6F1B-5051-63A2-512A7D1CF6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12036" y="4781312"/>
                  <a:ext cx="85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05B090-4E7D-25BC-0FBA-96B23E91B7E0}"/>
                    </a:ext>
                  </a:extLst>
                </p14:cNvPr>
                <p14:cNvContentPartPr/>
                <p14:nvPr/>
              </p14:nvContentPartPr>
              <p14:xfrm>
                <a:off x="2423956" y="5031512"/>
                <a:ext cx="277200" cy="29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05B090-4E7D-25BC-0FBA-96B23E91B7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15316" y="5022872"/>
                  <a:ext cx="294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8A67DD-FE1A-8794-C4D6-B9D276575039}"/>
                    </a:ext>
                  </a:extLst>
                </p14:cNvPr>
                <p14:cNvContentPartPr/>
                <p14:nvPr/>
              </p14:nvContentPartPr>
              <p14:xfrm>
                <a:off x="1973236" y="5014232"/>
                <a:ext cx="395280" cy="269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8A67DD-FE1A-8794-C4D6-B9D2765750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4596" y="5005592"/>
                  <a:ext cx="412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D1041E-8D50-384A-C749-606081AC544F}"/>
                    </a:ext>
                  </a:extLst>
                </p14:cNvPr>
                <p14:cNvContentPartPr/>
                <p14:nvPr/>
              </p14:nvContentPartPr>
              <p14:xfrm>
                <a:off x="2273476" y="4848632"/>
                <a:ext cx="10440" cy="2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D1041E-8D50-384A-C749-606081AC54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64476" y="4839632"/>
                  <a:ext cx="2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C04CAB-3080-B11D-3E8E-E022376545CD}"/>
                    </a:ext>
                  </a:extLst>
                </p14:cNvPr>
                <p14:cNvContentPartPr/>
                <p14:nvPr/>
              </p14:nvContentPartPr>
              <p14:xfrm>
                <a:off x="1955236" y="4872032"/>
                <a:ext cx="30240" cy="30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C04CAB-3080-B11D-3E8E-E022376545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46236" y="4863392"/>
                  <a:ext cx="4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1D2A6E-53E0-E503-3161-81160F7723CB}"/>
                    </a:ext>
                  </a:extLst>
                </p14:cNvPr>
                <p14:cNvContentPartPr/>
                <p14:nvPr/>
              </p14:nvContentPartPr>
              <p14:xfrm>
                <a:off x="1654996" y="5073632"/>
                <a:ext cx="212400" cy="19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1D2A6E-53E0-E503-3161-81160F7723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46356" y="5064632"/>
                  <a:ext cx="230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1D8AD4-27C3-252F-9217-14EA2D1666E6}"/>
                    </a:ext>
                  </a:extLst>
                </p14:cNvPr>
                <p14:cNvContentPartPr/>
                <p14:nvPr/>
              </p14:nvContentPartPr>
              <p14:xfrm>
                <a:off x="1836796" y="4884992"/>
                <a:ext cx="14760" cy="1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1D8AD4-27C3-252F-9217-14EA2D1666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28156" y="4875992"/>
                  <a:ext cx="3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CE9893-8A0A-4254-479E-237888AD77BB}"/>
                    </a:ext>
                  </a:extLst>
                </p14:cNvPr>
                <p14:cNvContentPartPr/>
                <p14:nvPr/>
              </p14:nvContentPartPr>
              <p14:xfrm>
                <a:off x="1366996" y="4978592"/>
                <a:ext cx="337680" cy="32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CE9893-8A0A-4254-479E-237888AD77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58356" y="4969592"/>
                  <a:ext cx="355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BF5B9E-54C2-B065-948E-97307BCEB762}"/>
                    </a:ext>
                  </a:extLst>
                </p14:cNvPr>
                <p14:cNvContentPartPr/>
                <p14:nvPr/>
              </p14:nvContentPartPr>
              <p14:xfrm>
                <a:off x="1566796" y="4970672"/>
                <a:ext cx="60480" cy="3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BF5B9E-54C2-B065-948E-97307BCEB7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58156" y="4962032"/>
                  <a:ext cx="781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27AC280-CB04-7D62-16A7-43E5A680CAC3}"/>
                  </a:ext>
                </a:extLst>
              </p14:cNvPr>
              <p14:cNvContentPartPr/>
              <p14:nvPr/>
            </p14:nvContentPartPr>
            <p14:xfrm>
              <a:off x="3320716" y="1486592"/>
              <a:ext cx="348120" cy="224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27AC280-CB04-7D62-16A7-43E5A680CAC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03076" y="1450952"/>
                <a:ext cx="3837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D2E61B4-C5EB-5DE5-EAD4-49873D123C13}"/>
                  </a:ext>
                </a:extLst>
              </p14:cNvPr>
              <p14:cNvContentPartPr/>
              <p14:nvPr/>
            </p14:nvContentPartPr>
            <p14:xfrm>
              <a:off x="3551476" y="171152"/>
              <a:ext cx="765360" cy="255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D2E61B4-C5EB-5DE5-EAD4-49873D123C1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33836" y="135152"/>
                <a:ext cx="8010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3C3E309-01AA-8307-824B-49ECF232A7CC}"/>
                  </a:ext>
                </a:extLst>
              </p14:cNvPr>
              <p14:cNvContentPartPr/>
              <p14:nvPr/>
            </p14:nvContentPartPr>
            <p14:xfrm>
              <a:off x="3387676" y="1538072"/>
              <a:ext cx="131400" cy="124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3C3E309-01AA-8307-824B-49ECF232A7C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69676" y="1502432"/>
                <a:ext cx="16704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EF42076-8D7A-BE42-9DB2-E4CCC4837A03}"/>
              </a:ext>
            </a:extLst>
          </p:cNvPr>
          <p:cNvGrpSpPr/>
          <p:nvPr/>
        </p:nvGrpSpPr>
        <p:grpSpPr>
          <a:xfrm>
            <a:off x="1148657" y="3215760"/>
            <a:ext cx="824040" cy="1621440"/>
            <a:chOff x="1148657" y="3215760"/>
            <a:chExt cx="824040" cy="16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5D42BB-B88E-E75D-E8E0-2EA0C37E0A2D}"/>
                    </a:ext>
                  </a:extLst>
                </p14:cNvPr>
                <p14:cNvContentPartPr/>
                <p14:nvPr/>
              </p14:nvContentPartPr>
              <p14:xfrm>
                <a:off x="1324697" y="3215760"/>
                <a:ext cx="612360" cy="1027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5D42BB-B88E-E75D-E8E0-2EA0C37E0A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6697" y="3197760"/>
                  <a:ext cx="64800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AEA05A-A485-FB5F-0006-17ACEC1D2FAE}"/>
                    </a:ext>
                  </a:extLst>
                </p14:cNvPr>
                <p14:cNvContentPartPr/>
                <p14:nvPr/>
              </p14:nvContentPartPr>
              <p14:xfrm>
                <a:off x="1148657" y="4434000"/>
                <a:ext cx="100800" cy="37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AEA05A-A485-FB5F-0006-17ACEC1D2F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1017" y="4416360"/>
                  <a:ext cx="1364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D76EF4-9BE7-E8D6-B415-AB7601DDC721}"/>
                    </a:ext>
                  </a:extLst>
                </p14:cNvPr>
                <p14:cNvContentPartPr/>
                <p14:nvPr/>
              </p14:nvContentPartPr>
              <p14:xfrm>
                <a:off x="1680377" y="3972480"/>
                <a:ext cx="292320" cy="708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D76EF4-9BE7-E8D6-B415-AB7601DDC7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62737" y="3954480"/>
                  <a:ext cx="32796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CC243A-62CA-AEDC-3A1C-F2F5FB82D269}"/>
                    </a:ext>
                  </a:extLst>
                </p14:cNvPr>
                <p14:cNvContentPartPr/>
                <p14:nvPr/>
              </p14:nvContentPartPr>
              <p14:xfrm>
                <a:off x="1458257" y="4521480"/>
                <a:ext cx="209160" cy="31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CC243A-62CA-AEDC-3A1C-F2F5FB82D2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40257" y="4503840"/>
                  <a:ext cx="244800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5B51CD8-B8DC-E6CA-6DF2-1CF76AEDF21A}"/>
                  </a:ext>
                </a:extLst>
              </p14:cNvPr>
              <p14:cNvContentPartPr/>
              <p14:nvPr/>
            </p14:nvContentPartPr>
            <p14:xfrm>
              <a:off x="4124417" y="3074280"/>
              <a:ext cx="573480" cy="435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5B51CD8-B8DC-E6CA-6DF2-1CF76AEDF21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06777" y="3056640"/>
                <a:ext cx="6091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918E9E9-B4B2-1FD5-E920-5DF4F5AFE9BA}"/>
                  </a:ext>
                </a:extLst>
              </p14:cNvPr>
              <p14:cNvContentPartPr/>
              <p14:nvPr/>
            </p14:nvContentPartPr>
            <p14:xfrm>
              <a:off x="4245737" y="3841800"/>
              <a:ext cx="390240" cy="30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918E9E9-B4B2-1FD5-E920-5DF4F5AFE9B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27737" y="3824160"/>
                <a:ext cx="4258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1D9187A-3A47-33E1-21C6-DDFDA70D8421}"/>
                  </a:ext>
                </a:extLst>
              </p14:cNvPr>
              <p14:cNvContentPartPr/>
              <p14:nvPr/>
            </p14:nvContentPartPr>
            <p14:xfrm>
              <a:off x="6920537" y="5640720"/>
              <a:ext cx="1670040" cy="33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1D9187A-3A47-33E1-21C6-DDFDA70D842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02897" y="5622720"/>
                <a:ext cx="1705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486679F-5EE1-0F09-791E-7214D4918B09}"/>
                  </a:ext>
                </a:extLst>
              </p14:cNvPr>
              <p14:cNvContentPartPr/>
              <p14:nvPr/>
            </p14:nvContentPartPr>
            <p14:xfrm>
              <a:off x="1482017" y="5719560"/>
              <a:ext cx="2670480" cy="7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486679F-5EE1-0F09-791E-7214D4918B0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64017" y="5701560"/>
                <a:ext cx="2706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CDBAF83-1A3D-3654-677D-ECC496CC877A}"/>
                  </a:ext>
                </a:extLst>
              </p14:cNvPr>
              <p14:cNvContentPartPr/>
              <p14:nvPr/>
            </p14:nvContentPartPr>
            <p14:xfrm>
              <a:off x="3249977" y="1449240"/>
              <a:ext cx="394920" cy="279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CDBAF83-1A3D-3654-677D-ECC496CC877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31977" y="1431600"/>
                <a:ext cx="43056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5" name="Group 13314">
            <a:extLst>
              <a:ext uri="{FF2B5EF4-FFF2-40B4-BE49-F238E27FC236}">
                <a16:creationId xmlns:a16="http://schemas.microsoft.com/office/drawing/2014/main" id="{4480BA17-B2BE-D61E-B044-084F16B6374B}"/>
              </a:ext>
            </a:extLst>
          </p:cNvPr>
          <p:cNvGrpSpPr/>
          <p:nvPr/>
        </p:nvGrpSpPr>
        <p:grpSpPr>
          <a:xfrm>
            <a:off x="2145137" y="4040160"/>
            <a:ext cx="3272760" cy="2521800"/>
            <a:chOff x="2145137" y="4040160"/>
            <a:chExt cx="3272760" cy="25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543211-F6C0-AFC6-77B5-5899CCA7A5A5}"/>
                    </a:ext>
                  </a:extLst>
                </p14:cNvPr>
                <p14:cNvContentPartPr/>
                <p14:nvPr/>
              </p14:nvContentPartPr>
              <p14:xfrm>
                <a:off x="4734257" y="4040160"/>
                <a:ext cx="185400" cy="48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543211-F6C0-AFC6-77B5-5899CCA7A5A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16257" y="4022160"/>
                  <a:ext cx="2210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010B56-69E5-C039-0B25-7352F44313E8}"/>
                    </a:ext>
                  </a:extLst>
                </p14:cNvPr>
                <p14:cNvContentPartPr/>
                <p14:nvPr/>
              </p14:nvContentPartPr>
              <p14:xfrm>
                <a:off x="4749377" y="4285320"/>
                <a:ext cx="295560" cy="177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010B56-69E5-C039-0B25-7352F44313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31737" y="4267680"/>
                  <a:ext cx="331200" cy="18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FCEDF5-3988-542E-2D49-8E84C2B89153}"/>
                    </a:ext>
                  </a:extLst>
                </p14:cNvPr>
                <p14:cNvContentPartPr/>
                <p14:nvPr/>
              </p14:nvContentPartPr>
              <p14:xfrm>
                <a:off x="5122697" y="6164160"/>
                <a:ext cx="295200" cy="334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FCEDF5-3988-542E-2D49-8E84C2B891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04697" y="6146520"/>
                  <a:ext cx="3308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4AF57D-EA66-EF01-F9F1-6D44E1595DE5}"/>
                    </a:ext>
                  </a:extLst>
                </p14:cNvPr>
                <p14:cNvContentPartPr/>
                <p14:nvPr/>
              </p14:nvContentPartPr>
              <p14:xfrm>
                <a:off x="5269937" y="6155880"/>
                <a:ext cx="5400" cy="1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4AF57D-EA66-EF01-F9F1-6D44E1595D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2297" y="6137880"/>
                  <a:ext cx="41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F7E7BD-5C55-D783-8113-94E3D7374570}"/>
                    </a:ext>
                  </a:extLst>
                </p14:cNvPr>
                <p14:cNvContentPartPr/>
                <p14:nvPr/>
              </p14:nvContentPartPr>
              <p14:xfrm>
                <a:off x="4363457" y="6173880"/>
                <a:ext cx="581400" cy="38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F7E7BD-5C55-D783-8113-94E3D73745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45457" y="6155880"/>
                  <a:ext cx="617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A64B70-C43E-4EF1-DF79-70980B92816F}"/>
                    </a:ext>
                  </a:extLst>
                </p14:cNvPr>
                <p14:cNvContentPartPr/>
                <p14:nvPr/>
              </p14:nvContentPartPr>
              <p14:xfrm>
                <a:off x="3655337" y="6234000"/>
                <a:ext cx="547200" cy="27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A64B70-C43E-4EF1-DF79-70980B9281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37337" y="6216000"/>
                  <a:ext cx="582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BB0EED-7D21-837C-F982-63293A11C533}"/>
                    </a:ext>
                  </a:extLst>
                </p14:cNvPr>
                <p14:cNvContentPartPr/>
                <p14:nvPr/>
              </p14:nvContentPartPr>
              <p14:xfrm>
                <a:off x="3258257" y="6073800"/>
                <a:ext cx="149400" cy="29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BB0EED-7D21-837C-F982-63293A11C5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40257" y="6055800"/>
                  <a:ext cx="185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4E23F0-7699-9D06-0105-20629F28F9E9}"/>
                    </a:ext>
                  </a:extLst>
                </p14:cNvPr>
                <p14:cNvContentPartPr/>
                <p14:nvPr/>
              </p14:nvContentPartPr>
              <p14:xfrm>
                <a:off x="3432857" y="6040320"/>
                <a:ext cx="185400" cy="4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4E23F0-7699-9D06-0105-20629F28F9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15217" y="6022320"/>
                  <a:ext cx="221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312" name="Ink 13311">
                  <a:extLst>
                    <a:ext uri="{FF2B5EF4-FFF2-40B4-BE49-F238E27FC236}">
                      <a16:creationId xmlns:a16="http://schemas.microsoft.com/office/drawing/2014/main" id="{514237BF-7994-E89B-A212-4DF3321C9C29}"/>
                    </a:ext>
                  </a:extLst>
                </p14:cNvPr>
                <p14:cNvContentPartPr/>
                <p14:nvPr/>
              </p14:nvContentPartPr>
              <p14:xfrm>
                <a:off x="2145137" y="6059400"/>
                <a:ext cx="823680" cy="411840"/>
              </p14:xfrm>
            </p:contentPart>
          </mc:Choice>
          <mc:Fallback xmlns="">
            <p:pic>
              <p:nvPicPr>
                <p:cNvPr id="13312" name="Ink 13311">
                  <a:extLst>
                    <a:ext uri="{FF2B5EF4-FFF2-40B4-BE49-F238E27FC236}">
                      <a16:creationId xmlns:a16="http://schemas.microsoft.com/office/drawing/2014/main" id="{514237BF-7994-E89B-A212-4DF3321C9C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27497" y="6041400"/>
                  <a:ext cx="8593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FFF08D4F-7E9E-7A55-9743-3C32BAF341FC}"/>
                    </a:ext>
                  </a:extLst>
                </p14:cNvPr>
                <p14:cNvContentPartPr/>
                <p14:nvPr/>
              </p14:nvContentPartPr>
              <p14:xfrm>
                <a:off x="2432417" y="5963640"/>
                <a:ext cx="18720" cy="48240"/>
              </p14:xfrm>
            </p:contentPart>
          </mc:Choice>
          <mc:Fallback xmlns=""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FFF08D4F-7E9E-7A55-9743-3C32BAF341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14417" y="5946000"/>
                  <a:ext cx="5436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3124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ard Disk Structure In OS » CS Taleem">
            <a:extLst>
              <a:ext uri="{FF2B5EF4-FFF2-40B4-BE49-F238E27FC236}">
                <a16:creationId xmlns:a16="http://schemas.microsoft.com/office/drawing/2014/main" id="{ECB33B11-0270-71E4-A3FD-316FA418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47472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A9E4ED-BAEC-D5BD-5EFA-AA77812D249D}"/>
                  </a:ext>
                </a:extLst>
              </p14:cNvPr>
              <p14:cNvContentPartPr/>
              <p14:nvPr/>
            </p14:nvContentPartPr>
            <p14:xfrm>
              <a:off x="3827777" y="1179326"/>
              <a:ext cx="12600" cy="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A9E4ED-BAEC-D5BD-5EFA-AA77812D24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137" y="1143326"/>
                <a:ext cx="4824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DC381CA-091C-6BFA-C30C-24DEE6C4516B}"/>
              </a:ext>
            </a:extLst>
          </p:cNvPr>
          <p:cNvGrpSpPr/>
          <p:nvPr/>
        </p:nvGrpSpPr>
        <p:grpSpPr>
          <a:xfrm>
            <a:off x="2132177" y="500640"/>
            <a:ext cx="2053800" cy="715680"/>
            <a:chOff x="2132177" y="500640"/>
            <a:chExt cx="205380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22A472-9AF1-0B22-AC5F-1D58AE4B27A0}"/>
                    </a:ext>
                  </a:extLst>
                </p14:cNvPr>
                <p14:cNvContentPartPr/>
                <p14:nvPr/>
              </p14:nvContentPartPr>
              <p14:xfrm>
                <a:off x="3669377" y="664440"/>
                <a:ext cx="516600" cy="450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22A472-9AF1-0B22-AC5F-1D58AE4B27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1737" y="646440"/>
                  <a:ext cx="5522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AF19FB-F72F-F441-84EA-9636007DFF8F}"/>
                    </a:ext>
                  </a:extLst>
                </p14:cNvPr>
                <p14:cNvContentPartPr/>
                <p14:nvPr/>
              </p14:nvContentPartPr>
              <p14:xfrm>
                <a:off x="2132177" y="767760"/>
                <a:ext cx="1316160" cy="44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AF19FB-F72F-F441-84EA-9636007DFF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14537" y="749760"/>
                  <a:ext cx="13518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6374B3-0E1F-FB40-AAD5-4FD9D5A4B4A0}"/>
                    </a:ext>
                  </a:extLst>
                </p14:cNvPr>
                <p14:cNvContentPartPr/>
                <p14:nvPr/>
              </p14:nvContentPartPr>
              <p14:xfrm>
                <a:off x="2330537" y="500640"/>
                <a:ext cx="50760" cy="10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6374B3-0E1F-FB40-AAD5-4FD9D5A4B4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12537" y="482640"/>
                  <a:ext cx="864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772B82-C087-A10E-374D-469F44EBB259}"/>
                  </a:ext>
                </a:extLst>
              </p14:cNvPr>
              <p14:cNvContentPartPr/>
              <p14:nvPr/>
            </p14:nvContentPartPr>
            <p14:xfrm>
              <a:off x="3247817" y="1977000"/>
              <a:ext cx="418680" cy="33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772B82-C087-A10E-374D-469F44EBB2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0177" y="1959000"/>
                <a:ext cx="45432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687DC75-6F42-3275-B436-BEF0938200F4}"/>
              </a:ext>
            </a:extLst>
          </p:cNvPr>
          <p:cNvGrpSpPr/>
          <p:nvPr/>
        </p:nvGrpSpPr>
        <p:grpSpPr>
          <a:xfrm>
            <a:off x="2299577" y="2863320"/>
            <a:ext cx="1165680" cy="320400"/>
            <a:chOff x="2299577" y="2863320"/>
            <a:chExt cx="116568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5492A9-2650-38DC-E1AB-8F5B93DC33B2}"/>
                    </a:ext>
                  </a:extLst>
                </p14:cNvPr>
                <p14:cNvContentPartPr/>
                <p14:nvPr/>
              </p14:nvContentPartPr>
              <p14:xfrm>
                <a:off x="3148097" y="2863320"/>
                <a:ext cx="317160" cy="28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5492A9-2650-38DC-E1AB-8F5B93DC33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30457" y="2845680"/>
                  <a:ext cx="352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CB0E14-7137-289B-3E4A-863045081C7B}"/>
                    </a:ext>
                  </a:extLst>
                </p14:cNvPr>
                <p14:cNvContentPartPr/>
                <p14:nvPr/>
              </p14:nvContentPartPr>
              <p14:xfrm>
                <a:off x="2299577" y="2883120"/>
                <a:ext cx="700920" cy="30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CB0E14-7137-289B-3E4A-863045081C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81577" y="2865480"/>
                  <a:ext cx="73656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E596D0-7A71-025A-23EF-60BBE81BDC80}"/>
                  </a:ext>
                </a:extLst>
              </p14:cNvPr>
              <p14:cNvContentPartPr/>
              <p14:nvPr/>
            </p14:nvContentPartPr>
            <p14:xfrm>
              <a:off x="8659697" y="1385160"/>
              <a:ext cx="139680" cy="34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E596D0-7A71-025A-23EF-60BBE81BDC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41697" y="1367520"/>
                <a:ext cx="17532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93F711D-FB96-0379-70EB-584981E437E5}"/>
              </a:ext>
            </a:extLst>
          </p:cNvPr>
          <p:cNvGrpSpPr/>
          <p:nvPr/>
        </p:nvGrpSpPr>
        <p:grpSpPr>
          <a:xfrm>
            <a:off x="8567177" y="2337000"/>
            <a:ext cx="250560" cy="413280"/>
            <a:chOff x="8567177" y="2337000"/>
            <a:chExt cx="2505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C53725-8F58-E303-CC15-6BC374725864}"/>
                    </a:ext>
                  </a:extLst>
                </p14:cNvPr>
                <p14:cNvContentPartPr/>
                <p14:nvPr/>
              </p14:nvContentPartPr>
              <p14:xfrm>
                <a:off x="8597057" y="2412240"/>
                <a:ext cx="162720" cy="16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C53725-8F58-E303-CC15-6BC3747258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9417" y="2394240"/>
                  <a:ext cx="198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94B898-6F6F-1774-5CE2-118709A69299}"/>
                    </a:ext>
                  </a:extLst>
                </p14:cNvPr>
                <p14:cNvContentPartPr/>
                <p14:nvPr/>
              </p14:nvContentPartPr>
              <p14:xfrm>
                <a:off x="8567177" y="2337000"/>
                <a:ext cx="250560" cy="413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94B898-6F6F-1774-5CE2-118709A6929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49537" y="2319000"/>
                  <a:ext cx="28620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9B5FEF-2993-4447-B11B-21B0C50C0ACE}"/>
                  </a:ext>
                </a:extLst>
              </p14:cNvPr>
              <p14:cNvContentPartPr/>
              <p14:nvPr/>
            </p14:nvContentPartPr>
            <p14:xfrm>
              <a:off x="8688857" y="3574320"/>
              <a:ext cx="125640" cy="43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9B5FEF-2993-4447-B11B-21B0C50C0A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70857" y="3556680"/>
                <a:ext cx="16128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B583FD-7477-BDB4-0DAA-458DCDE0BC9A}"/>
                  </a:ext>
                </a:extLst>
              </p14:cNvPr>
              <p14:cNvContentPartPr/>
              <p14:nvPr/>
            </p14:nvContentPartPr>
            <p14:xfrm>
              <a:off x="8573297" y="4698600"/>
              <a:ext cx="212400" cy="338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B583FD-7477-BDB4-0DAA-458DCDE0BC9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55657" y="4680600"/>
                <a:ext cx="24804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4813E-BB15-B5C1-BF7B-414947A1C1BC}"/>
              </a:ext>
            </a:extLst>
          </p:cNvPr>
          <p:cNvGrpSpPr/>
          <p:nvPr/>
        </p:nvGrpSpPr>
        <p:grpSpPr>
          <a:xfrm>
            <a:off x="1847057" y="3687360"/>
            <a:ext cx="911880" cy="1049760"/>
            <a:chOff x="1847057" y="3687360"/>
            <a:chExt cx="911880" cy="10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DED7C7-0222-7BBB-EBFC-3EFCC30D286F}"/>
                    </a:ext>
                  </a:extLst>
                </p14:cNvPr>
                <p14:cNvContentPartPr/>
                <p14:nvPr/>
              </p14:nvContentPartPr>
              <p14:xfrm>
                <a:off x="2594777" y="3735960"/>
                <a:ext cx="164160" cy="41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DED7C7-0222-7BBB-EBFC-3EFCC30D28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76777" y="3717960"/>
                  <a:ext cx="1998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1AAB497-D169-966B-9FE9-E7A21CB45426}"/>
                    </a:ext>
                  </a:extLst>
                </p14:cNvPr>
                <p14:cNvContentPartPr/>
                <p14:nvPr/>
              </p14:nvContentPartPr>
              <p14:xfrm>
                <a:off x="2469137" y="3687360"/>
                <a:ext cx="115560" cy="40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1AAB497-D169-966B-9FE9-E7A21CB454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51497" y="3669360"/>
                  <a:ext cx="1512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7A6CA7-0036-379E-7348-CAE25C5A9BFC}"/>
                    </a:ext>
                  </a:extLst>
                </p14:cNvPr>
                <p14:cNvContentPartPr/>
                <p14:nvPr/>
              </p14:nvContentPartPr>
              <p14:xfrm>
                <a:off x="2216417" y="4100280"/>
                <a:ext cx="214200" cy="15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7A6CA7-0036-379E-7348-CAE25C5A9B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98417" y="4082640"/>
                  <a:ext cx="249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FF6A05-9F3F-3E86-7877-29DA427ECBE9}"/>
                    </a:ext>
                  </a:extLst>
                </p14:cNvPr>
                <p14:cNvContentPartPr/>
                <p14:nvPr/>
              </p14:nvContentPartPr>
              <p14:xfrm>
                <a:off x="1970537" y="3842880"/>
                <a:ext cx="358200" cy="673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FF6A05-9F3F-3E86-7877-29DA427ECB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52897" y="3824880"/>
                  <a:ext cx="39384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5854FD-B9D4-0698-FE0B-11BB266FFC66}"/>
                    </a:ext>
                  </a:extLst>
                </p14:cNvPr>
                <p14:cNvContentPartPr/>
                <p14:nvPr/>
              </p14:nvContentPartPr>
              <p14:xfrm>
                <a:off x="2304617" y="4552800"/>
                <a:ext cx="256320" cy="18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5854FD-B9D4-0698-FE0B-11BB266FFC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86977" y="4534800"/>
                  <a:ext cx="291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35DF04-52F6-9713-C159-3021BF269344}"/>
                    </a:ext>
                  </a:extLst>
                </p14:cNvPr>
                <p14:cNvContentPartPr/>
                <p14:nvPr/>
              </p14:nvContentPartPr>
              <p14:xfrm>
                <a:off x="1847057" y="411936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35DF04-52F6-9713-C159-3021BF2693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29057" y="41017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6327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14400" y="127337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نحوه ی خواندن و نوشتن اطلاعات روی هارد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خواندن و نوشتن اطلاعات بر روی هارد توسط هدهای بسیار کوچکی که تعداد آنها معمولا دو برابر صفحات هارد دیسک است انجام می شود.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6705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624840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/>
              <a:t>فا صله هد تا صفحات هارد 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816C7C-AFD9-AE52-05A1-29F4267329C6}"/>
                  </a:ext>
                </a:extLst>
              </p14:cNvPr>
              <p14:cNvContentPartPr/>
              <p14:nvPr/>
            </p14:nvContentPartPr>
            <p14:xfrm>
              <a:off x="-22680" y="1239480"/>
              <a:ext cx="8872920" cy="529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816C7C-AFD9-AE52-05A1-29F4267329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040" y="1230120"/>
                <a:ext cx="8891640" cy="53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568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hematic view of a hard disk drive ...">
            <a:extLst>
              <a:ext uri="{FF2B5EF4-FFF2-40B4-BE49-F238E27FC236}">
                <a16:creationId xmlns:a16="http://schemas.microsoft.com/office/drawing/2014/main" id="{118A6E20-81EF-99DA-AFC8-37F2FEA2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324600" cy="394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C478798-DBEC-125D-9045-20F60B220EA8}"/>
              </a:ext>
            </a:extLst>
          </p:cNvPr>
          <p:cNvGrpSpPr/>
          <p:nvPr/>
        </p:nvGrpSpPr>
        <p:grpSpPr>
          <a:xfrm>
            <a:off x="4532476" y="2543912"/>
            <a:ext cx="1078920" cy="348480"/>
            <a:chOff x="4532476" y="2543912"/>
            <a:chExt cx="10789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E8B811-47B7-6D69-1F30-D68CF525E4C9}"/>
                    </a:ext>
                  </a:extLst>
                </p14:cNvPr>
                <p14:cNvContentPartPr/>
                <p14:nvPr/>
              </p14:nvContentPartPr>
              <p14:xfrm>
                <a:off x="4532476" y="2573792"/>
                <a:ext cx="1053360" cy="318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E8B811-47B7-6D69-1F30-D68CF525E4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23836" y="2564792"/>
                  <a:ext cx="107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CF9432-C4D7-79B3-84E2-00F89D74638B}"/>
                    </a:ext>
                  </a:extLst>
                </p14:cNvPr>
                <p14:cNvContentPartPr/>
                <p14:nvPr/>
              </p14:nvContentPartPr>
              <p14:xfrm>
                <a:off x="5445436" y="2543912"/>
                <a:ext cx="165960" cy="20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CF9432-C4D7-79B3-84E2-00F89D7463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36796" y="2535272"/>
                  <a:ext cx="1836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598220-9080-2CA0-F412-BF2AD9669294}"/>
              </a:ext>
            </a:extLst>
          </p:cNvPr>
          <p:cNvGrpSpPr/>
          <p:nvPr/>
        </p:nvGrpSpPr>
        <p:grpSpPr>
          <a:xfrm>
            <a:off x="1799716" y="4734512"/>
            <a:ext cx="5505120" cy="814680"/>
            <a:chOff x="1799716" y="4734512"/>
            <a:chExt cx="550512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64A208-92C7-4CAA-C557-56D4C22AD92E}"/>
                    </a:ext>
                  </a:extLst>
                </p14:cNvPr>
                <p14:cNvContentPartPr/>
                <p14:nvPr/>
              </p14:nvContentPartPr>
              <p14:xfrm>
                <a:off x="6438676" y="5172632"/>
                <a:ext cx="498600" cy="35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64A208-92C7-4CAA-C557-56D4C22AD9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29676" y="5163632"/>
                  <a:ext cx="5162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5610E3-FCD4-F4C0-32CA-D4C5E719C1FB}"/>
                    </a:ext>
                  </a:extLst>
                </p14:cNvPr>
                <p14:cNvContentPartPr/>
                <p14:nvPr/>
              </p14:nvContentPartPr>
              <p14:xfrm>
                <a:off x="6080476" y="5038352"/>
                <a:ext cx="585720" cy="26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5610E3-FCD4-F4C0-32CA-D4C5E719C1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71476" y="5029352"/>
                  <a:ext cx="603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EBE824-EB8D-3507-DFAC-43009F94071D}"/>
                    </a:ext>
                  </a:extLst>
                </p14:cNvPr>
                <p14:cNvContentPartPr/>
                <p14:nvPr/>
              </p14:nvContentPartPr>
              <p14:xfrm>
                <a:off x="6269476" y="5066792"/>
                <a:ext cx="275040" cy="43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EBE824-EB8D-3507-DFAC-43009F9407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60836" y="5058152"/>
                  <a:ext cx="292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1F0A80-E77F-E36E-3913-8671F482C20A}"/>
                    </a:ext>
                  </a:extLst>
                </p14:cNvPr>
                <p14:cNvContentPartPr/>
                <p14:nvPr/>
              </p14:nvContentPartPr>
              <p14:xfrm>
                <a:off x="6482236" y="4804712"/>
                <a:ext cx="822600" cy="26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1F0A80-E77F-E36E-3913-8671F482C2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73596" y="4795712"/>
                  <a:ext cx="840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025A7F-454B-9F41-FFDD-18C68EA7B438}"/>
                    </a:ext>
                  </a:extLst>
                </p14:cNvPr>
                <p14:cNvContentPartPr/>
                <p14:nvPr/>
              </p14:nvContentPartPr>
              <p14:xfrm>
                <a:off x="5798596" y="4910912"/>
                <a:ext cx="102240" cy="34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025A7F-454B-9F41-FFDD-18C68EA7B4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89596" y="4902272"/>
                  <a:ext cx="119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A105CA-966F-F1F7-8757-253432E0F600}"/>
                    </a:ext>
                  </a:extLst>
                </p14:cNvPr>
                <p14:cNvContentPartPr/>
                <p14:nvPr/>
              </p14:nvContentPartPr>
              <p14:xfrm>
                <a:off x="5777356" y="5363072"/>
                <a:ext cx="504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A105CA-966F-F1F7-8757-253432E0F6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68716" y="5354432"/>
                  <a:ext cx="2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FB4FED-279C-4A10-A498-F89B3F275C8B}"/>
                    </a:ext>
                  </a:extLst>
                </p14:cNvPr>
                <p14:cNvContentPartPr/>
                <p14:nvPr/>
              </p14:nvContentPartPr>
              <p14:xfrm>
                <a:off x="5475676" y="5226632"/>
                <a:ext cx="180360" cy="15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FB4FED-279C-4A10-A498-F89B3F275C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66676" y="5217632"/>
                  <a:ext cx="19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DD7D21-3082-4684-29FB-C8673451417F}"/>
                    </a:ext>
                  </a:extLst>
                </p14:cNvPr>
                <p14:cNvContentPartPr/>
                <p14:nvPr/>
              </p14:nvContentPartPr>
              <p14:xfrm>
                <a:off x="5703916" y="508803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DD7D21-3082-4684-29FB-C867345141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94916" y="50790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BE0680-D16B-C4E4-DD7C-DA334B7C9198}"/>
                    </a:ext>
                  </a:extLst>
                </p14:cNvPr>
                <p14:cNvContentPartPr/>
                <p14:nvPr/>
              </p14:nvContentPartPr>
              <p14:xfrm>
                <a:off x="5304676" y="5156432"/>
                <a:ext cx="206640" cy="22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BE0680-D16B-C4E4-DD7C-DA334B7C91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95676" y="5147432"/>
                  <a:ext cx="224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25F280-D9E3-9404-38FA-F9ACD4D3BA9F}"/>
                    </a:ext>
                  </a:extLst>
                </p14:cNvPr>
                <p14:cNvContentPartPr/>
                <p14:nvPr/>
              </p14:nvContentPartPr>
              <p14:xfrm>
                <a:off x="4511596" y="5066072"/>
                <a:ext cx="938880" cy="483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25F280-D9E3-9404-38FA-F9ACD4D3BA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02596" y="5057072"/>
                  <a:ext cx="9565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24632B-CA8B-1EE9-DDFC-DB80E85541BC}"/>
                    </a:ext>
                  </a:extLst>
                </p14:cNvPr>
                <p14:cNvContentPartPr/>
                <p14:nvPr/>
              </p14:nvContentPartPr>
              <p14:xfrm>
                <a:off x="4431676" y="4987232"/>
                <a:ext cx="577800" cy="24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24632B-CA8B-1EE9-DDFC-DB80E85541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22676" y="4978592"/>
                  <a:ext cx="59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C62B1A-D44F-EA35-6FE0-76FB21D1C1E2}"/>
                    </a:ext>
                  </a:extLst>
                </p14:cNvPr>
                <p14:cNvContentPartPr/>
                <p14:nvPr/>
              </p14:nvContentPartPr>
              <p14:xfrm>
                <a:off x="3816796" y="5057792"/>
                <a:ext cx="249840" cy="22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C62B1A-D44F-EA35-6FE0-76FB21D1C1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07796" y="5048792"/>
                  <a:ext cx="267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251006-4D9A-D218-3D7B-CC873E14521B}"/>
                    </a:ext>
                  </a:extLst>
                </p14:cNvPr>
                <p14:cNvContentPartPr/>
                <p14:nvPr/>
              </p14:nvContentPartPr>
              <p14:xfrm>
                <a:off x="3618436" y="5138432"/>
                <a:ext cx="223920" cy="13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251006-4D9A-D218-3D7B-CC873E14521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09796" y="5129792"/>
                  <a:ext cx="241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710C8C-9A8E-3FDE-3F2C-4895AB9A42F3}"/>
                    </a:ext>
                  </a:extLst>
                </p14:cNvPr>
                <p14:cNvContentPartPr/>
                <p14:nvPr/>
              </p14:nvContentPartPr>
              <p14:xfrm>
                <a:off x="3008236" y="4734512"/>
                <a:ext cx="850680" cy="42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710C8C-9A8E-3FDE-3F2C-4895AB9A42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99596" y="4725512"/>
                  <a:ext cx="8683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D0126F-A728-03DC-2B9B-1B1777CC7D36}"/>
                    </a:ext>
                  </a:extLst>
                </p14:cNvPr>
                <p14:cNvContentPartPr/>
                <p14:nvPr/>
              </p14:nvContentPartPr>
              <p14:xfrm>
                <a:off x="3354916" y="4735592"/>
                <a:ext cx="78480" cy="12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D0126F-A728-03DC-2B9B-1B1777CC7D3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5916" y="4726592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981365-949C-7396-1E58-6BD2370A7D3E}"/>
                    </a:ext>
                  </a:extLst>
                </p14:cNvPr>
                <p14:cNvContentPartPr/>
                <p14:nvPr/>
              </p14:nvContentPartPr>
              <p14:xfrm>
                <a:off x="2637076" y="4859432"/>
                <a:ext cx="325080" cy="532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981365-949C-7396-1E58-6BD2370A7D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28436" y="4850432"/>
                  <a:ext cx="3427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FBBBDA-97FB-CF36-992E-A4B354FDEB1B}"/>
                    </a:ext>
                  </a:extLst>
                </p14:cNvPr>
                <p14:cNvContentPartPr/>
                <p14:nvPr/>
              </p14:nvContentPartPr>
              <p14:xfrm>
                <a:off x="1799716" y="4791752"/>
                <a:ext cx="884160" cy="40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FBBBDA-97FB-CF36-992E-A4B354FDEB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90716" y="4782752"/>
                  <a:ext cx="9018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8873B1-CF38-F674-D13B-B798EBD931E6}"/>
                    </a:ext>
                  </a:extLst>
                </p14:cNvPr>
                <p14:cNvContentPartPr/>
                <p14:nvPr/>
              </p14:nvContentPartPr>
              <p14:xfrm>
                <a:off x="2070796" y="4770872"/>
                <a:ext cx="23040" cy="3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8873B1-CF38-F674-D13B-B798EBD931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61796" y="4761872"/>
                  <a:ext cx="406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F8F6665-097E-B22F-CAE1-52922404894C}"/>
                  </a:ext>
                </a:extLst>
              </p14:cNvPr>
              <p14:cNvContentPartPr/>
              <p14:nvPr/>
            </p14:nvContentPartPr>
            <p14:xfrm>
              <a:off x="4599796" y="2515472"/>
              <a:ext cx="1118880" cy="45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F8F6665-097E-B22F-CAE1-5292240489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81796" y="2479472"/>
                <a:ext cx="115452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38FF-F2C2-B017-7F27-C7B8E0FC6B92}"/>
              </a:ext>
            </a:extLst>
          </p:cNvPr>
          <p:cNvGrpSpPr/>
          <p:nvPr/>
        </p:nvGrpSpPr>
        <p:grpSpPr>
          <a:xfrm>
            <a:off x="6038356" y="270152"/>
            <a:ext cx="2820240" cy="1130760"/>
            <a:chOff x="6038356" y="270152"/>
            <a:chExt cx="2820240" cy="11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4E90CF-5F08-A51D-3B0D-88B487B66A80}"/>
                    </a:ext>
                  </a:extLst>
                </p14:cNvPr>
                <p14:cNvContentPartPr/>
                <p14:nvPr/>
              </p14:nvContentPartPr>
              <p14:xfrm>
                <a:off x="6038356" y="419192"/>
                <a:ext cx="1561680" cy="98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4E90CF-5F08-A51D-3B0D-88B487B66A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29716" y="410192"/>
                  <a:ext cx="1579320" cy="9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59A2C8-72F8-03E7-52EC-7408E87DD7DD}"/>
                    </a:ext>
                  </a:extLst>
                </p14:cNvPr>
                <p14:cNvContentPartPr/>
                <p14:nvPr/>
              </p14:nvContentPartPr>
              <p14:xfrm>
                <a:off x="7736476" y="270152"/>
                <a:ext cx="351360" cy="38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59A2C8-72F8-03E7-52EC-7408E87DD7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27476" y="261152"/>
                  <a:ext cx="369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0B2593-753F-C90C-9E12-418CA72F6DD9}"/>
                    </a:ext>
                  </a:extLst>
                </p14:cNvPr>
                <p14:cNvContentPartPr/>
                <p14:nvPr/>
              </p14:nvContentPartPr>
              <p14:xfrm>
                <a:off x="7809916" y="435392"/>
                <a:ext cx="217800" cy="4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0B2593-753F-C90C-9E12-418CA72F6D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01276" y="426392"/>
                  <a:ext cx="235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8A05D1-DF69-3477-2C96-C843A6F33492}"/>
                    </a:ext>
                  </a:extLst>
                </p14:cNvPr>
                <p14:cNvContentPartPr/>
                <p14:nvPr/>
              </p14:nvContentPartPr>
              <p14:xfrm>
                <a:off x="8073796" y="292472"/>
                <a:ext cx="300600" cy="36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8A05D1-DF69-3477-2C96-C843A6F334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65156" y="283472"/>
                  <a:ext cx="3182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93C2B5-1F6F-9F03-F8B3-00FE65D10742}"/>
                    </a:ext>
                  </a:extLst>
                </p14:cNvPr>
                <p14:cNvContentPartPr/>
                <p14:nvPr/>
              </p14:nvContentPartPr>
              <p14:xfrm>
                <a:off x="8357476" y="485432"/>
                <a:ext cx="170280" cy="10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93C2B5-1F6F-9F03-F8B3-00FE65D107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48836" y="476432"/>
                  <a:ext cx="187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B73A8C-D384-C386-39BE-3E952BBB1DD1}"/>
                    </a:ext>
                  </a:extLst>
                </p14:cNvPr>
                <p14:cNvContentPartPr/>
                <p14:nvPr/>
              </p14:nvContentPartPr>
              <p14:xfrm>
                <a:off x="8558716" y="409832"/>
                <a:ext cx="299880" cy="20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B73A8C-D384-C386-39BE-3E952BBB1D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49716" y="400832"/>
                  <a:ext cx="317520" cy="22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414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rd disk (hard drive) format - the ...">
            <a:extLst>
              <a:ext uri="{FF2B5EF4-FFF2-40B4-BE49-F238E27FC236}">
                <a16:creationId xmlns:a16="http://schemas.microsoft.com/office/drawing/2014/main" id="{6EBE61DE-AEC3-772F-38F4-B520C19A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71607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8D1CC9-1746-F47E-4451-77B474599BEB}"/>
                  </a:ext>
                </a:extLst>
              </p14:cNvPr>
              <p14:cNvContentPartPr/>
              <p14:nvPr/>
            </p14:nvContentPartPr>
            <p14:xfrm>
              <a:off x="6188476" y="350072"/>
              <a:ext cx="1044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8D1CC9-1746-F47E-4451-77B474599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9836" y="341072"/>
                <a:ext cx="280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A0C918E-44F7-2F1D-42E8-BBE8FFE38CD7}"/>
              </a:ext>
            </a:extLst>
          </p:cNvPr>
          <p:cNvGrpSpPr/>
          <p:nvPr/>
        </p:nvGrpSpPr>
        <p:grpSpPr>
          <a:xfrm>
            <a:off x="130036" y="219392"/>
            <a:ext cx="1707480" cy="1055160"/>
            <a:chOff x="130036" y="219392"/>
            <a:chExt cx="1707480" cy="10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A8B1E9-C299-B125-3A9D-BCF9C8065943}"/>
                    </a:ext>
                  </a:extLst>
                </p14:cNvPr>
                <p14:cNvContentPartPr/>
                <p14:nvPr/>
              </p14:nvContentPartPr>
              <p14:xfrm>
                <a:off x="980356" y="260792"/>
                <a:ext cx="857160" cy="101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A8B1E9-C299-B125-3A9D-BCF9C80659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1356" y="252152"/>
                  <a:ext cx="87480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F4C8B1-85AA-50C3-C0CE-31A28107E9C7}"/>
                    </a:ext>
                  </a:extLst>
                </p14:cNvPr>
                <p14:cNvContentPartPr/>
                <p14:nvPr/>
              </p14:nvContentPartPr>
              <p14:xfrm>
                <a:off x="245596" y="219392"/>
                <a:ext cx="631800" cy="46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F4C8B1-85AA-50C3-C0CE-31A28107E9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6596" y="210752"/>
                  <a:ext cx="6494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86378E-8415-588E-7CDA-0BCE0FC95F3B}"/>
                    </a:ext>
                  </a:extLst>
                </p14:cNvPr>
                <p14:cNvContentPartPr/>
                <p14:nvPr/>
              </p14:nvContentPartPr>
              <p14:xfrm>
                <a:off x="446476" y="641672"/>
                <a:ext cx="201240" cy="73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86378E-8415-588E-7CDA-0BCE0FC95F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7476" y="632672"/>
                  <a:ext cx="218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2962DD-431B-04A8-D1E3-E45DEDDA14C4}"/>
                    </a:ext>
                  </a:extLst>
                </p14:cNvPr>
                <p14:cNvContentPartPr/>
                <p14:nvPr/>
              </p14:nvContentPartPr>
              <p14:xfrm>
                <a:off x="411916" y="267632"/>
                <a:ext cx="12240" cy="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2962DD-431B-04A8-D1E3-E45DEDDA14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2916" y="258632"/>
                  <a:ext cx="2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E9E3F2-78E0-BD65-D065-07AD303D78DB}"/>
                    </a:ext>
                  </a:extLst>
                </p14:cNvPr>
                <p14:cNvContentPartPr/>
                <p14:nvPr/>
              </p14:nvContentPartPr>
              <p14:xfrm>
                <a:off x="130036" y="453392"/>
                <a:ext cx="174240" cy="36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E9E3F2-78E0-BD65-D065-07AD303D78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036" y="444392"/>
                  <a:ext cx="19188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77AE39-056B-E78E-3106-B3C773A29605}"/>
                  </a:ext>
                </a:extLst>
              </p14:cNvPr>
              <p14:cNvContentPartPr/>
              <p14:nvPr/>
            </p14:nvContentPartPr>
            <p14:xfrm>
              <a:off x="4003996" y="1396592"/>
              <a:ext cx="124920" cy="10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77AE39-056B-E78E-3106-B3C773A296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356" y="1360592"/>
                <a:ext cx="160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3A8388-D346-EB72-98EF-67C59F681F40}"/>
                  </a:ext>
                </a:extLst>
              </p14:cNvPr>
              <p14:cNvContentPartPr/>
              <p14:nvPr/>
            </p14:nvContentPartPr>
            <p14:xfrm>
              <a:off x="4167796" y="1579832"/>
              <a:ext cx="141480" cy="9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3A8388-D346-EB72-98EF-67C59F681F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50156" y="1543832"/>
                <a:ext cx="177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52BA94-549B-D67D-28B4-C59385E058F8}"/>
                  </a:ext>
                </a:extLst>
              </p14:cNvPr>
              <p14:cNvContentPartPr/>
              <p14:nvPr/>
            </p14:nvContentPartPr>
            <p14:xfrm>
              <a:off x="3985276" y="1789352"/>
              <a:ext cx="117360" cy="9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52BA94-549B-D67D-28B4-C59385E058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67276" y="1753712"/>
                <a:ext cx="153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EEE86C-753B-B019-5267-10A6320D148E}"/>
                  </a:ext>
                </a:extLst>
              </p14:cNvPr>
              <p14:cNvContentPartPr/>
              <p14:nvPr/>
            </p14:nvContentPartPr>
            <p14:xfrm>
              <a:off x="3634276" y="1820672"/>
              <a:ext cx="129960" cy="10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EEE86C-753B-B019-5267-10A6320D14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16636" y="1784672"/>
                <a:ext cx="16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AB81AA-AFB6-6D7A-C240-FAFDCA7DB8DE}"/>
                  </a:ext>
                </a:extLst>
              </p14:cNvPr>
              <p14:cNvContentPartPr/>
              <p14:nvPr/>
            </p14:nvContentPartPr>
            <p14:xfrm>
              <a:off x="3377596" y="1723832"/>
              <a:ext cx="175320" cy="98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AB81AA-AFB6-6D7A-C240-FAFDCA7DB8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59956" y="1688192"/>
                <a:ext cx="210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44A3EA-ACD1-D21C-AC13-200EB62F6258}"/>
                  </a:ext>
                </a:extLst>
              </p14:cNvPr>
              <p14:cNvContentPartPr/>
              <p14:nvPr/>
            </p14:nvContentPartPr>
            <p14:xfrm>
              <a:off x="3167716" y="1591352"/>
              <a:ext cx="92880" cy="97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44A3EA-ACD1-D21C-AC13-200EB62F625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49716" y="1555712"/>
                <a:ext cx="128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150A4EC-923E-30DA-DC19-17AE15E9BB1F}"/>
                  </a:ext>
                </a:extLst>
              </p14:cNvPr>
              <p14:cNvContentPartPr/>
              <p14:nvPr/>
            </p14:nvContentPartPr>
            <p14:xfrm>
              <a:off x="3362116" y="1353752"/>
              <a:ext cx="101160" cy="9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150A4EC-923E-30DA-DC19-17AE15E9BB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44116" y="1317752"/>
                <a:ext cx="1368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3A2816-44E0-B200-B729-BC9DB789DCC2}"/>
                  </a:ext>
                </a:extLst>
              </p14:cNvPr>
              <p14:cNvContentPartPr/>
              <p14:nvPr/>
            </p14:nvContentPartPr>
            <p14:xfrm>
              <a:off x="3642916" y="1344752"/>
              <a:ext cx="141480" cy="2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3A2816-44E0-B200-B729-BC9DB789DCC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25276" y="1308752"/>
                <a:ext cx="177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FC2803-F58E-8D22-584F-8DA066D71238}"/>
                  </a:ext>
                </a:extLst>
              </p14:cNvPr>
              <p14:cNvContentPartPr/>
              <p14:nvPr/>
            </p14:nvContentPartPr>
            <p14:xfrm>
              <a:off x="4583596" y="863432"/>
              <a:ext cx="2208600" cy="48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FC2803-F58E-8D22-584F-8DA066D7123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74596" y="854432"/>
                <a:ext cx="2226240" cy="49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56DB77E-DB91-4CA9-305E-447D9A3E7070}"/>
              </a:ext>
            </a:extLst>
          </p:cNvPr>
          <p:cNvGrpSpPr/>
          <p:nvPr/>
        </p:nvGrpSpPr>
        <p:grpSpPr>
          <a:xfrm>
            <a:off x="6072916" y="-40528"/>
            <a:ext cx="1941120" cy="609480"/>
            <a:chOff x="6072916" y="-40528"/>
            <a:chExt cx="194112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B84827-BA39-ACBD-2A4C-F4C0457597B0}"/>
                    </a:ext>
                  </a:extLst>
                </p14:cNvPr>
                <p14:cNvContentPartPr/>
                <p14:nvPr/>
              </p14:nvContentPartPr>
              <p14:xfrm>
                <a:off x="7733596" y="124712"/>
                <a:ext cx="280440" cy="31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B84827-BA39-ACBD-2A4C-F4C0457597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24956" y="116072"/>
                  <a:ext cx="298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6167A4-808D-81DA-8838-0CADAAE0A3B7}"/>
                    </a:ext>
                  </a:extLst>
                </p14:cNvPr>
                <p14:cNvContentPartPr/>
                <p14:nvPr/>
              </p14:nvContentPartPr>
              <p14:xfrm>
                <a:off x="7623796" y="292472"/>
                <a:ext cx="187560" cy="13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6167A4-808D-81DA-8838-0CADAAE0A3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14796" y="283472"/>
                  <a:ext cx="205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3007F1-B1DF-DC53-A8DD-5E655C811A29}"/>
                    </a:ext>
                  </a:extLst>
                </p14:cNvPr>
                <p14:cNvContentPartPr/>
                <p14:nvPr/>
              </p14:nvContentPartPr>
              <p14:xfrm>
                <a:off x="7579156" y="107792"/>
                <a:ext cx="81360" cy="23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3007F1-B1DF-DC53-A8DD-5E655C811A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70156" y="99152"/>
                  <a:ext cx="99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D2E04C-80C5-13A2-C24F-DD2FFE45F6F9}"/>
                    </a:ext>
                  </a:extLst>
                </p14:cNvPr>
                <p14:cNvContentPartPr/>
                <p14:nvPr/>
              </p14:nvContentPartPr>
              <p14:xfrm>
                <a:off x="7318156" y="234872"/>
                <a:ext cx="243000" cy="24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D2E04C-80C5-13A2-C24F-DD2FFE45F6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09156" y="225872"/>
                  <a:ext cx="260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65D95A-786E-99DA-C54A-0E13221F17E7}"/>
                    </a:ext>
                  </a:extLst>
                </p14:cNvPr>
                <p14:cNvContentPartPr/>
                <p14:nvPr/>
              </p14:nvContentPartPr>
              <p14:xfrm>
                <a:off x="7440916" y="506312"/>
                <a:ext cx="108720" cy="6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65D95A-786E-99DA-C54A-0E13221F17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31916" y="497672"/>
                  <a:ext cx="126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6FB580-27BF-994F-C80C-4510DBD869D2}"/>
                    </a:ext>
                  </a:extLst>
                </p14:cNvPr>
                <p14:cNvContentPartPr/>
                <p14:nvPr/>
              </p14:nvContentPartPr>
              <p14:xfrm>
                <a:off x="6750436" y="185552"/>
                <a:ext cx="602280" cy="22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6FB580-27BF-994F-C80C-4510DBD869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41796" y="176912"/>
                  <a:ext cx="619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FE65C0-812C-F46A-F316-7674496793CD}"/>
                    </a:ext>
                  </a:extLst>
                </p14:cNvPr>
                <p14:cNvContentPartPr/>
                <p14:nvPr/>
              </p14:nvContentPartPr>
              <p14:xfrm>
                <a:off x="6944476" y="127232"/>
                <a:ext cx="162360" cy="3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FE65C0-812C-F46A-F316-7674496793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35476" y="118592"/>
                  <a:ext cx="180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035736-5F89-70E6-DD1D-93180A5ED0BA}"/>
                    </a:ext>
                  </a:extLst>
                </p14:cNvPr>
                <p14:cNvContentPartPr/>
                <p14:nvPr/>
              </p14:nvContentPartPr>
              <p14:xfrm>
                <a:off x="6637036" y="120752"/>
                <a:ext cx="88560" cy="25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035736-5F89-70E6-DD1D-93180A5ED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28036" y="112112"/>
                  <a:ext cx="106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02C58A-E2DE-9C19-69D1-FF22D71738E2}"/>
                    </a:ext>
                  </a:extLst>
                </p14:cNvPr>
                <p14:cNvContentPartPr/>
                <p14:nvPr/>
              </p14:nvContentPartPr>
              <p14:xfrm>
                <a:off x="6214036" y="117872"/>
                <a:ext cx="409680" cy="40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02C58A-E2DE-9C19-69D1-FF22D71738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05036" y="109232"/>
                  <a:ext cx="427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A1D7B3-A6B5-F266-60E5-5D1299816A58}"/>
                    </a:ext>
                  </a:extLst>
                </p14:cNvPr>
                <p14:cNvContentPartPr/>
                <p14:nvPr/>
              </p14:nvContentPartPr>
              <p14:xfrm>
                <a:off x="6084796" y="130112"/>
                <a:ext cx="234000" cy="336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A1D7B3-A6B5-F266-60E5-5D1299816A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76156" y="121112"/>
                  <a:ext cx="251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0B118A-54F4-B754-0DFC-44D6F90F4B28}"/>
                    </a:ext>
                  </a:extLst>
                </p14:cNvPr>
                <p14:cNvContentPartPr/>
                <p14:nvPr/>
              </p14:nvContentPartPr>
              <p14:xfrm>
                <a:off x="6234916" y="-40528"/>
                <a:ext cx="275760" cy="18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0B118A-54F4-B754-0DFC-44D6F90F4B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26276" y="-49168"/>
                  <a:ext cx="293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9D58D1-44FB-E415-00F6-77ABF536EDAA}"/>
                    </a:ext>
                  </a:extLst>
                </p14:cNvPr>
                <p14:cNvContentPartPr/>
                <p14:nvPr/>
              </p14:nvContentPartPr>
              <p14:xfrm>
                <a:off x="6072916" y="227312"/>
                <a:ext cx="105120" cy="9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9D58D1-44FB-E415-00F6-77ABF536ED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64276" y="218312"/>
                  <a:ext cx="12276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8331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9.3. Hard Disk Drives and Solid State ...">
            <a:extLst>
              <a:ext uri="{FF2B5EF4-FFF2-40B4-BE49-F238E27FC236}">
                <a16:creationId xmlns:a16="http://schemas.microsoft.com/office/drawing/2014/main" id="{117D71E3-FE44-BFDF-7AB7-54AB1CE8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3224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mory) | BIOS | CMOS ...">
            <a:extLst>
              <a:ext uri="{FF2B5EF4-FFF2-40B4-BE49-F238E27FC236}">
                <a16:creationId xmlns:a16="http://schemas.microsoft.com/office/drawing/2014/main" id="{7ED04A11-10EB-A195-0583-76CFD70E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4267200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BIOS Does - How BIOS Works ...">
            <a:extLst>
              <a:ext uri="{FF2B5EF4-FFF2-40B4-BE49-F238E27FC236}">
                <a16:creationId xmlns:a16="http://schemas.microsoft.com/office/drawing/2014/main" id="{EC0F53EE-309B-2DDA-F063-BAD89CB7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8" y="3581400"/>
            <a:ext cx="31683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8E755E6-601B-568B-775A-D50F9F33018E}"/>
              </a:ext>
            </a:extLst>
          </p:cNvPr>
          <p:cNvGrpSpPr/>
          <p:nvPr/>
        </p:nvGrpSpPr>
        <p:grpSpPr>
          <a:xfrm>
            <a:off x="1985116" y="442307"/>
            <a:ext cx="6744600" cy="2231280"/>
            <a:chOff x="1985116" y="442307"/>
            <a:chExt cx="6744600" cy="22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817575-FECA-505B-CF5D-66720BB5173E}"/>
                    </a:ext>
                  </a:extLst>
                </p14:cNvPr>
                <p14:cNvContentPartPr/>
                <p14:nvPr/>
              </p14:nvContentPartPr>
              <p14:xfrm>
                <a:off x="1985116" y="442307"/>
                <a:ext cx="4545720" cy="241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817575-FECA-505B-CF5D-66720BB517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6476" y="433667"/>
                  <a:ext cx="4563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5CE2AB-5FC2-5874-B5D3-7719F6A91513}"/>
                    </a:ext>
                  </a:extLst>
                </p14:cNvPr>
                <p14:cNvContentPartPr/>
                <p14:nvPr/>
              </p14:nvContentPartPr>
              <p14:xfrm>
                <a:off x="6796156" y="474707"/>
                <a:ext cx="16560" cy="236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5CE2AB-5FC2-5874-B5D3-7719F6A915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87156" y="465707"/>
                  <a:ext cx="3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3FFE36-3BC0-9359-0B11-D23F0A4A5578}"/>
                    </a:ext>
                  </a:extLst>
                </p14:cNvPr>
                <p14:cNvContentPartPr/>
                <p14:nvPr/>
              </p14:nvContentPartPr>
              <p14:xfrm>
                <a:off x="6846916" y="469667"/>
                <a:ext cx="121680" cy="226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3FFE36-3BC0-9359-0B11-D23F0A4A55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38276" y="461027"/>
                  <a:ext cx="139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345576-0A22-0EC5-0AC3-4C480AE35DD9}"/>
                    </a:ext>
                  </a:extLst>
                </p14:cNvPr>
                <p14:cNvContentPartPr/>
                <p14:nvPr/>
              </p14:nvContentPartPr>
              <p14:xfrm>
                <a:off x="7112236" y="546347"/>
                <a:ext cx="185040" cy="20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345576-0A22-0EC5-0AC3-4C480AE35D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3596" y="537347"/>
                  <a:ext cx="202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356464-FCD8-316F-C36B-34450FE9FAF1}"/>
                    </a:ext>
                  </a:extLst>
                </p14:cNvPr>
                <p14:cNvContentPartPr/>
                <p14:nvPr/>
              </p14:nvContentPartPr>
              <p14:xfrm>
                <a:off x="7401676" y="460307"/>
                <a:ext cx="121680" cy="31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356464-FCD8-316F-C36B-34450FE9FA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3036" y="451667"/>
                  <a:ext cx="139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D5B942-53D8-D832-B6E5-BEEB91256B5D}"/>
                    </a:ext>
                  </a:extLst>
                </p14:cNvPr>
                <p14:cNvContentPartPr/>
                <p14:nvPr/>
              </p14:nvContentPartPr>
              <p14:xfrm>
                <a:off x="7643596" y="560387"/>
                <a:ext cx="88560" cy="15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D5B942-53D8-D832-B6E5-BEEB91256B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34956" y="551747"/>
                  <a:ext cx="10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BA7AC6-26FF-08A9-7A41-FEC9EA73B69C}"/>
                    </a:ext>
                  </a:extLst>
                </p14:cNvPr>
                <p14:cNvContentPartPr/>
                <p14:nvPr/>
              </p14:nvContentPartPr>
              <p14:xfrm>
                <a:off x="7748356" y="513587"/>
                <a:ext cx="2160" cy="28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BA7AC6-26FF-08A9-7A41-FEC9EA73B6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39356" y="504587"/>
                  <a:ext cx="1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77A340-5151-C4C3-CA3B-8A74D537FF8A}"/>
                    </a:ext>
                  </a:extLst>
                </p14:cNvPr>
                <p14:cNvContentPartPr/>
                <p14:nvPr/>
              </p14:nvContentPartPr>
              <p14:xfrm>
                <a:off x="7960396" y="466067"/>
                <a:ext cx="220320" cy="29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77A340-5151-C4C3-CA3B-8A74D537FF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51396" y="457067"/>
                  <a:ext cx="237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A2109D-D386-C5D3-DB95-A409B30B20B7}"/>
                    </a:ext>
                  </a:extLst>
                </p14:cNvPr>
                <p14:cNvContentPartPr/>
                <p14:nvPr/>
              </p14:nvContentPartPr>
              <p14:xfrm>
                <a:off x="6784996" y="974747"/>
                <a:ext cx="135720" cy="35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A2109D-D386-C5D3-DB95-A409B30B20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6356" y="966107"/>
                  <a:ext cx="1533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8ABF6E-407D-1837-13C0-20946DDB7F7C}"/>
                    </a:ext>
                  </a:extLst>
                </p14:cNvPr>
                <p14:cNvContentPartPr/>
                <p14:nvPr/>
              </p14:nvContentPartPr>
              <p14:xfrm>
                <a:off x="6800476" y="1241507"/>
                <a:ext cx="114120" cy="5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8ABF6E-407D-1837-13C0-20946DDB7F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91836" y="1232507"/>
                  <a:ext cx="131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C8606D-9226-DD3C-8FE4-5C8BF2DF311F}"/>
                    </a:ext>
                  </a:extLst>
                </p14:cNvPr>
                <p14:cNvContentPartPr/>
                <p14:nvPr/>
              </p14:nvContentPartPr>
              <p14:xfrm>
                <a:off x="7012876" y="1127747"/>
                <a:ext cx="228960" cy="14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C8606D-9226-DD3C-8FE4-5C8BF2DF31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4236" y="1119107"/>
                  <a:ext cx="246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1FFEC7-EC6D-97A4-D951-A9427EA3E6FB}"/>
                    </a:ext>
                  </a:extLst>
                </p14:cNvPr>
                <p14:cNvContentPartPr/>
                <p14:nvPr/>
              </p14:nvContentPartPr>
              <p14:xfrm>
                <a:off x="7367116" y="1083827"/>
                <a:ext cx="90000" cy="36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1FFEC7-EC6D-97A4-D951-A9427EA3E6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58476" y="1074827"/>
                  <a:ext cx="107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66758A-5C87-9AD2-D28D-069D94ACDBFB}"/>
                    </a:ext>
                  </a:extLst>
                </p14:cNvPr>
                <p14:cNvContentPartPr/>
                <p14:nvPr/>
              </p14:nvContentPartPr>
              <p14:xfrm>
                <a:off x="7570156" y="1006067"/>
                <a:ext cx="496800" cy="28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66758A-5C87-9AD2-D28D-069D94ACDB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61156" y="997067"/>
                  <a:ext cx="514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232E2F-04D2-47AA-7E15-C9BA251E63EF}"/>
                    </a:ext>
                  </a:extLst>
                </p14:cNvPr>
                <p14:cNvContentPartPr/>
                <p14:nvPr/>
              </p14:nvContentPartPr>
              <p14:xfrm>
                <a:off x="6896956" y="1732547"/>
                <a:ext cx="181800" cy="23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232E2F-04D2-47AA-7E15-C9BA251E63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7956" y="1723547"/>
                  <a:ext cx="199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D70D31-EAEC-4671-5891-E0819571EB7F}"/>
                    </a:ext>
                  </a:extLst>
                </p14:cNvPr>
                <p14:cNvContentPartPr/>
                <p14:nvPr/>
              </p14:nvContentPartPr>
              <p14:xfrm>
                <a:off x="7168036" y="1776467"/>
                <a:ext cx="252360" cy="214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D70D31-EAEC-4671-5891-E0819571EB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59036" y="1767467"/>
                  <a:ext cx="270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4D6CB5-C7E2-C790-F0C1-B668A60AE73C}"/>
                    </a:ext>
                  </a:extLst>
                </p14:cNvPr>
                <p14:cNvContentPartPr/>
                <p14:nvPr/>
              </p14:nvContentPartPr>
              <p14:xfrm>
                <a:off x="7588156" y="1570907"/>
                <a:ext cx="132120" cy="51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4D6CB5-C7E2-C790-F0C1-B668A60AE7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9516" y="1561907"/>
                  <a:ext cx="1497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78E456-6500-D284-979B-9B46BF4AD294}"/>
                    </a:ext>
                  </a:extLst>
                </p14:cNvPr>
                <p14:cNvContentPartPr/>
                <p14:nvPr/>
              </p14:nvContentPartPr>
              <p14:xfrm>
                <a:off x="7800916" y="1692947"/>
                <a:ext cx="159480" cy="66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78E456-6500-D284-979B-9B46BF4AD2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91916" y="1684307"/>
                  <a:ext cx="17712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F33727-6593-B617-A6B4-3796C2065DF2}"/>
                    </a:ext>
                  </a:extLst>
                </p14:cNvPr>
                <p14:cNvContentPartPr/>
                <p14:nvPr/>
              </p14:nvContentPartPr>
              <p14:xfrm>
                <a:off x="7904596" y="1711667"/>
                <a:ext cx="31320" cy="4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F33727-6593-B617-A6B4-3796C2065D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95956" y="1702667"/>
                  <a:ext cx="48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99054D-618C-5ACB-0F2B-371C8EF96686}"/>
                    </a:ext>
                  </a:extLst>
                </p14:cNvPr>
                <p14:cNvContentPartPr/>
                <p14:nvPr/>
              </p14:nvContentPartPr>
              <p14:xfrm>
                <a:off x="7791916" y="1691147"/>
                <a:ext cx="273600" cy="47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99054D-618C-5ACB-0F2B-371C8EF966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82916" y="1682507"/>
                  <a:ext cx="2912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47AD96-84FF-4883-FECD-FD2F66378985}"/>
                    </a:ext>
                  </a:extLst>
                </p14:cNvPr>
                <p14:cNvContentPartPr/>
                <p14:nvPr/>
              </p14:nvContentPartPr>
              <p14:xfrm>
                <a:off x="8094676" y="1768907"/>
                <a:ext cx="242280" cy="24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47AD96-84FF-4883-FECD-FD2F663789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86036" y="1759907"/>
                  <a:ext cx="259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1B2EA4-00D3-DD99-5A2C-EAF3D50DFD4F}"/>
                    </a:ext>
                  </a:extLst>
                </p14:cNvPr>
                <p14:cNvContentPartPr/>
                <p14:nvPr/>
              </p14:nvContentPartPr>
              <p14:xfrm>
                <a:off x="8431276" y="1517627"/>
                <a:ext cx="241200" cy="50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1B2EA4-00D3-DD99-5A2C-EAF3D50DFD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22276" y="1508627"/>
                  <a:ext cx="2588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3E1472-B335-7FBD-62C6-AEDC2C1CBDCE}"/>
                    </a:ext>
                  </a:extLst>
                </p14:cNvPr>
                <p14:cNvContentPartPr/>
                <p14:nvPr/>
              </p14:nvContentPartPr>
              <p14:xfrm>
                <a:off x="6851596" y="2025947"/>
                <a:ext cx="353520" cy="59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3E1472-B335-7FBD-62C6-AEDC2C1CBD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42596" y="2017307"/>
                  <a:ext cx="3711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963DD4-0870-D026-6D29-D96C68C21F44}"/>
                    </a:ext>
                  </a:extLst>
                </p14:cNvPr>
                <p14:cNvContentPartPr/>
                <p14:nvPr/>
              </p14:nvContentPartPr>
              <p14:xfrm>
                <a:off x="7281796" y="2406827"/>
                <a:ext cx="256680" cy="19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963DD4-0870-D026-6D29-D96C68C21F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2796" y="2397827"/>
                  <a:ext cx="274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7FB7C6-ADCA-A721-1743-E6DD966CD753}"/>
                    </a:ext>
                  </a:extLst>
                </p14:cNvPr>
                <p14:cNvContentPartPr/>
                <p14:nvPr/>
              </p14:nvContentPartPr>
              <p14:xfrm>
                <a:off x="7586716" y="2435987"/>
                <a:ext cx="166680" cy="20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7FB7C6-ADCA-A721-1743-E6DD966CD7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77716" y="2427347"/>
                  <a:ext cx="184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816173-FB9B-D02A-43D4-FB897868DF42}"/>
                    </a:ext>
                  </a:extLst>
                </p14:cNvPr>
                <p14:cNvContentPartPr/>
                <p14:nvPr/>
              </p14:nvContentPartPr>
              <p14:xfrm>
                <a:off x="7930156" y="2366147"/>
                <a:ext cx="47160" cy="26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816173-FB9B-D02A-43D4-FB897868DF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21156" y="2357507"/>
                  <a:ext cx="64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845CFB-638A-BECA-0302-47FD3369F35A}"/>
                    </a:ext>
                  </a:extLst>
                </p14:cNvPr>
                <p14:cNvContentPartPr/>
                <p14:nvPr/>
              </p14:nvContentPartPr>
              <p14:xfrm>
                <a:off x="7824676" y="2532467"/>
                <a:ext cx="223920" cy="38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845CFB-638A-BECA-0302-47FD3369F3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15676" y="2523827"/>
                  <a:ext cx="24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7ED7F2-479A-DC7B-36A2-ECBBD533A881}"/>
                    </a:ext>
                  </a:extLst>
                </p14:cNvPr>
                <p14:cNvContentPartPr/>
                <p14:nvPr/>
              </p14:nvContentPartPr>
              <p14:xfrm>
                <a:off x="8115556" y="2502947"/>
                <a:ext cx="614160" cy="170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7ED7F2-479A-DC7B-36A2-ECBBD533A8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06916" y="2494307"/>
                  <a:ext cx="631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22E2CF-C601-54E4-4C65-B1E2738A2E0A}"/>
                    </a:ext>
                  </a:extLst>
                </p14:cNvPr>
                <p14:cNvContentPartPr/>
                <p14:nvPr/>
              </p14:nvContentPartPr>
              <p14:xfrm>
                <a:off x="6706156" y="992027"/>
                <a:ext cx="280440" cy="2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22E2CF-C601-54E4-4C65-B1E2738A2E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97156" y="983027"/>
                  <a:ext cx="298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A4D6E9-1536-3315-77BD-60FF432C53B4}"/>
                    </a:ext>
                  </a:extLst>
                </p14:cNvPr>
                <p14:cNvContentPartPr/>
                <p14:nvPr/>
              </p14:nvContentPartPr>
              <p14:xfrm>
                <a:off x="6685276" y="1258427"/>
                <a:ext cx="254880" cy="4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A4D6E9-1536-3315-77BD-60FF432C53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76276" y="1249427"/>
                  <a:ext cx="272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4739E3-F4C3-1CF6-5073-230E5EC99565}"/>
                    </a:ext>
                  </a:extLst>
                </p14:cNvPr>
                <p14:cNvContentPartPr/>
                <p14:nvPr/>
              </p14:nvContentPartPr>
              <p14:xfrm>
                <a:off x="6834676" y="992747"/>
                <a:ext cx="36360" cy="28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4739E3-F4C3-1CF6-5073-230E5EC995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26036" y="984107"/>
                  <a:ext cx="54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49AD2E-059D-7D5E-4868-29F2369C912A}"/>
                    </a:ext>
                  </a:extLst>
                </p14:cNvPr>
                <p14:cNvContentPartPr/>
                <p14:nvPr/>
              </p14:nvContentPartPr>
              <p14:xfrm>
                <a:off x="6794356" y="1705547"/>
                <a:ext cx="325080" cy="27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49AD2E-059D-7D5E-4868-29F2369C91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85356" y="1696547"/>
                  <a:ext cx="342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02C5CA-701B-F1E0-91ED-8335BAFE8B2B}"/>
                    </a:ext>
                  </a:extLst>
                </p14:cNvPr>
                <p14:cNvContentPartPr/>
                <p14:nvPr/>
              </p14:nvContentPartPr>
              <p14:xfrm>
                <a:off x="6898036" y="2087507"/>
                <a:ext cx="275040" cy="48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02C5CA-701B-F1E0-91ED-8335BAFE8B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89036" y="2078507"/>
                  <a:ext cx="2926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D6B702-FB09-3197-00FB-5AE70214C2B3}"/>
                    </a:ext>
                  </a:extLst>
                </p14:cNvPr>
                <p14:cNvContentPartPr/>
                <p14:nvPr/>
              </p14:nvContentPartPr>
              <p14:xfrm>
                <a:off x="6768796" y="453467"/>
                <a:ext cx="234720" cy="391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D6B702-FB09-3197-00FB-5AE70214C2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59796" y="444827"/>
                  <a:ext cx="25236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6FDBBD-3F47-A050-9C3B-DD1488BF7968}"/>
                  </a:ext>
                </a:extLst>
              </p14:cNvPr>
              <p14:cNvContentPartPr/>
              <p14:nvPr/>
            </p14:nvContentPartPr>
            <p14:xfrm>
              <a:off x="3341236" y="3955187"/>
              <a:ext cx="2586960" cy="99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6FDBBD-3F47-A050-9C3B-DD1488BF796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32236" y="3946187"/>
                <a:ext cx="2604600" cy="10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1C6DB20-FED7-D0F2-5506-A725028F959B}"/>
              </a:ext>
            </a:extLst>
          </p:cNvPr>
          <p:cNvGrpSpPr/>
          <p:nvPr/>
        </p:nvGrpSpPr>
        <p:grpSpPr>
          <a:xfrm>
            <a:off x="6435076" y="3477107"/>
            <a:ext cx="1953000" cy="1290600"/>
            <a:chOff x="6435076" y="3477107"/>
            <a:chExt cx="1953000" cy="12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9052A6-AD50-AF2C-2F14-37D492E9147F}"/>
                    </a:ext>
                  </a:extLst>
                </p14:cNvPr>
                <p14:cNvContentPartPr/>
                <p14:nvPr/>
              </p14:nvContentPartPr>
              <p14:xfrm>
                <a:off x="8304916" y="3477107"/>
                <a:ext cx="83160" cy="348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9052A6-AD50-AF2C-2F14-37D492E914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95916" y="3468107"/>
                  <a:ext cx="100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C327BB-E7C6-BE45-2DA5-FF202B6920EB}"/>
                    </a:ext>
                  </a:extLst>
                </p14:cNvPr>
                <p14:cNvContentPartPr/>
                <p14:nvPr/>
              </p14:nvContentPartPr>
              <p14:xfrm>
                <a:off x="7992796" y="3681587"/>
                <a:ext cx="232920" cy="17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C327BB-E7C6-BE45-2DA5-FF202B6920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84156" y="3672947"/>
                  <a:ext cx="250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70AC30-23EA-74F1-FB2C-A6005ECF5768}"/>
                    </a:ext>
                  </a:extLst>
                </p14:cNvPr>
                <p14:cNvContentPartPr/>
                <p14:nvPr/>
              </p14:nvContentPartPr>
              <p14:xfrm>
                <a:off x="8045716" y="3487547"/>
                <a:ext cx="49320" cy="24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70AC30-23EA-74F1-FB2C-A6005ECF57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36716" y="3478907"/>
                  <a:ext cx="66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027BFE-966E-8408-48BA-913F65DCCE20}"/>
                    </a:ext>
                  </a:extLst>
                </p14:cNvPr>
                <p14:cNvContentPartPr/>
                <p14:nvPr/>
              </p14:nvContentPartPr>
              <p14:xfrm>
                <a:off x="7893796" y="3487547"/>
                <a:ext cx="162000" cy="35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027BFE-966E-8408-48BA-913F65DCCE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84796" y="3478907"/>
                  <a:ext cx="179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49CE66-9BCB-6FA4-4736-587F8653EEA4}"/>
                    </a:ext>
                  </a:extLst>
                </p14:cNvPr>
                <p14:cNvContentPartPr/>
                <p14:nvPr/>
              </p14:nvContentPartPr>
              <p14:xfrm>
                <a:off x="7874716" y="3527867"/>
                <a:ext cx="60480" cy="30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49CE66-9BCB-6FA4-4736-587F8653EE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65716" y="3519227"/>
                  <a:ext cx="78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B7454C-1ACC-1998-F942-F37A453220B2}"/>
                    </a:ext>
                  </a:extLst>
                </p14:cNvPr>
                <p14:cNvContentPartPr/>
                <p14:nvPr/>
              </p14:nvContentPartPr>
              <p14:xfrm>
                <a:off x="7643596" y="3599147"/>
                <a:ext cx="181440" cy="20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B7454C-1ACC-1998-F942-F37A453220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34956" y="3590147"/>
                  <a:ext cx="199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2ACA8F-FED7-3624-FFB0-AAED9C117B4E}"/>
                    </a:ext>
                  </a:extLst>
                </p14:cNvPr>
                <p14:cNvContentPartPr/>
                <p14:nvPr/>
              </p14:nvContentPartPr>
              <p14:xfrm>
                <a:off x="7207276" y="3736667"/>
                <a:ext cx="346680" cy="47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2ACA8F-FED7-3624-FFB0-AAED9C117B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98276" y="3728027"/>
                  <a:ext cx="364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E0433A-28EF-2982-79EF-61CB2F800DC3}"/>
                    </a:ext>
                  </a:extLst>
                </p14:cNvPr>
                <p14:cNvContentPartPr/>
                <p14:nvPr/>
              </p14:nvContentPartPr>
              <p14:xfrm>
                <a:off x="7332556" y="3547307"/>
                <a:ext cx="117720" cy="3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E0433A-28EF-2982-79EF-61CB2F800D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3916" y="3538667"/>
                  <a:ext cx="13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260D4E-A6CF-E077-284E-E5EBA46125C4}"/>
                    </a:ext>
                  </a:extLst>
                </p14:cNvPr>
                <p14:cNvContentPartPr/>
                <p14:nvPr/>
              </p14:nvContentPartPr>
              <p14:xfrm>
                <a:off x="6979036" y="3689147"/>
                <a:ext cx="163800" cy="22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260D4E-A6CF-E077-284E-E5EBA46125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70036" y="3680507"/>
                  <a:ext cx="18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C35678-04F7-E5A8-BC8B-2CEBF32DB315}"/>
                    </a:ext>
                  </a:extLst>
                </p14:cNvPr>
                <p14:cNvContentPartPr/>
                <p14:nvPr/>
              </p14:nvContentPartPr>
              <p14:xfrm>
                <a:off x="6858796" y="3826667"/>
                <a:ext cx="95040" cy="11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C35678-04F7-E5A8-BC8B-2CEBF32DB3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50156" y="3818027"/>
                  <a:ext cx="112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65A6CCE-3678-5034-6352-B79E2C974FCB}"/>
                    </a:ext>
                  </a:extLst>
                </p14:cNvPr>
                <p14:cNvContentPartPr/>
                <p14:nvPr/>
              </p14:nvContentPartPr>
              <p14:xfrm>
                <a:off x="6729556" y="3798587"/>
                <a:ext cx="206280" cy="18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65A6CCE-3678-5034-6352-B79E2C974F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20916" y="3789947"/>
                  <a:ext cx="223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80301B-4000-5144-E127-7987528C5223}"/>
                    </a:ext>
                  </a:extLst>
                </p14:cNvPr>
                <p14:cNvContentPartPr/>
                <p14:nvPr/>
              </p14:nvContentPartPr>
              <p14:xfrm>
                <a:off x="6632356" y="3793187"/>
                <a:ext cx="102240" cy="19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80301B-4000-5144-E127-7987528C52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23716" y="3784187"/>
                  <a:ext cx="119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02C449-CB50-F933-BF40-EBD23B08F756}"/>
                    </a:ext>
                  </a:extLst>
                </p14:cNvPr>
                <p14:cNvContentPartPr/>
                <p14:nvPr/>
              </p14:nvContentPartPr>
              <p14:xfrm>
                <a:off x="6435076" y="3790307"/>
                <a:ext cx="213840" cy="241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02C449-CB50-F933-BF40-EBD23B08F7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26436" y="3781667"/>
                  <a:ext cx="231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706CF0-2837-5ED0-7FED-9DC19064B01C}"/>
                    </a:ext>
                  </a:extLst>
                </p14:cNvPr>
                <p14:cNvContentPartPr/>
                <p14:nvPr/>
              </p14:nvContentPartPr>
              <p14:xfrm>
                <a:off x="7392676" y="4232747"/>
                <a:ext cx="507960" cy="28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706CF0-2837-5ED0-7FED-9DC19064B0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83676" y="4223747"/>
                  <a:ext cx="525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591940-DE99-D17F-8082-F79FD170D533}"/>
                    </a:ext>
                  </a:extLst>
                </p14:cNvPr>
                <p14:cNvContentPartPr/>
                <p14:nvPr/>
              </p14:nvContentPartPr>
              <p14:xfrm>
                <a:off x="7558276" y="4089107"/>
                <a:ext cx="25920" cy="1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591940-DE99-D17F-8082-F79FD170D5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49276" y="4080467"/>
                  <a:ext cx="43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B59F7B-A2F5-9AF2-CD6C-181B958C72D0}"/>
                    </a:ext>
                  </a:extLst>
                </p14:cNvPr>
                <p14:cNvContentPartPr/>
                <p14:nvPr/>
              </p14:nvContentPartPr>
              <p14:xfrm>
                <a:off x="7434076" y="4199987"/>
                <a:ext cx="94320" cy="129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B59F7B-A2F5-9AF2-CD6C-181B958C72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25076" y="4190987"/>
                  <a:ext cx="111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99DA1D-C662-00F2-2F69-5161FBE48CE4}"/>
                    </a:ext>
                  </a:extLst>
                </p14:cNvPr>
                <p14:cNvContentPartPr/>
                <p14:nvPr/>
              </p14:nvContentPartPr>
              <p14:xfrm>
                <a:off x="6962476" y="4224467"/>
                <a:ext cx="417240" cy="54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99DA1D-C662-00F2-2F69-5161FBE48C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53836" y="4215467"/>
                  <a:ext cx="4348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81B3A7-43B0-E5A5-8E67-67E2408D3811}"/>
                    </a:ext>
                  </a:extLst>
                </p14:cNvPr>
                <p14:cNvContentPartPr/>
                <p14:nvPr/>
              </p14:nvContentPartPr>
              <p14:xfrm>
                <a:off x="7311676" y="4739987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81B3A7-43B0-E5A5-8E67-67E2408D38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3036" y="4730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644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574107-39C8-0359-B1FC-604630D910C2}"/>
                  </a:ext>
                </a:extLst>
              </p14:cNvPr>
              <p14:cNvContentPartPr/>
              <p14:nvPr/>
            </p14:nvContentPartPr>
            <p14:xfrm>
              <a:off x="7346417" y="546000"/>
              <a:ext cx="969120" cy="34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574107-39C8-0359-B1FC-604630D910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8777" y="528000"/>
                <a:ext cx="10047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D9BF49-06ED-CD5D-12AF-8C866E05D248}"/>
                  </a:ext>
                </a:extLst>
              </p14:cNvPr>
              <p14:cNvContentPartPr/>
              <p14:nvPr/>
            </p14:nvContentPartPr>
            <p14:xfrm>
              <a:off x="7670417" y="381480"/>
              <a:ext cx="756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D9BF49-06ED-CD5D-12AF-8C866E05D2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2777" y="363480"/>
                <a:ext cx="43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A1D50C-1089-BFB0-FD6F-16D928D22565}"/>
                  </a:ext>
                </a:extLst>
              </p14:cNvPr>
              <p14:cNvContentPartPr/>
              <p14:nvPr/>
            </p14:nvContentPartPr>
            <p14:xfrm>
              <a:off x="7241657" y="229920"/>
              <a:ext cx="105120" cy="326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A1D50C-1089-BFB0-FD6F-16D928D225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3657" y="211920"/>
                <a:ext cx="140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6B65E4-82F8-891B-0703-1DD26678FA7C}"/>
                  </a:ext>
                </a:extLst>
              </p14:cNvPr>
              <p14:cNvContentPartPr/>
              <p14:nvPr/>
            </p14:nvContentPartPr>
            <p14:xfrm>
              <a:off x="6788057" y="347280"/>
              <a:ext cx="480600" cy="41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6B65E4-82F8-891B-0703-1DD26678FA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0057" y="329640"/>
                <a:ext cx="5162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346EBA-9447-06F3-DB19-C2EAF61B558A}"/>
                  </a:ext>
                </a:extLst>
              </p14:cNvPr>
              <p14:cNvContentPartPr/>
              <p14:nvPr/>
            </p14:nvContentPartPr>
            <p14:xfrm>
              <a:off x="6951497" y="143160"/>
              <a:ext cx="3600" cy="15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346EBA-9447-06F3-DB19-C2EAF61B55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33857" y="125160"/>
                <a:ext cx="39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D01FEE-4522-9D33-347A-A31347341E33}"/>
                  </a:ext>
                </a:extLst>
              </p14:cNvPr>
              <p14:cNvContentPartPr/>
              <p14:nvPr/>
            </p14:nvContentPartPr>
            <p14:xfrm>
              <a:off x="6389897" y="558240"/>
              <a:ext cx="157320" cy="25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D01FEE-4522-9D33-347A-A31347341E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2257" y="540240"/>
                <a:ext cx="1929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387576-6BC8-87FF-E134-1DBA6D4342EB}"/>
                  </a:ext>
                </a:extLst>
              </p14:cNvPr>
              <p14:cNvContentPartPr/>
              <p14:nvPr/>
            </p14:nvContentPartPr>
            <p14:xfrm>
              <a:off x="5525897" y="261240"/>
              <a:ext cx="654840" cy="62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387576-6BC8-87FF-E134-1DBA6D4342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8257" y="243240"/>
                <a:ext cx="69048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B7C770-9412-9201-8E37-280BAFDAB5C3}"/>
                  </a:ext>
                </a:extLst>
              </p14:cNvPr>
              <p14:cNvContentPartPr/>
              <p14:nvPr/>
            </p14:nvContentPartPr>
            <p14:xfrm>
              <a:off x="5797697" y="59640"/>
              <a:ext cx="18000" cy="1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B7C770-9412-9201-8E37-280BAFDAB5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79697" y="42000"/>
                <a:ext cx="536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F04597-E926-B57E-9BBA-9BB282AAB477}"/>
                  </a:ext>
                </a:extLst>
              </p14:cNvPr>
              <p14:cNvContentPartPr/>
              <p14:nvPr/>
            </p14:nvContentPartPr>
            <p14:xfrm>
              <a:off x="4390457" y="278520"/>
              <a:ext cx="1249200" cy="55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F04597-E926-B57E-9BBA-9BB282AAB4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2457" y="260520"/>
                <a:ext cx="12848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3A1CEF-3477-DBE8-AC15-C16D8834D80B}"/>
                  </a:ext>
                </a:extLst>
              </p14:cNvPr>
              <p14:cNvContentPartPr/>
              <p14:nvPr/>
            </p14:nvContentPartPr>
            <p14:xfrm>
              <a:off x="5348057" y="31560"/>
              <a:ext cx="5292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3A1CEF-3477-DBE8-AC15-C16D8834D8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30417" y="13560"/>
                <a:ext cx="88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0CF66B-6865-E356-20A2-B77EEC72BB27}"/>
                  </a:ext>
                </a:extLst>
              </p14:cNvPr>
              <p14:cNvContentPartPr/>
              <p14:nvPr/>
            </p14:nvContentPartPr>
            <p14:xfrm>
              <a:off x="5060057" y="215520"/>
              <a:ext cx="144360" cy="4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0CF66B-6865-E356-20A2-B77EEC72BB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42417" y="197520"/>
                <a:ext cx="180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2084B5-BCB3-FE0F-21AC-C1B9B7AC9F2B}"/>
                  </a:ext>
                </a:extLst>
              </p14:cNvPr>
              <p14:cNvContentPartPr/>
              <p14:nvPr/>
            </p14:nvContentPartPr>
            <p14:xfrm>
              <a:off x="4655777" y="516840"/>
              <a:ext cx="65160" cy="6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2084B5-BCB3-FE0F-21AC-C1B9B7AC9F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8137" y="498840"/>
                <a:ext cx="100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CF280A-5B83-77AF-F204-4CBE061DB011}"/>
                  </a:ext>
                </a:extLst>
              </p14:cNvPr>
              <p14:cNvContentPartPr/>
              <p14:nvPr/>
            </p14:nvContentPartPr>
            <p14:xfrm>
              <a:off x="4104617" y="177360"/>
              <a:ext cx="83520" cy="38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CF280A-5B83-77AF-F204-4CBE061DB0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6977" y="159360"/>
                <a:ext cx="1191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8889A8D-F690-DBEF-95CE-4DF3E1DDC546}"/>
                  </a:ext>
                </a:extLst>
              </p14:cNvPr>
              <p14:cNvContentPartPr/>
              <p14:nvPr/>
            </p14:nvContentPartPr>
            <p14:xfrm>
              <a:off x="3641657" y="347280"/>
              <a:ext cx="448560" cy="29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8889A8D-F690-DBEF-95CE-4DF3E1DDC5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24017" y="329640"/>
                <a:ext cx="48420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F4AD4BF-BC35-6D0F-0760-35EE633F5F99}"/>
                  </a:ext>
                </a:extLst>
              </p14:cNvPr>
              <p14:cNvContentPartPr/>
              <p14:nvPr/>
            </p14:nvContentPartPr>
            <p14:xfrm>
              <a:off x="3827777" y="124080"/>
              <a:ext cx="108720" cy="523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F4AD4BF-BC35-6D0F-0760-35EE633F5F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10137" y="106080"/>
                <a:ext cx="14436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D733C9-281D-449F-EDD2-F7E0F2403F1B}"/>
                  </a:ext>
                </a:extLst>
              </p14:cNvPr>
              <p14:cNvContentPartPr/>
              <p14:nvPr/>
            </p14:nvContentPartPr>
            <p14:xfrm>
              <a:off x="3459857" y="264120"/>
              <a:ext cx="195840" cy="436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D733C9-281D-449F-EDD2-F7E0F2403F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41857" y="246120"/>
                <a:ext cx="2314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CB7B10-C6AF-7CB2-9C52-89F713F09DC4}"/>
                  </a:ext>
                </a:extLst>
              </p14:cNvPr>
              <p14:cNvContentPartPr/>
              <p14:nvPr/>
            </p14:nvContentPartPr>
            <p14:xfrm>
              <a:off x="3528257" y="178800"/>
              <a:ext cx="52920" cy="342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CB7B10-C6AF-7CB2-9C52-89F713F09DC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10257" y="160800"/>
                <a:ext cx="885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AD2B60-2513-3565-CC0C-3AF38608C180}"/>
                  </a:ext>
                </a:extLst>
              </p14:cNvPr>
              <p14:cNvContentPartPr/>
              <p14:nvPr/>
            </p14:nvContentPartPr>
            <p14:xfrm>
              <a:off x="3179777" y="245040"/>
              <a:ext cx="253440" cy="32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AD2B60-2513-3565-CC0C-3AF38608C18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1777" y="227040"/>
                <a:ext cx="2890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2E7296-B744-08F2-009A-4C7606205827}"/>
                  </a:ext>
                </a:extLst>
              </p14:cNvPr>
              <p14:cNvContentPartPr/>
              <p14:nvPr/>
            </p14:nvContentPartPr>
            <p14:xfrm>
              <a:off x="2333417" y="447360"/>
              <a:ext cx="689400" cy="204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2E7296-B744-08F2-009A-4C76062058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15777" y="429720"/>
                <a:ext cx="7250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1685243-76C4-EEE9-21F4-21F511DAA85E}"/>
                  </a:ext>
                </a:extLst>
              </p14:cNvPr>
              <p14:cNvContentPartPr/>
              <p14:nvPr/>
            </p14:nvContentPartPr>
            <p14:xfrm>
              <a:off x="2584337" y="574080"/>
              <a:ext cx="17208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1685243-76C4-EEE9-21F4-21F511DAA85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66697" y="556080"/>
                <a:ext cx="207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F73815D-0068-721F-B799-F47D03A867E1}"/>
                  </a:ext>
                </a:extLst>
              </p14:cNvPr>
              <p14:cNvContentPartPr/>
              <p14:nvPr/>
            </p14:nvContentPartPr>
            <p14:xfrm>
              <a:off x="1826537" y="632400"/>
              <a:ext cx="402480" cy="335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F73815D-0068-721F-B799-F47D03A867E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08537" y="614760"/>
                <a:ext cx="4381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9277E7-0EF2-C74F-BDF0-7EABCE0D0186}"/>
                  </a:ext>
                </a:extLst>
              </p14:cNvPr>
              <p14:cNvContentPartPr/>
              <p14:nvPr/>
            </p14:nvContentPartPr>
            <p14:xfrm>
              <a:off x="1536377" y="645000"/>
              <a:ext cx="348480" cy="37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9277E7-0EF2-C74F-BDF0-7EABCE0D01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18737" y="627000"/>
                <a:ext cx="3841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9D7494-1D4A-DCE9-2D68-EDC80BBC4C2C}"/>
                  </a:ext>
                </a:extLst>
              </p14:cNvPr>
              <p14:cNvContentPartPr/>
              <p14:nvPr/>
            </p14:nvContentPartPr>
            <p14:xfrm>
              <a:off x="2464097" y="381480"/>
              <a:ext cx="256320" cy="29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9D7494-1D4A-DCE9-2D68-EDC80BBC4C2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6457" y="363480"/>
                <a:ext cx="291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171342C-E1FB-49D0-AAF5-2A6A6417479E}"/>
                  </a:ext>
                </a:extLst>
              </p14:cNvPr>
              <p14:cNvContentPartPr/>
              <p14:nvPr/>
            </p14:nvContentPartPr>
            <p14:xfrm>
              <a:off x="1344137" y="419640"/>
              <a:ext cx="344880" cy="42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171342C-E1FB-49D0-AAF5-2A6A641747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26137" y="401640"/>
                <a:ext cx="38052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B0C4088-D1DB-4E37-8559-4E808CEEBC47}"/>
                  </a:ext>
                </a:extLst>
              </p14:cNvPr>
              <p14:cNvContentPartPr/>
              <p14:nvPr/>
            </p14:nvContentPartPr>
            <p14:xfrm>
              <a:off x="781457" y="256560"/>
              <a:ext cx="423720" cy="385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B0C4088-D1DB-4E37-8559-4E808CEEBC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3817" y="238560"/>
                <a:ext cx="4593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C39528-B0AB-91B8-EF9E-159ECB622056}"/>
                  </a:ext>
                </a:extLst>
              </p14:cNvPr>
              <p14:cNvContentPartPr/>
              <p14:nvPr/>
            </p14:nvContentPartPr>
            <p14:xfrm>
              <a:off x="559337" y="579840"/>
              <a:ext cx="158400" cy="347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C39528-B0AB-91B8-EF9E-159ECB6220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1337" y="562200"/>
                <a:ext cx="1940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E15273-0AC2-90CF-317C-E1D5749DADC0}"/>
                  </a:ext>
                </a:extLst>
              </p14:cNvPr>
              <p14:cNvContentPartPr/>
              <p14:nvPr/>
            </p14:nvContentPartPr>
            <p14:xfrm>
              <a:off x="387617" y="416760"/>
              <a:ext cx="213120" cy="378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E15273-0AC2-90CF-317C-E1D5749DAD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9617" y="398760"/>
                <a:ext cx="24876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82B0662-98EB-CAAC-B393-A826026FC23F}"/>
              </a:ext>
            </a:extLst>
          </p:cNvPr>
          <p:cNvGrpSpPr/>
          <p:nvPr/>
        </p:nvGrpSpPr>
        <p:grpSpPr>
          <a:xfrm>
            <a:off x="3503777" y="1098240"/>
            <a:ext cx="3548160" cy="1055520"/>
            <a:chOff x="3503777" y="1098240"/>
            <a:chExt cx="3548160" cy="10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26FAB1-1FC7-8073-1D15-22E5297D0362}"/>
                    </a:ext>
                  </a:extLst>
                </p14:cNvPr>
                <p14:cNvContentPartPr/>
                <p14:nvPr/>
              </p14:nvContentPartPr>
              <p14:xfrm>
                <a:off x="6013697" y="1467240"/>
                <a:ext cx="828000" cy="54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26FAB1-1FC7-8073-1D15-22E5297D03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95697" y="1449600"/>
                  <a:ext cx="8636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4E1861-B471-FA39-2E5C-5FBC465AFB7B}"/>
                    </a:ext>
                  </a:extLst>
                </p14:cNvPr>
                <p14:cNvContentPartPr/>
                <p14:nvPr/>
              </p14:nvContentPartPr>
              <p14:xfrm>
                <a:off x="6495017" y="1984560"/>
                <a:ext cx="209160" cy="169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4E1861-B471-FA39-2E5C-5FBC465AFB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7017" y="1966920"/>
                  <a:ext cx="244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313183-FDFF-3842-CE39-03CF957981E7}"/>
                    </a:ext>
                  </a:extLst>
                </p14:cNvPr>
                <p14:cNvContentPartPr/>
                <p14:nvPr/>
              </p14:nvContentPartPr>
              <p14:xfrm>
                <a:off x="6416897" y="1098240"/>
                <a:ext cx="635040" cy="19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313183-FDFF-3842-CE39-03CF957981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98897" y="1080240"/>
                  <a:ext cx="67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A9611A-EA2B-300B-55AF-6EF673962083}"/>
                    </a:ext>
                  </a:extLst>
                </p14:cNvPr>
                <p14:cNvContentPartPr/>
                <p14:nvPr/>
              </p14:nvContentPartPr>
              <p14:xfrm>
                <a:off x="5690417" y="1609800"/>
                <a:ext cx="303120" cy="19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A9611A-EA2B-300B-55AF-6EF6739620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72417" y="1591800"/>
                  <a:ext cx="338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18DC09-B7C7-7E3C-2DB9-556C1F43FED7}"/>
                    </a:ext>
                  </a:extLst>
                </p14:cNvPr>
                <p14:cNvContentPartPr/>
                <p14:nvPr/>
              </p14:nvContentPartPr>
              <p14:xfrm>
                <a:off x="5935217" y="139956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18DC09-B7C7-7E3C-2DB9-556C1F43FE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17577" y="1381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9F09D2-FC89-2903-D948-DC1417664F5E}"/>
                    </a:ext>
                  </a:extLst>
                </p14:cNvPr>
                <p14:cNvContentPartPr/>
                <p14:nvPr/>
              </p14:nvContentPartPr>
              <p14:xfrm>
                <a:off x="5468297" y="1255560"/>
                <a:ext cx="23040" cy="47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9F09D2-FC89-2903-D948-DC1417664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50657" y="1237920"/>
                  <a:ext cx="58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0CF28F-A192-808A-AD8B-77C887A7D35E}"/>
                    </a:ext>
                  </a:extLst>
                </p14:cNvPr>
                <p14:cNvContentPartPr/>
                <p14:nvPr/>
              </p14:nvContentPartPr>
              <p14:xfrm>
                <a:off x="3961697" y="1462560"/>
                <a:ext cx="1347840" cy="30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0CF28F-A192-808A-AD8B-77C887A7D3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43697" y="1444920"/>
                  <a:ext cx="13834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F9750E-7045-13F4-79D6-3B49DA14963E}"/>
                    </a:ext>
                  </a:extLst>
                </p14:cNvPr>
                <p14:cNvContentPartPr/>
                <p14:nvPr/>
              </p14:nvContentPartPr>
              <p14:xfrm>
                <a:off x="4321697" y="1374720"/>
                <a:ext cx="358200" cy="4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F9750E-7045-13F4-79D6-3B49DA1496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03697" y="1357080"/>
                  <a:ext cx="393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BB08BE-1AEB-D744-806B-F6874480A1FC}"/>
                    </a:ext>
                  </a:extLst>
                </p14:cNvPr>
                <p14:cNvContentPartPr/>
                <p14:nvPr/>
              </p14:nvContentPartPr>
              <p14:xfrm>
                <a:off x="3516377" y="1712760"/>
                <a:ext cx="135720" cy="6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BB08BE-1AEB-D744-806B-F6874480A1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98737" y="1694760"/>
                  <a:ext cx="171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2B11B9-D1DE-8E3F-10D3-C489322E3391}"/>
                    </a:ext>
                  </a:extLst>
                </p14:cNvPr>
                <p14:cNvContentPartPr/>
                <p14:nvPr/>
              </p14:nvContentPartPr>
              <p14:xfrm>
                <a:off x="3503777" y="1674240"/>
                <a:ext cx="141480" cy="12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2B11B9-D1DE-8E3F-10D3-C489322E33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5777" y="1656240"/>
                  <a:ext cx="17712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E7EDF60-04E2-A2F2-9177-6D2177950C24}"/>
                  </a:ext>
                </a:extLst>
              </p14:cNvPr>
              <p14:cNvContentPartPr/>
              <p14:nvPr/>
            </p14:nvContentPartPr>
            <p14:xfrm>
              <a:off x="2051537" y="2861520"/>
              <a:ext cx="650520" cy="1346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E7EDF60-04E2-A2F2-9177-6D2177950C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33537" y="2843880"/>
                <a:ext cx="686160" cy="13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DB9D1E4-775D-E8FC-1900-1A6B41429517}"/>
                  </a:ext>
                </a:extLst>
              </p14:cNvPr>
              <p14:cNvContentPartPr/>
              <p14:nvPr/>
            </p14:nvContentPartPr>
            <p14:xfrm>
              <a:off x="2952617" y="482748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DB9D1E4-775D-E8FC-1900-1A6B4142951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43977" y="4818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A50BE12-9293-B809-5220-C1498B5AD1F8}"/>
                  </a:ext>
                </a:extLst>
              </p14:cNvPr>
              <p14:cNvContentPartPr/>
              <p14:nvPr/>
            </p14:nvContentPartPr>
            <p14:xfrm>
              <a:off x="1767857" y="2673240"/>
              <a:ext cx="1307520" cy="175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A50BE12-9293-B809-5220-C1498B5AD1F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58857" y="2664240"/>
                <a:ext cx="1325160" cy="177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44E670B-D047-1C64-4977-F79945B3FC20}"/>
              </a:ext>
            </a:extLst>
          </p:cNvPr>
          <p:cNvGrpSpPr/>
          <p:nvPr/>
        </p:nvGrpSpPr>
        <p:grpSpPr>
          <a:xfrm>
            <a:off x="4152857" y="2128560"/>
            <a:ext cx="4500360" cy="1359360"/>
            <a:chOff x="4152857" y="2128560"/>
            <a:chExt cx="4500360" cy="13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EEFA63-A66B-3D35-916F-4E151342A549}"/>
                    </a:ext>
                  </a:extLst>
                </p14:cNvPr>
                <p14:cNvContentPartPr/>
                <p14:nvPr/>
              </p14:nvContentPartPr>
              <p14:xfrm>
                <a:off x="6220337" y="3393960"/>
                <a:ext cx="156600" cy="9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EEFA63-A66B-3D35-916F-4E151342A5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11337" y="3384960"/>
                  <a:ext cx="174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3663102-7FEF-D507-1AC6-EF807E9602FB}"/>
                    </a:ext>
                  </a:extLst>
                </p14:cNvPr>
                <p14:cNvContentPartPr/>
                <p14:nvPr/>
              </p14:nvContentPartPr>
              <p14:xfrm>
                <a:off x="8286737" y="2695560"/>
                <a:ext cx="366480" cy="498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3663102-7FEF-D507-1AC6-EF807E9602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77737" y="2686920"/>
                  <a:ext cx="3841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DB5A2C-C14E-A846-EB41-9D2A6710B9FB}"/>
                    </a:ext>
                  </a:extLst>
                </p14:cNvPr>
                <p14:cNvContentPartPr/>
                <p14:nvPr/>
              </p14:nvContentPartPr>
              <p14:xfrm>
                <a:off x="7758977" y="2436000"/>
                <a:ext cx="564840" cy="55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DB5A2C-C14E-A846-EB41-9D2A6710B9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49977" y="2427000"/>
                  <a:ext cx="5824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13053E-7FEB-09FC-CADD-F3432B9A838E}"/>
                    </a:ext>
                  </a:extLst>
                </p14:cNvPr>
                <p14:cNvContentPartPr/>
                <p14:nvPr/>
              </p14:nvContentPartPr>
              <p14:xfrm>
                <a:off x="7970657" y="2378400"/>
                <a:ext cx="3636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13053E-7FEB-09FC-CADD-F3432B9A83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62017" y="2369760"/>
                  <a:ext cx="5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50CA4D-914B-1175-0EBE-5D91CA001AFF}"/>
                    </a:ext>
                  </a:extLst>
                </p14:cNvPr>
                <p14:cNvContentPartPr/>
                <p14:nvPr/>
              </p14:nvContentPartPr>
              <p14:xfrm>
                <a:off x="7842137" y="3190920"/>
                <a:ext cx="164880" cy="27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50CA4D-914B-1175-0EBE-5D91CA001A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33497" y="3181920"/>
                  <a:ext cx="182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444F39-2CE9-0ABD-B26D-E05A43708096}"/>
                    </a:ext>
                  </a:extLst>
                </p14:cNvPr>
                <p14:cNvContentPartPr/>
                <p14:nvPr/>
              </p14:nvContentPartPr>
              <p14:xfrm>
                <a:off x="7380977" y="2853960"/>
                <a:ext cx="368280" cy="29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444F39-2CE9-0ABD-B26D-E05A437080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71977" y="2845320"/>
                  <a:ext cx="3859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CAF5A4-F651-FB5E-6049-C88538D7A944}"/>
                    </a:ext>
                  </a:extLst>
                </p14:cNvPr>
                <p14:cNvContentPartPr/>
                <p14:nvPr/>
              </p14:nvContentPartPr>
              <p14:xfrm>
                <a:off x="6951497" y="2501880"/>
                <a:ext cx="307440" cy="558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CAF5A4-F651-FB5E-6049-C88538D7A9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42857" y="2492880"/>
                  <a:ext cx="3250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A3232A-889C-CCA9-DDBB-8446E335A2AA}"/>
                    </a:ext>
                  </a:extLst>
                </p14:cNvPr>
                <p14:cNvContentPartPr/>
                <p14:nvPr/>
              </p14:nvContentPartPr>
              <p14:xfrm>
                <a:off x="7105937" y="2128560"/>
                <a:ext cx="368640" cy="51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A3232A-889C-CCA9-DDBB-8446E335A2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96937" y="2119920"/>
                  <a:ext cx="3862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ECD00F-7F9B-C0CF-2EDD-88E97E01C6D0}"/>
                    </a:ext>
                  </a:extLst>
                </p14:cNvPr>
                <p14:cNvContentPartPr/>
                <p14:nvPr/>
              </p14:nvContentPartPr>
              <p14:xfrm>
                <a:off x="6024857" y="2769000"/>
                <a:ext cx="756720" cy="37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ECD00F-7F9B-C0CF-2EDD-88E97E01C6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16217" y="2760360"/>
                  <a:ext cx="7743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546C34-E813-24F0-22F0-47590C891E4A}"/>
                    </a:ext>
                  </a:extLst>
                </p14:cNvPr>
                <p14:cNvContentPartPr/>
                <p14:nvPr/>
              </p14:nvContentPartPr>
              <p14:xfrm>
                <a:off x="6496817" y="3102720"/>
                <a:ext cx="115560" cy="2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546C34-E813-24F0-22F0-47590C891E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8177" y="3094080"/>
                  <a:ext cx="133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824678-1553-F66B-5827-C3D14CBB4389}"/>
                    </a:ext>
                  </a:extLst>
                </p14:cNvPr>
                <p14:cNvContentPartPr/>
                <p14:nvPr/>
              </p14:nvContentPartPr>
              <p14:xfrm>
                <a:off x="5672057" y="2742360"/>
                <a:ext cx="402480" cy="45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824678-1553-F66B-5827-C3D14CBB43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63417" y="2733720"/>
                  <a:ext cx="4201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FB17EF-6DD3-0E14-2902-BC948D4FDF14}"/>
                    </a:ext>
                  </a:extLst>
                </p14:cNvPr>
                <p14:cNvContentPartPr/>
                <p14:nvPr/>
              </p14:nvContentPartPr>
              <p14:xfrm>
                <a:off x="5875817" y="2400360"/>
                <a:ext cx="397440" cy="5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FB17EF-6DD3-0E14-2902-BC948D4FDF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66817" y="2391720"/>
                  <a:ext cx="415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7D8BDA-5153-7E97-A7DA-7B1D942157ED}"/>
                    </a:ext>
                  </a:extLst>
                </p14:cNvPr>
                <p14:cNvContentPartPr/>
                <p14:nvPr/>
              </p14:nvContentPartPr>
              <p14:xfrm>
                <a:off x="5324297" y="2706000"/>
                <a:ext cx="128520" cy="389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7D8BDA-5153-7E97-A7DA-7B1D942157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15657" y="2697360"/>
                  <a:ext cx="1461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CAA1B0-7C97-721F-3720-1C6654EE906B}"/>
                    </a:ext>
                  </a:extLst>
                </p14:cNvPr>
                <p14:cNvContentPartPr/>
                <p14:nvPr/>
              </p14:nvContentPartPr>
              <p14:xfrm>
                <a:off x="4880057" y="2455080"/>
                <a:ext cx="299520" cy="50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CAA1B0-7C97-721F-3720-1C6654EE90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71417" y="2446080"/>
                  <a:ext cx="317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E04AE8C-9B42-CC6A-FCE0-4EF81F92F1C5}"/>
                    </a:ext>
                  </a:extLst>
                </p14:cNvPr>
                <p14:cNvContentPartPr/>
                <p14:nvPr/>
              </p14:nvContentPartPr>
              <p14:xfrm>
                <a:off x="5024057" y="2290200"/>
                <a:ext cx="24120" cy="1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E04AE8C-9B42-CC6A-FCE0-4EF81F92F1C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5417" y="2281200"/>
                  <a:ext cx="4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BEF961-CFCF-2B03-CF5D-1B0E07BEA943}"/>
                    </a:ext>
                  </a:extLst>
                </p14:cNvPr>
                <p14:cNvContentPartPr/>
                <p14:nvPr/>
              </p14:nvContentPartPr>
              <p14:xfrm>
                <a:off x="4861697" y="3129000"/>
                <a:ext cx="212400" cy="9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BEF961-CFCF-2B03-CF5D-1B0E07BEA9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52697" y="3120000"/>
                  <a:ext cx="230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D1B9E5-EFBC-EBC3-862D-25AC69633279}"/>
                    </a:ext>
                  </a:extLst>
                </p14:cNvPr>
                <p14:cNvContentPartPr/>
                <p14:nvPr/>
              </p14:nvContentPartPr>
              <p14:xfrm>
                <a:off x="4152857" y="2704560"/>
                <a:ext cx="619560" cy="75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D1B9E5-EFBC-EBC3-862D-25AC696332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43857" y="2695920"/>
                  <a:ext cx="637200" cy="77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60AD566-6575-1CA1-4F57-D354926CE46E}"/>
              </a:ext>
            </a:extLst>
          </p:cNvPr>
          <p:cNvGrpSpPr/>
          <p:nvPr/>
        </p:nvGrpSpPr>
        <p:grpSpPr>
          <a:xfrm>
            <a:off x="4567217" y="3837480"/>
            <a:ext cx="3488400" cy="971640"/>
            <a:chOff x="4567217" y="3837480"/>
            <a:chExt cx="3488400" cy="9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41FED9-BA8F-27A7-5020-EBB5A1C81389}"/>
                    </a:ext>
                  </a:extLst>
                </p14:cNvPr>
                <p14:cNvContentPartPr/>
                <p14:nvPr/>
              </p14:nvContentPartPr>
              <p14:xfrm>
                <a:off x="4567217" y="3837480"/>
                <a:ext cx="3488400" cy="971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41FED9-BA8F-27A7-5020-EBB5A1C813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58577" y="3828840"/>
                  <a:ext cx="3506040" cy="9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C5107A1-8ECB-7099-B3E0-B306058A94F5}"/>
                    </a:ext>
                  </a:extLst>
                </p14:cNvPr>
                <p14:cNvContentPartPr/>
                <p14:nvPr/>
              </p14:nvContentPartPr>
              <p14:xfrm>
                <a:off x="5117657" y="4355880"/>
                <a:ext cx="2644560" cy="13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C5107A1-8ECB-7099-B3E0-B306058A94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09017" y="4347240"/>
                  <a:ext cx="2662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0B02A55-DDBD-4EC9-97F5-019A18DFABF0}"/>
                    </a:ext>
                  </a:extLst>
                </p14:cNvPr>
                <p14:cNvContentPartPr/>
                <p14:nvPr/>
              </p14:nvContentPartPr>
              <p14:xfrm>
                <a:off x="6178217" y="4069680"/>
                <a:ext cx="1166760" cy="64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0B02A55-DDBD-4EC9-97F5-019A18DFAB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69217" y="4060680"/>
                  <a:ext cx="11844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6DA364-E179-86D0-E602-2651E7BA36F7}"/>
                    </a:ext>
                  </a:extLst>
                </p14:cNvPr>
                <p14:cNvContentPartPr/>
                <p14:nvPr/>
              </p14:nvContentPartPr>
              <p14:xfrm>
                <a:off x="6547217" y="4089840"/>
                <a:ext cx="39600" cy="3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6DA364-E179-86D0-E602-2651E7BA36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38577" y="4081200"/>
                  <a:ext cx="57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B6D720-D0D1-688E-B86E-AF4E59BDAF66}"/>
                    </a:ext>
                  </a:extLst>
                </p14:cNvPr>
                <p14:cNvContentPartPr/>
                <p14:nvPr/>
              </p14:nvContentPartPr>
              <p14:xfrm>
                <a:off x="6008297" y="4254000"/>
                <a:ext cx="289080" cy="308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B6D720-D0D1-688E-B86E-AF4E59BDAF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99657" y="4245000"/>
                  <a:ext cx="3067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11BC18-AA64-C218-A0E1-F862283A76A1}"/>
              </a:ext>
            </a:extLst>
          </p:cNvPr>
          <p:cNvGrpSpPr/>
          <p:nvPr/>
        </p:nvGrpSpPr>
        <p:grpSpPr>
          <a:xfrm>
            <a:off x="2197697" y="4367760"/>
            <a:ext cx="2095560" cy="1877760"/>
            <a:chOff x="2197697" y="4367760"/>
            <a:chExt cx="2095560" cy="18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5C2733-AB31-4BF9-1681-4CA54182AEE7}"/>
                    </a:ext>
                  </a:extLst>
                </p14:cNvPr>
                <p14:cNvContentPartPr/>
                <p14:nvPr/>
              </p14:nvContentPartPr>
              <p14:xfrm>
                <a:off x="2289137" y="4367760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5C2733-AB31-4BF9-1681-4CA54182AE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80497" y="4358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D432F1-4CB4-BDCC-9326-2EDDC9270AEC}"/>
                    </a:ext>
                  </a:extLst>
                </p14:cNvPr>
                <p14:cNvContentPartPr/>
                <p14:nvPr/>
              </p14:nvContentPartPr>
              <p14:xfrm>
                <a:off x="2197697" y="4369920"/>
                <a:ext cx="2095560" cy="1875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D432F1-4CB4-BDCC-9326-2EDDC9270A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89057" y="4360920"/>
                  <a:ext cx="2113200" cy="18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C9DB56-260F-C626-074A-CAC6DB839624}"/>
              </a:ext>
            </a:extLst>
          </p:cNvPr>
          <p:cNvGrpSpPr/>
          <p:nvPr/>
        </p:nvGrpSpPr>
        <p:grpSpPr>
          <a:xfrm>
            <a:off x="4753697" y="5572320"/>
            <a:ext cx="2303640" cy="667800"/>
            <a:chOff x="4753697" y="5572320"/>
            <a:chExt cx="230364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0D44C5-3E99-73BB-FCEA-9927DF9D9C22}"/>
                    </a:ext>
                  </a:extLst>
                </p14:cNvPr>
                <p14:cNvContentPartPr/>
                <p14:nvPr/>
              </p14:nvContentPartPr>
              <p14:xfrm>
                <a:off x="4753697" y="5901720"/>
                <a:ext cx="379800" cy="272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0D44C5-3E99-73BB-FCEA-9927DF9D9C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6057" y="5884080"/>
                  <a:ext cx="415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8AC788-8ADA-0091-BF5B-768339A21679}"/>
                    </a:ext>
                  </a:extLst>
                </p14:cNvPr>
                <p14:cNvContentPartPr/>
                <p14:nvPr/>
              </p14:nvContentPartPr>
              <p14:xfrm>
                <a:off x="5419337" y="5572320"/>
                <a:ext cx="315720" cy="667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8AC788-8ADA-0091-BF5B-768339A216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1697" y="5554320"/>
                  <a:ext cx="35136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6236D26-A634-56FE-8081-A1244E05D41A}"/>
                    </a:ext>
                  </a:extLst>
                </p14:cNvPr>
                <p14:cNvContentPartPr/>
                <p14:nvPr/>
              </p14:nvContentPartPr>
              <p14:xfrm>
                <a:off x="6092537" y="5852040"/>
                <a:ext cx="307440" cy="24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6236D26-A634-56FE-8081-A1244E05D4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74897" y="5834400"/>
                  <a:ext cx="343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5CD939-2548-6D56-B4D7-A83C08ACD88E}"/>
                    </a:ext>
                  </a:extLst>
                </p14:cNvPr>
                <p14:cNvContentPartPr/>
                <p14:nvPr/>
              </p14:nvContentPartPr>
              <p14:xfrm>
                <a:off x="6711377" y="5790840"/>
                <a:ext cx="345960" cy="273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5CD939-2548-6D56-B4D7-A83C08ACD88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3737" y="5773200"/>
                  <a:ext cx="381600" cy="30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7100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17E1D6C-9538-643E-3352-CE3E4E2131B1}"/>
              </a:ext>
            </a:extLst>
          </p:cNvPr>
          <p:cNvGrpSpPr/>
          <p:nvPr/>
        </p:nvGrpSpPr>
        <p:grpSpPr>
          <a:xfrm>
            <a:off x="978377" y="-26040"/>
            <a:ext cx="7572960" cy="1012594"/>
            <a:chOff x="978377" y="-26040"/>
            <a:chExt cx="7572960" cy="10125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7FB89E3-06E8-2A6E-6F9B-5D4D64521260}"/>
                    </a:ext>
                  </a:extLst>
                </p14:cNvPr>
                <p14:cNvContentPartPr/>
                <p14:nvPr/>
              </p14:nvContentPartPr>
              <p14:xfrm>
                <a:off x="8014937" y="281760"/>
                <a:ext cx="536400" cy="401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7FB89E3-06E8-2A6E-6F9B-5D4D645212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97297" y="264120"/>
                  <a:ext cx="5720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A1542A-B39E-653D-FF8F-DEDA6FC7EFD3}"/>
                    </a:ext>
                  </a:extLst>
                </p14:cNvPr>
                <p14:cNvContentPartPr/>
                <p14:nvPr/>
              </p14:nvContentPartPr>
              <p14:xfrm>
                <a:off x="7599497" y="197160"/>
                <a:ext cx="473400" cy="33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A1542A-B39E-653D-FF8F-DEDA6FC7EF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81857" y="179520"/>
                  <a:ext cx="5090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664A00-A886-8DBC-C6EC-9D4C573DB892}"/>
                    </a:ext>
                  </a:extLst>
                </p14:cNvPr>
                <p14:cNvContentPartPr/>
                <p14:nvPr/>
              </p14:nvContentPartPr>
              <p14:xfrm>
                <a:off x="7375217" y="276000"/>
                <a:ext cx="191880" cy="30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664A00-A886-8DBC-C6EC-9D4C573DB8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7577" y="258000"/>
                  <a:ext cx="227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231A27-2018-E628-8606-3EE8D81D7B29}"/>
                    </a:ext>
                  </a:extLst>
                </p14:cNvPr>
                <p14:cNvContentPartPr/>
                <p14:nvPr/>
              </p14:nvContentPartPr>
              <p14:xfrm>
                <a:off x="6922697" y="303360"/>
                <a:ext cx="230760" cy="19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231A27-2018-E628-8606-3EE8D81D7B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05057" y="285360"/>
                  <a:ext cx="266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5746C5-1C25-B3C4-6077-A69CC1D1BC40}"/>
                    </a:ext>
                  </a:extLst>
                </p14:cNvPr>
                <p14:cNvContentPartPr/>
                <p14:nvPr/>
              </p14:nvContentPartPr>
              <p14:xfrm>
                <a:off x="7215737" y="-26040"/>
                <a:ext cx="368640" cy="18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5746C5-1C25-B3C4-6077-A69CC1D1BC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98097" y="-43680"/>
                  <a:ext cx="404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7CFBAC-57EC-E7EF-D5C6-6DD6227513BC}"/>
                    </a:ext>
                  </a:extLst>
                </p14:cNvPr>
                <p14:cNvContentPartPr/>
                <p14:nvPr/>
              </p14:nvContentPartPr>
              <p14:xfrm>
                <a:off x="6479177" y="359434"/>
                <a:ext cx="297720" cy="24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7CFBAC-57EC-E7EF-D5C6-6DD6227513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1537" y="341794"/>
                  <a:ext cx="333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EC2A11B-DA7D-E0D3-0BE6-E730864E7C8F}"/>
                    </a:ext>
                  </a:extLst>
                </p14:cNvPr>
                <p14:cNvContentPartPr/>
                <p14:nvPr/>
              </p14:nvContentPartPr>
              <p14:xfrm>
                <a:off x="5794457" y="299674"/>
                <a:ext cx="420480" cy="20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EC2A11B-DA7D-E0D3-0BE6-E730864E7C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76817" y="282034"/>
                  <a:ext cx="45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D30D08-8E1E-FE23-38DF-7CC75AC5051A}"/>
                    </a:ext>
                  </a:extLst>
                </p14:cNvPr>
                <p14:cNvContentPartPr/>
                <p14:nvPr/>
              </p14:nvContentPartPr>
              <p14:xfrm>
                <a:off x="6147257" y="617554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D30D08-8E1E-FE23-38DF-7CC75AC505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29617" y="599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2EC402-C551-97EE-5129-941F92B13C30}"/>
                    </a:ext>
                  </a:extLst>
                </p14:cNvPr>
                <p14:cNvContentPartPr/>
                <p14:nvPr/>
              </p14:nvContentPartPr>
              <p14:xfrm>
                <a:off x="5821097" y="705394"/>
                <a:ext cx="211320" cy="65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2EC402-C551-97EE-5129-941F92B13C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03457" y="687754"/>
                  <a:ext cx="246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85F7ED-40EC-C593-A98B-EABFDA437DF4}"/>
                    </a:ext>
                  </a:extLst>
                </p14:cNvPr>
                <p14:cNvContentPartPr/>
                <p14:nvPr/>
              </p14:nvContentPartPr>
              <p14:xfrm>
                <a:off x="5236097" y="408754"/>
                <a:ext cx="578520" cy="20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85F7ED-40EC-C593-A98B-EABFDA437D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18097" y="390754"/>
                  <a:ext cx="614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FAA124-1B10-DD34-CF5B-C705DD21BF54}"/>
                    </a:ext>
                  </a:extLst>
                </p14:cNvPr>
                <p14:cNvContentPartPr/>
                <p14:nvPr/>
              </p14:nvContentPartPr>
              <p14:xfrm>
                <a:off x="5629937" y="97354"/>
                <a:ext cx="37440" cy="2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FAA124-1B10-DD34-CF5B-C705DD21BF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11937" y="79714"/>
                  <a:ext cx="73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7274B5-FA86-A921-6894-BD935355271E}"/>
                    </a:ext>
                  </a:extLst>
                </p14:cNvPr>
                <p14:cNvContentPartPr/>
                <p14:nvPr/>
              </p14:nvContentPartPr>
              <p14:xfrm>
                <a:off x="5384057" y="759754"/>
                <a:ext cx="198720" cy="5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7274B5-FA86-A921-6894-BD93535527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66417" y="742114"/>
                  <a:ext cx="23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97179F-A312-E724-12F6-CFBC1718C716}"/>
                    </a:ext>
                  </a:extLst>
                </p14:cNvPr>
                <p14:cNvContentPartPr/>
                <p14:nvPr/>
              </p14:nvContentPartPr>
              <p14:xfrm>
                <a:off x="4579817" y="336394"/>
                <a:ext cx="43380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97179F-A312-E724-12F6-CFBC1718C7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61817" y="318754"/>
                  <a:ext cx="469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F38596-636B-0B29-EB26-C2E014412415}"/>
                    </a:ext>
                  </a:extLst>
                </p14:cNvPr>
                <p14:cNvContentPartPr/>
                <p14:nvPr/>
              </p14:nvContentPartPr>
              <p14:xfrm>
                <a:off x="4854497" y="51634"/>
                <a:ext cx="198720" cy="2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F38596-636B-0B29-EB26-C2E0144124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6497" y="33994"/>
                  <a:ext cx="234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665202-AEC9-77A1-B0D5-DB514D8532A9}"/>
                    </a:ext>
                  </a:extLst>
                </p14:cNvPr>
                <p14:cNvContentPartPr/>
                <p14:nvPr/>
              </p14:nvContentPartPr>
              <p14:xfrm>
                <a:off x="4788617" y="621514"/>
                <a:ext cx="360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665202-AEC9-77A1-B0D5-DB514D8532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70617" y="603874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6370D1-A631-E18F-4958-BC6BB5B8CAB8}"/>
                    </a:ext>
                  </a:extLst>
                </p14:cNvPr>
                <p14:cNvContentPartPr/>
                <p14:nvPr/>
              </p14:nvContentPartPr>
              <p14:xfrm>
                <a:off x="4085537" y="188434"/>
                <a:ext cx="434880" cy="601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6370D1-A631-E18F-4958-BC6BB5B8CA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67537" y="170434"/>
                  <a:ext cx="47052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1D70ED-1D2A-6FC3-261C-11AC3ABF57CA}"/>
                    </a:ext>
                  </a:extLst>
                </p14:cNvPr>
                <p14:cNvContentPartPr/>
                <p14:nvPr/>
              </p14:nvContentPartPr>
              <p14:xfrm>
                <a:off x="4381457" y="933634"/>
                <a:ext cx="248400" cy="5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1D70ED-1D2A-6FC3-261C-11AC3ABF57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63457" y="915634"/>
                  <a:ext cx="28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E71CC2-6DB7-2AE7-0C9E-A102A8D85AE0}"/>
                    </a:ext>
                  </a:extLst>
                </p14:cNvPr>
                <p14:cNvContentPartPr/>
                <p14:nvPr/>
              </p14:nvContentPartPr>
              <p14:xfrm>
                <a:off x="3622577" y="356194"/>
                <a:ext cx="382680" cy="28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E71CC2-6DB7-2AE7-0C9E-A102A8D85A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4577" y="338194"/>
                  <a:ext cx="4183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876C94-BB62-E4D6-C430-AEA994EF4BB3}"/>
                    </a:ext>
                  </a:extLst>
                </p14:cNvPr>
                <p14:cNvContentPartPr/>
                <p14:nvPr/>
              </p14:nvContentPartPr>
              <p14:xfrm>
                <a:off x="3067817" y="243874"/>
                <a:ext cx="499320" cy="47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876C94-BB62-E4D6-C430-AEA994EF4B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0177" y="225874"/>
                  <a:ext cx="5349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91BF3C-7A7F-2DCD-8BAE-5C9F6F3D76F0}"/>
                    </a:ext>
                  </a:extLst>
                </p14:cNvPr>
                <p14:cNvContentPartPr/>
                <p14:nvPr/>
              </p14:nvContentPartPr>
              <p14:xfrm>
                <a:off x="3288857" y="123634"/>
                <a:ext cx="79560" cy="27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91BF3C-7A7F-2DCD-8BAE-5C9F6F3D76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71217" y="105634"/>
                  <a:ext cx="115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27B46B-3F88-1934-C17C-963625A0FFFF}"/>
                    </a:ext>
                  </a:extLst>
                </p14:cNvPr>
                <p14:cNvContentPartPr/>
                <p14:nvPr/>
              </p14:nvContentPartPr>
              <p14:xfrm>
                <a:off x="2835257" y="210394"/>
                <a:ext cx="277200" cy="507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27B46B-3F88-1934-C17C-963625A0FF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7617" y="192394"/>
                  <a:ext cx="31284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68DD3D-EEC3-CDCB-B0A7-73A5FA039BBD}"/>
                    </a:ext>
                  </a:extLst>
                </p14:cNvPr>
                <p14:cNvContentPartPr/>
                <p14:nvPr/>
              </p14:nvContentPartPr>
              <p14:xfrm>
                <a:off x="2625737" y="330634"/>
                <a:ext cx="225720" cy="150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68DD3D-EEC3-CDCB-B0A7-73A5FA039B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07737" y="312634"/>
                  <a:ext cx="261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95582C-1A9F-3BD1-7BD3-C0658F466B55}"/>
                    </a:ext>
                  </a:extLst>
                </p14:cNvPr>
                <p14:cNvContentPartPr/>
                <p14:nvPr/>
              </p14:nvContentPartPr>
              <p14:xfrm>
                <a:off x="2751017" y="549874"/>
                <a:ext cx="36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95582C-1A9F-3BD1-7BD3-C0658F466B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33377" y="532234"/>
                  <a:ext cx="3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57C0CC-1C8B-F7C4-15AA-F045401853C5}"/>
                    </a:ext>
                  </a:extLst>
                </p14:cNvPr>
                <p14:cNvContentPartPr/>
                <p14:nvPr/>
              </p14:nvContentPartPr>
              <p14:xfrm>
                <a:off x="1768937" y="158194"/>
                <a:ext cx="679320" cy="51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57C0CC-1C8B-F7C4-15AA-F045401853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0937" y="140554"/>
                  <a:ext cx="7149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E6181E-8CFD-C1EC-5F74-1F92BC4BB92B}"/>
                    </a:ext>
                  </a:extLst>
                </p14:cNvPr>
                <p14:cNvContentPartPr/>
                <p14:nvPr/>
              </p14:nvContentPartPr>
              <p14:xfrm>
                <a:off x="1907537" y="194194"/>
                <a:ext cx="1080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E6181E-8CFD-C1EC-5F74-1F92BC4BB9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9897" y="176194"/>
                  <a:ext cx="46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1F6172-E99F-EC42-AA99-B7E0435AFA70}"/>
                    </a:ext>
                  </a:extLst>
                </p14:cNvPr>
                <p14:cNvContentPartPr/>
                <p14:nvPr/>
              </p14:nvContentPartPr>
              <p14:xfrm>
                <a:off x="1672097" y="400114"/>
                <a:ext cx="119880" cy="22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1F6172-E99F-EC42-AA99-B7E0435AFA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54457" y="382114"/>
                  <a:ext cx="155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5015A3-E3D6-4441-0076-ED0148C485BC}"/>
                    </a:ext>
                  </a:extLst>
                </p14:cNvPr>
                <p14:cNvContentPartPr/>
                <p14:nvPr/>
              </p14:nvContentPartPr>
              <p14:xfrm>
                <a:off x="978377" y="278074"/>
                <a:ext cx="644760" cy="228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5015A3-E3D6-4441-0076-ED0148C485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0737" y="260074"/>
                  <a:ext cx="680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3EC9F3-0BB1-2042-FFE9-5F48A904E16D}"/>
                    </a:ext>
                  </a:extLst>
                </p14:cNvPr>
                <p14:cNvContentPartPr/>
                <p14:nvPr/>
              </p14:nvContentPartPr>
              <p14:xfrm>
                <a:off x="1251617" y="759754"/>
                <a:ext cx="222480" cy="10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3EC9F3-0BB1-2042-FFE9-5F48A904E1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33617" y="742114"/>
                  <a:ext cx="258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3F5FF7-37F2-EA01-A16A-CD4733BAA41C}"/>
                    </a:ext>
                  </a:extLst>
                </p14:cNvPr>
                <p14:cNvContentPartPr/>
                <p14:nvPr/>
              </p14:nvContentPartPr>
              <p14:xfrm>
                <a:off x="1376897" y="-5606"/>
                <a:ext cx="334800" cy="26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3F5FF7-37F2-EA01-A16A-CD4733BAA4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59257" y="-23246"/>
                  <a:ext cx="37044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C4F707A-4BC6-8F25-96B8-B2B6815EBDC7}"/>
                  </a:ext>
                </a:extLst>
              </p14:cNvPr>
              <p14:cNvContentPartPr/>
              <p14:nvPr/>
            </p14:nvContentPartPr>
            <p14:xfrm>
              <a:off x="1740137" y="1713394"/>
              <a:ext cx="125640" cy="72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4F707A-4BC6-8F25-96B8-B2B6815EBDC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22137" y="1695394"/>
                <a:ext cx="161280" cy="7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EEBB01DE-96C5-CD02-A136-EDD17FCE5678}"/>
              </a:ext>
            </a:extLst>
          </p:cNvPr>
          <p:cNvGrpSpPr/>
          <p:nvPr/>
        </p:nvGrpSpPr>
        <p:grpSpPr>
          <a:xfrm>
            <a:off x="2328377" y="2101474"/>
            <a:ext cx="1335600" cy="313920"/>
            <a:chOff x="2328377" y="2101474"/>
            <a:chExt cx="13356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D913B4-62D0-5921-6736-598B8DC55C6A}"/>
                    </a:ext>
                  </a:extLst>
                </p14:cNvPr>
                <p14:cNvContentPartPr/>
                <p14:nvPr/>
              </p14:nvContentPartPr>
              <p14:xfrm>
                <a:off x="2328377" y="2178514"/>
                <a:ext cx="246600" cy="18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D913B4-62D0-5921-6736-598B8DC55C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10737" y="2160874"/>
                  <a:ext cx="282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547C2E-18B2-90A0-B1C1-2DC0EC29F92B}"/>
                    </a:ext>
                  </a:extLst>
                </p14:cNvPr>
                <p14:cNvContentPartPr/>
                <p14:nvPr/>
              </p14:nvContentPartPr>
              <p14:xfrm>
                <a:off x="2858657" y="2112634"/>
                <a:ext cx="272880" cy="30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547C2E-18B2-90A0-B1C1-2DC0EC29F9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41017" y="2094994"/>
                  <a:ext cx="308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184036-8016-AF9C-3529-4FAB02F01AA1}"/>
                    </a:ext>
                  </a:extLst>
                </p14:cNvPr>
                <p14:cNvContentPartPr/>
                <p14:nvPr/>
              </p14:nvContentPartPr>
              <p14:xfrm>
                <a:off x="3380657" y="2101474"/>
                <a:ext cx="283320" cy="26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184036-8016-AF9C-3529-4FAB02F01A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62657" y="2083474"/>
                  <a:ext cx="3189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A1C4833-898F-0C0B-0555-D26B4A00D36B}"/>
                  </a:ext>
                </a:extLst>
              </p14:cNvPr>
              <p14:cNvContentPartPr/>
              <p14:nvPr/>
            </p14:nvContentPartPr>
            <p14:xfrm>
              <a:off x="4384337" y="1977634"/>
              <a:ext cx="1493640" cy="28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A1C4833-898F-0C0B-0555-D26B4A00D36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66697" y="1959994"/>
                <a:ext cx="1529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86EB118-8373-5D51-8134-D5F3D5DD353E}"/>
                  </a:ext>
                </a:extLst>
              </p14:cNvPr>
              <p14:cNvContentPartPr/>
              <p14:nvPr/>
            </p14:nvContentPartPr>
            <p14:xfrm>
              <a:off x="3511337" y="1682794"/>
              <a:ext cx="8640" cy="222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86EB118-8373-5D51-8134-D5F3D5DD353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02337" y="1673794"/>
                <a:ext cx="2628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A978700-95E4-638E-DAA3-076146FFC5CA}"/>
              </a:ext>
            </a:extLst>
          </p:cNvPr>
          <p:cNvGrpSpPr/>
          <p:nvPr/>
        </p:nvGrpSpPr>
        <p:grpSpPr>
          <a:xfrm>
            <a:off x="2250257" y="1641754"/>
            <a:ext cx="637200" cy="213120"/>
            <a:chOff x="2250257" y="1641754"/>
            <a:chExt cx="6372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C9EE4C-0C57-9A12-9954-B2D9F249197A}"/>
                    </a:ext>
                  </a:extLst>
                </p14:cNvPr>
                <p14:cNvContentPartPr/>
                <p14:nvPr/>
              </p14:nvContentPartPr>
              <p14:xfrm>
                <a:off x="2761457" y="1655074"/>
                <a:ext cx="126000" cy="19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C9EE4C-0C57-9A12-9954-B2D9F24919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52457" y="1646074"/>
                  <a:ext cx="143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C81F41-4EEB-CED3-4F5C-2917837007E8}"/>
                    </a:ext>
                  </a:extLst>
                </p14:cNvPr>
                <p14:cNvContentPartPr/>
                <p14:nvPr/>
              </p14:nvContentPartPr>
              <p14:xfrm>
                <a:off x="2250257" y="1641754"/>
                <a:ext cx="219240" cy="21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C81F41-4EEB-CED3-4F5C-2917837007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41617" y="1632754"/>
                  <a:ext cx="23688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29ED88F-6C40-B349-BFC6-9BE4BC7BAE8C}"/>
                  </a:ext>
                </a:extLst>
              </p14:cNvPr>
              <p14:cNvContentPartPr/>
              <p14:nvPr/>
            </p14:nvContentPartPr>
            <p14:xfrm>
              <a:off x="1591817" y="1352314"/>
              <a:ext cx="198720" cy="192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29ED88F-6C40-B349-BFC6-9BE4BC7BAE8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83177" y="1343674"/>
                <a:ext cx="216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B940D3B-F166-115E-19F4-A15FB08F9ECD}"/>
                  </a:ext>
                </a:extLst>
              </p14:cNvPr>
              <p14:cNvContentPartPr/>
              <p14:nvPr/>
            </p14:nvContentPartPr>
            <p14:xfrm>
              <a:off x="7074977" y="1834354"/>
              <a:ext cx="650520" cy="50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B940D3B-F166-115E-19F4-A15FB08F9EC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66337" y="1825354"/>
                <a:ext cx="668160" cy="51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03304B6-4217-B210-5D7C-D5C9351FF626}"/>
              </a:ext>
            </a:extLst>
          </p:cNvPr>
          <p:cNvGrpSpPr/>
          <p:nvPr/>
        </p:nvGrpSpPr>
        <p:grpSpPr>
          <a:xfrm>
            <a:off x="1834817" y="2943154"/>
            <a:ext cx="2080080" cy="612720"/>
            <a:chOff x="1834817" y="2943154"/>
            <a:chExt cx="208008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EA1715-D658-153A-AA26-33FCAA7FC35A}"/>
                    </a:ext>
                  </a:extLst>
                </p14:cNvPr>
                <p14:cNvContentPartPr/>
                <p14:nvPr/>
              </p14:nvContentPartPr>
              <p14:xfrm>
                <a:off x="1834817" y="2943154"/>
                <a:ext cx="231480" cy="612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EA1715-D658-153A-AA26-33FCAA7FC3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16817" y="2925514"/>
                  <a:ext cx="2671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668448-D758-BEC9-0EAF-49FD0755DFEF}"/>
                    </a:ext>
                  </a:extLst>
                </p14:cNvPr>
                <p14:cNvContentPartPr/>
                <p14:nvPr/>
              </p14:nvContentPartPr>
              <p14:xfrm>
                <a:off x="2369417" y="3334114"/>
                <a:ext cx="221400" cy="13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668448-D758-BEC9-0EAF-49FD0755DF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51777" y="3316114"/>
                  <a:ext cx="257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FB7245-6AD0-6B00-24AA-B43FBC100835}"/>
                    </a:ext>
                  </a:extLst>
                </p14:cNvPr>
                <p14:cNvContentPartPr/>
                <p14:nvPr/>
              </p14:nvContentPartPr>
              <p14:xfrm>
                <a:off x="2793137" y="3306394"/>
                <a:ext cx="248040" cy="13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FB7245-6AD0-6B00-24AA-B43FBC1008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75497" y="3288394"/>
                  <a:ext cx="283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3638DC-35F5-A18B-A3F4-C7DC1992B90D}"/>
                    </a:ext>
                  </a:extLst>
                </p14:cNvPr>
                <p14:cNvContentPartPr/>
                <p14:nvPr/>
              </p14:nvContentPartPr>
              <p14:xfrm>
                <a:off x="3243137" y="3311794"/>
                <a:ext cx="195840" cy="15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3638DC-35F5-A18B-A3F4-C7DC1992B9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25137" y="3293794"/>
                  <a:ext cx="23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C5805B-26B0-2110-E702-EC219A27C781}"/>
                    </a:ext>
                  </a:extLst>
                </p14:cNvPr>
                <p14:cNvContentPartPr/>
                <p14:nvPr/>
              </p14:nvContentPartPr>
              <p14:xfrm>
                <a:off x="3634817" y="3281914"/>
                <a:ext cx="280080" cy="22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C5805B-26B0-2110-E702-EC219A27C7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16817" y="3264274"/>
                  <a:ext cx="31572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76CE18E-7148-263A-A0AC-A2508730F857}"/>
                  </a:ext>
                </a:extLst>
              </p14:cNvPr>
              <p14:cNvContentPartPr/>
              <p14:nvPr/>
            </p14:nvContentPartPr>
            <p14:xfrm>
              <a:off x="4613657" y="3240514"/>
              <a:ext cx="1221480" cy="274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76CE18E-7148-263A-A0AC-A2508730F85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96017" y="3222874"/>
                <a:ext cx="125712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6D97272-1A81-FB37-8348-ABE24D8823E0}"/>
              </a:ext>
            </a:extLst>
          </p:cNvPr>
          <p:cNvGrpSpPr/>
          <p:nvPr/>
        </p:nvGrpSpPr>
        <p:grpSpPr>
          <a:xfrm>
            <a:off x="6696977" y="2597914"/>
            <a:ext cx="1587960" cy="1078560"/>
            <a:chOff x="6696977" y="2597914"/>
            <a:chExt cx="1587960" cy="10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8F93A84-A14C-1C89-19CA-19FD8D89794E}"/>
                    </a:ext>
                  </a:extLst>
                </p14:cNvPr>
                <p14:cNvContentPartPr/>
                <p14:nvPr/>
              </p14:nvContentPartPr>
              <p14:xfrm>
                <a:off x="7148057" y="2902114"/>
                <a:ext cx="164880" cy="49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8F93A84-A14C-1C89-19CA-19FD8D8979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30057" y="2884474"/>
                  <a:ext cx="2005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3CDAA8-0A7E-0829-18C3-D2B093A42BE1}"/>
                    </a:ext>
                  </a:extLst>
                </p14:cNvPr>
                <p14:cNvContentPartPr/>
                <p14:nvPr/>
              </p14:nvContentPartPr>
              <p14:xfrm>
                <a:off x="7417697" y="2910754"/>
                <a:ext cx="231480" cy="572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3CDAA8-0A7E-0829-18C3-D2B093A42B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00057" y="2893114"/>
                  <a:ext cx="2671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4B4690-68D6-CF6B-4545-CCF87B126268}"/>
                    </a:ext>
                  </a:extLst>
                </p14:cNvPr>
                <p14:cNvContentPartPr/>
                <p14:nvPr/>
              </p14:nvContentPartPr>
              <p14:xfrm>
                <a:off x="6696977" y="2597914"/>
                <a:ext cx="1587960" cy="107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4B4690-68D6-CF6B-4545-CCF87B1262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8977" y="2580274"/>
                  <a:ext cx="1623600" cy="11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23D8E06-6DF2-33B9-A8EA-B9AFBC43760C}"/>
                  </a:ext>
                </a:extLst>
              </p14:cNvPr>
              <p14:cNvContentPartPr/>
              <p14:nvPr/>
            </p14:nvContentPartPr>
            <p14:xfrm>
              <a:off x="6748097" y="1338634"/>
              <a:ext cx="1491120" cy="1024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23D8E06-6DF2-33B9-A8EA-B9AFBC43760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30097" y="1320994"/>
                <a:ext cx="152676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7781767-6986-4A5E-7031-8B09A5997C00}"/>
                  </a:ext>
                </a:extLst>
              </p14:cNvPr>
              <p14:cNvContentPartPr/>
              <p14:nvPr/>
            </p14:nvContentPartPr>
            <p14:xfrm>
              <a:off x="4191017" y="2089234"/>
              <a:ext cx="258480" cy="287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7781767-6986-4A5E-7031-8B09A5997C0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73377" y="2071594"/>
                <a:ext cx="29412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B603BC4-8083-77F0-5FF7-B0BFCF426223}"/>
              </a:ext>
            </a:extLst>
          </p:cNvPr>
          <p:cNvGrpSpPr/>
          <p:nvPr/>
        </p:nvGrpSpPr>
        <p:grpSpPr>
          <a:xfrm>
            <a:off x="6827657" y="771634"/>
            <a:ext cx="916200" cy="467280"/>
            <a:chOff x="6827657" y="771634"/>
            <a:chExt cx="9162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6E60DE8-C878-B755-C7ED-7AC61C8D3BF7}"/>
                    </a:ext>
                  </a:extLst>
                </p14:cNvPr>
                <p14:cNvContentPartPr/>
                <p14:nvPr/>
              </p14:nvContentPartPr>
              <p14:xfrm>
                <a:off x="7641617" y="867034"/>
                <a:ext cx="102240" cy="223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6E60DE8-C878-B755-C7ED-7AC61C8D3B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3977" y="849034"/>
                  <a:ext cx="137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68E115-09DF-189E-A860-2609FD00E4A1}"/>
                    </a:ext>
                  </a:extLst>
                </p14:cNvPr>
                <p14:cNvContentPartPr/>
                <p14:nvPr/>
              </p14:nvContentPartPr>
              <p14:xfrm>
                <a:off x="7288817" y="890794"/>
                <a:ext cx="313920" cy="21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68E115-09DF-189E-A860-2609FD00E4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71177" y="872794"/>
                  <a:ext cx="34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C97402-DE46-B294-871D-F74E71E8303E}"/>
                    </a:ext>
                  </a:extLst>
                </p14:cNvPr>
                <p14:cNvContentPartPr/>
                <p14:nvPr/>
              </p14:nvContentPartPr>
              <p14:xfrm>
                <a:off x="7424537" y="771634"/>
                <a:ext cx="1584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C97402-DE46-B294-871D-F74E71E830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06897" y="753634"/>
                  <a:ext cx="5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C65021-51D9-DE3B-170B-B6E9840B8C41}"/>
                    </a:ext>
                  </a:extLst>
                </p14:cNvPr>
                <p14:cNvContentPartPr/>
                <p14:nvPr/>
              </p14:nvContentPartPr>
              <p14:xfrm>
                <a:off x="6827657" y="878914"/>
                <a:ext cx="427320" cy="36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C65021-51D9-DE3B-170B-B6E9840B8C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09657" y="861274"/>
                  <a:ext cx="46296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5901179-A9F3-F33B-BAD4-8DE089568593}"/>
              </a:ext>
            </a:extLst>
          </p:cNvPr>
          <p:cNvGrpSpPr/>
          <p:nvPr/>
        </p:nvGrpSpPr>
        <p:grpSpPr>
          <a:xfrm>
            <a:off x="2092937" y="961354"/>
            <a:ext cx="1230120" cy="524880"/>
            <a:chOff x="2092937" y="961354"/>
            <a:chExt cx="12301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AE404A-14EE-E548-ED77-94DB76715074}"/>
                    </a:ext>
                  </a:extLst>
                </p14:cNvPr>
                <p14:cNvContentPartPr/>
                <p14:nvPr/>
              </p14:nvContentPartPr>
              <p14:xfrm>
                <a:off x="2889977" y="1002394"/>
                <a:ext cx="256320" cy="312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AE404A-14EE-E548-ED77-94DB767150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71977" y="984394"/>
                  <a:ext cx="291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B6D35B-0C43-BCBE-D2A1-052739FCA7CD}"/>
                    </a:ext>
                  </a:extLst>
                </p14:cNvPr>
                <p14:cNvContentPartPr/>
                <p14:nvPr/>
              </p14:nvContentPartPr>
              <p14:xfrm>
                <a:off x="3080057" y="961354"/>
                <a:ext cx="243000" cy="28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6D35B-0C43-BCBE-D2A1-052739FCA7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62417" y="943354"/>
                  <a:ext cx="278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0CDB5B-8F1D-603B-B8B9-0B40B6F5C265}"/>
                    </a:ext>
                  </a:extLst>
                </p14:cNvPr>
                <p14:cNvContentPartPr/>
                <p14:nvPr/>
              </p14:nvContentPartPr>
              <p14:xfrm>
                <a:off x="2330537" y="1146394"/>
                <a:ext cx="549720" cy="25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0CDB5B-8F1D-603B-B8B9-0B40B6F5C2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12537" y="1128394"/>
                  <a:ext cx="585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5AB0C7-56B3-B755-7DD3-6497CE40830C}"/>
                    </a:ext>
                  </a:extLst>
                </p14:cNvPr>
                <p14:cNvContentPartPr/>
                <p14:nvPr/>
              </p14:nvContentPartPr>
              <p14:xfrm>
                <a:off x="2528897" y="1428634"/>
                <a:ext cx="8676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5AB0C7-56B3-B755-7DD3-6497CE4083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11257" y="1410994"/>
                  <a:ext cx="12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E0163-07E7-DFB2-1228-B443D87B5800}"/>
                    </a:ext>
                  </a:extLst>
                </p14:cNvPr>
                <p14:cNvContentPartPr/>
                <p14:nvPr/>
              </p14:nvContentPartPr>
              <p14:xfrm>
                <a:off x="2092937" y="1187434"/>
                <a:ext cx="235800" cy="29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E0163-07E7-DFB2-1228-B443D87B58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74937" y="1169794"/>
                  <a:ext cx="271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8D9306-7337-85E2-65C3-0930D76C37B2}"/>
                    </a:ext>
                  </a:extLst>
                </p14:cNvPr>
                <p14:cNvContentPartPr/>
                <p14:nvPr/>
              </p14:nvContentPartPr>
              <p14:xfrm>
                <a:off x="2148377" y="1009954"/>
                <a:ext cx="195840" cy="32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8D9306-7337-85E2-65C3-0930D76C37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30737" y="991954"/>
                  <a:ext cx="2314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43C5E23-4934-3B09-C074-17D660462533}"/>
              </a:ext>
            </a:extLst>
          </p:cNvPr>
          <p:cNvGrpSpPr/>
          <p:nvPr/>
        </p:nvGrpSpPr>
        <p:grpSpPr>
          <a:xfrm>
            <a:off x="1622777" y="4825954"/>
            <a:ext cx="3440520" cy="514080"/>
            <a:chOff x="1622777" y="4825954"/>
            <a:chExt cx="34405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DC6B94-90FC-C9EF-6164-DC00C0364BD1}"/>
                    </a:ext>
                  </a:extLst>
                </p14:cNvPr>
                <p14:cNvContentPartPr/>
                <p14:nvPr/>
              </p14:nvContentPartPr>
              <p14:xfrm>
                <a:off x="2069177" y="4878874"/>
                <a:ext cx="204120" cy="446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DC6B94-90FC-C9EF-6164-DC00C0364B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51537" y="4861234"/>
                  <a:ext cx="2397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D10318-2B7D-D19B-6AA5-B19A8CF11D1E}"/>
                    </a:ext>
                  </a:extLst>
                </p14:cNvPr>
                <p14:cNvContentPartPr/>
                <p14:nvPr/>
              </p14:nvContentPartPr>
              <p14:xfrm>
                <a:off x="2571017" y="5216914"/>
                <a:ext cx="161280" cy="12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D10318-2B7D-D19B-6AA5-B19A8CF11D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53377" y="5198914"/>
                  <a:ext cx="196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7F1866-8A45-FA64-81FE-309E3B48FE47}"/>
                    </a:ext>
                  </a:extLst>
                </p14:cNvPr>
                <p14:cNvContentPartPr/>
                <p14:nvPr/>
              </p14:nvContentPartPr>
              <p14:xfrm>
                <a:off x="1622777" y="5125114"/>
                <a:ext cx="269280" cy="15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7F1866-8A45-FA64-81FE-309E3B48FE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05137" y="5107114"/>
                  <a:ext cx="304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2C4A2B-07FF-9C3B-5CBC-D45F19A082B0}"/>
                    </a:ext>
                  </a:extLst>
                </p14:cNvPr>
                <p14:cNvContentPartPr/>
                <p14:nvPr/>
              </p14:nvContentPartPr>
              <p14:xfrm>
                <a:off x="2905457" y="4872754"/>
                <a:ext cx="219600" cy="426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2C4A2B-07FF-9C3B-5CBC-D45F19A082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87457" y="4855114"/>
                  <a:ext cx="2552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2A161A3-E50E-E107-333A-BDDF9114BE3C}"/>
                    </a:ext>
                  </a:extLst>
                </p14:cNvPr>
                <p14:cNvContentPartPr/>
                <p14:nvPr/>
              </p14:nvContentPartPr>
              <p14:xfrm>
                <a:off x="3346457" y="5079034"/>
                <a:ext cx="183600" cy="11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2A161A3-E50E-E107-333A-BDDF9114BE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28817" y="5061034"/>
                  <a:ext cx="219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625A45-79DD-187D-E3E0-EEB70FF7C6B7}"/>
                    </a:ext>
                  </a:extLst>
                </p14:cNvPr>
                <p14:cNvContentPartPr/>
                <p14:nvPr/>
              </p14:nvContentPartPr>
              <p14:xfrm>
                <a:off x="3816617" y="4825954"/>
                <a:ext cx="149400" cy="35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625A45-79DD-187D-E3E0-EEB70FF7C6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98977" y="4807954"/>
                  <a:ext cx="185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95D494-A017-35FF-94B0-495CE3441983}"/>
                    </a:ext>
                  </a:extLst>
                </p14:cNvPr>
                <p14:cNvContentPartPr/>
                <p14:nvPr/>
              </p14:nvContentPartPr>
              <p14:xfrm>
                <a:off x="4145657" y="5046274"/>
                <a:ext cx="183600" cy="11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95D494-A017-35FF-94B0-495CE34419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28017" y="5028634"/>
                  <a:ext cx="219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7ACD2E-FE05-75BC-7C0B-593A1D966C88}"/>
                    </a:ext>
                  </a:extLst>
                </p14:cNvPr>
                <p14:cNvContentPartPr/>
                <p14:nvPr/>
              </p14:nvContentPartPr>
              <p14:xfrm>
                <a:off x="4462457" y="5057074"/>
                <a:ext cx="246960" cy="77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7ACD2E-FE05-75BC-7C0B-593A1D966C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44817" y="5039434"/>
                  <a:ext cx="282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585AD2-C582-2F23-9A9B-1BCA57A6CC93}"/>
                    </a:ext>
                  </a:extLst>
                </p14:cNvPr>
                <p14:cNvContentPartPr/>
                <p14:nvPr/>
              </p14:nvContentPartPr>
              <p14:xfrm>
                <a:off x="4849097" y="5062474"/>
                <a:ext cx="214200" cy="112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D585AD2-C582-2F23-9A9B-1BCA57A6CC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31457" y="5044834"/>
                  <a:ext cx="2498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EB256DB-1568-A14C-3F15-A6E3FBEC1142}"/>
              </a:ext>
            </a:extLst>
          </p:cNvPr>
          <p:cNvGrpSpPr/>
          <p:nvPr/>
        </p:nvGrpSpPr>
        <p:grpSpPr>
          <a:xfrm>
            <a:off x="7648817" y="4796434"/>
            <a:ext cx="677160" cy="272160"/>
            <a:chOff x="7648817" y="4796434"/>
            <a:chExt cx="67716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94162E-3303-8F66-12FF-9BC0AF75EFC0}"/>
                    </a:ext>
                  </a:extLst>
                </p14:cNvPr>
                <p14:cNvContentPartPr/>
                <p14:nvPr/>
              </p14:nvContentPartPr>
              <p14:xfrm>
                <a:off x="7787777" y="4816234"/>
                <a:ext cx="538200" cy="25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94162E-3303-8F66-12FF-9BC0AF75EF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9777" y="4798594"/>
                  <a:ext cx="573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B50B36-0D58-C745-9B81-CF4AD27787B9}"/>
                    </a:ext>
                  </a:extLst>
                </p14:cNvPr>
                <p14:cNvContentPartPr/>
                <p14:nvPr/>
              </p14:nvContentPartPr>
              <p14:xfrm>
                <a:off x="7648817" y="4796434"/>
                <a:ext cx="136080" cy="250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B50B36-0D58-C745-9B81-CF4AD27787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31177" y="4778434"/>
                  <a:ext cx="17172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3C76309-FCD4-2806-8C5D-4C5888900AD4}"/>
              </a:ext>
            </a:extLst>
          </p:cNvPr>
          <p:cNvGrpSpPr/>
          <p:nvPr/>
        </p:nvGrpSpPr>
        <p:grpSpPr>
          <a:xfrm>
            <a:off x="1366817" y="4443634"/>
            <a:ext cx="3654360" cy="1025640"/>
            <a:chOff x="1366817" y="4443634"/>
            <a:chExt cx="365436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252D8D-D324-E288-8B50-DB8EE1DF89E1}"/>
                    </a:ext>
                  </a:extLst>
                </p14:cNvPr>
                <p14:cNvContentPartPr/>
                <p14:nvPr/>
              </p14:nvContentPartPr>
              <p14:xfrm>
                <a:off x="4995257" y="4672594"/>
                <a:ext cx="25920" cy="184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252D8D-D324-E288-8B50-DB8EE1DF89E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6617" y="4663594"/>
                  <a:ext cx="43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5DF86A-82A0-914A-5666-A02E38757F2E}"/>
                    </a:ext>
                  </a:extLst>
                </p14:cNvPr>
                <p14:cNvContentPartPr/>
                <p14:nvPr/>
              </p14:nvContentPartPr>
              <p14:xfrm>
                <a:off x="4588097" y="4674394"/>
                <a:ext cx="141120" cy="218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5DF86A-82A0-914A-5666-A02E38757F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79457" y="4665394"/>
                  <a:ext cx="158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464714-1A21-5489-10DE-86DCC3DE6A9C}"/>
                    </a:ext>
                  </a:extLst>
                </p14:cNvPr>
                <p14:cNvContentPartPr/>
                <p14:nvPr/>
              </p14:nvContentPartPr>
              <p14:xfrm>
                <a:off x="4232417" y="4667554"/>
                <a:ext cx="133920" cy="21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464714-1A21-5489-10DE-86DCC3DE6A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23777" y="4658914"/>
                  <a:ext cx="151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F42606-4AE6-01E1-9E6F-ECEB65EB6A03}"/>
                    </a:ext>
                  </a:extLst>
                </p14:cNvPr>
                <p14:cNvContentPartPr/>
                <p14:nvPr/>
              </p14:nvContentPartPr>
              <p14:xfrm>
                <a:off x="3629417" y="4443634"/>
                <a:ext cx="245160" cy="18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F42606-4AE6-01E1-9E6F-ECEB65EB6A0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20777" y="4434634"/>
                  <a:ext cx="262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1FEFCA-0C8E-F764-1A04-732436DD46E8}"/>
                    </a:ext>
                  </a:extLst>
                </p14:cNvPr>
                <p14:cNvContentPartPr/>
                <p14:nvPr/>
              </p14:nvContentPartPr>
              <p14:xfrm>
                <a:off x="3339257" y="4784194"/>
                <a:ext cx="75600" cy="12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1FEFCA-0C8E-F764-1A04-732436DD46E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30617" y="4775554"/>
                  <a:ext cx="9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BC2727-1A0A-332E-579C-C3226BFC63CC}"/>
                    </a:ext>
                  </a:extLst>
                </p14:cNvPr>
                <p14:cNvContentPartPr/>
                <p14:nvPr/>
              </p14:nvContentPartPr>
              <p14:xfrm>
                <a:off x="3490457" y="4726954"/>
                <a:ext cx="105120" cy="10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BC2727-1A0A-332E-579C-C3226BFC63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81817" y="4718314"/>
                  <a:ext cx="122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84D8F1-1339-5282-D7AC-7DAA80BBAC79}"/>
                    </a:ext>
                  </a:extLst>
                </p14:cNvPr>
                <p14:cNvContentPartPr/>
                <p14:nvPr/>
              </p14:nvContentPartPr>
              <p14:xfrm>
                <a:off x="2748857" y="4461274"/>
                <a:ext cx="175320" cy="230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84D8F1-1339-5282-D7AC-7DAA80BBAC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40217" y="4452634"/>
                  <a:ext cx="192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AF6E8A-0EB8-C400-7720-91771CD4839F}"/>
                    </a:ext>
                  </a:extLst>
                </p14:cNvPr>
                <p14:cNvContentPartPr/>
                <p14:nvPr/>
              </p14:nvContentPartPr>
              <p14:xfrm>
                <a:off x="2986097" y="4477834"/>
                <a:ext cx="126360" cy="182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AF6E8A-0EB8-C400-7720-91771CD483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77457" y="4469194"/>
                  <a:ext cx="144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439C4B-C3F3-7B68-AF74-CC2A09E5E67B}"/>
                    </a:ext>
                  </a:extLst>
                </p14:cNvPr>
                <p14:cNvContentPartPr/>
                <p14:nvPr/>
              </p14:nvContentPartPr>
              <p14:xfrm>
                <a:off x="2472377" y="4847914"/>
                <a:ext cx="129960" cy="15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439C4B-C3F3-7B68-AF74-CC2A09E5E6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63377" y="4838914"/>
                  <a:ext cx="147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F0325D-8645-2745-F17D-A336F9D52672}"/>
                    </a:ext>
                  </a:extLst>
                </p14:cNvPr>
                <p14:cNvContentPartPr/>
                <p14:nvPr/>
              </p14:nvContentPartPr>
              <p14:xfrm>
                <a:off x="2686217" y="4902274"/>
                <a:ext cx="149400" cy="156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F0325D-8645-2745-F17D-A336F9D526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77217" y="4893274"/>
                  <a:ext cx="167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EADC27-E5FB-EDCB-325D-9CA915695BD7}"/>
                    </a:ext>
                  </a:extLst>
                </p14:cNvPr>
                <p14:cNvContentPartPr/>
                <p14:nvPr/>
              </p14:nvContentPartPr>
              <p14:xfrm>
                <a:off x="1790537" y="4511314"/>
                <a:ext cx="7848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EADC27-E5FB-EDCB-325D-9CA915695B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81537" y="4502314"/>
                  <a:ext cx="96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E38556-9820-E787-2745-96AB1D7087B5}"/>
                    </a:ext>
                  </a:extLst>
                </p14:cNvPr>
                <p14:cNvContentPartPr/>
                <p14:nvPr/>
              </p14:nvContentPartPr>
              <p14:xfrm>
                <a:off x="1928417" y="4480714"/>
                <a:ext cx="141120" cy="167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E38556-9820-E787-2745-96AB1D7087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19417" y="4472074"/>
                  <a:ext cx="158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BDC940-44A0-4908-F464-703A9FBB91C0}"/>
                    </a:ext>
                  </a:extLst>
                </p14:cNvPr>
                <p14:cNvContentPartPr/>
                <p14:nvPr/>
              </p14:nvContentPartPr>
              <p14:xfrm>
                <a:off x="2072417" y="4539034"/>
                <a:ext cx="156600" cy="19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BDC940-44A0-4908-F464-703A9FBB91C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63417" y="4530034"/>
                  <a:ext cx="174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CA2C85-0893-45C4-A97C-5A8466237CD5}"/>
                    </a:ext>
                  </a:extLst>
                </p14:cNvPr>
                <p14:cNvContentPartPr/>
                <p14:nvPr/>
              </p14:nvContentPartPr>
              <p14:xfrm>
                <a:off x="1366817" y="4913434"/>
                <a:ext cx="130680" cy="168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CA2C85-0893-45C4-A97C-5A8466237C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58177" y="4904794"/>
                  <a:ext cx="148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C96338-AC20-2383-6C69-ABCFFD248925}"/>
                    </a:ext>
                  </a:extLst>
                </p14:cNvPr>
                <p14:cNvContentPartPr/>
                <p14:nvPr/>
              </p14:nvContentPartPr>
              <p14:xfrm>
                <a:off x="1551857" y="4933954"/>
                <a:ext cx="95040" cy="9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C96338-AC20-2383-6C69-ABCFFD2489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42857" y="4925314"/>
                  <a:ext cx="112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3213482-7E28-BE50-9295-F0302191C046}"/>
                    </a:ext>
                  </a:extLst>
                </p14:cNvPr>
                <p14:cNvContentPartPr/>
                <p14:nvPr/>
              </p14:nvContentPartPr>
              <p14:xfrm>
                <a:off x="1672097" y="4886074"/>
                <a:ext cx="86760" cy="10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3213482-7E28-BE50-9295-F0302191C0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63457" y="4877074"/>
                  <a:ext cx="10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8F5A72-A4F8-2638-6D18-AC02AC0B0EBC}"/>
                    </a:ext>
                  </a:extLst>
                </p14:cNvPr>
                <p14:cNvContentPartPr/>
                <p14:nvPr/>
              </p14:nvContentPartPr>
              <p14:xfrm>
                <a:off x="1962257" y="4794274"/>
                <a:ext cx="501120" cy="64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8F5A72-A4F8-2638-6D18-AC02AC0B0E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53257" y="4785634"/>
                  <a:ext cx="5187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EB1F147-2EA3-F616-4FEE-34E446FDA861}"/>
                    </a:ext>
                  </a:extLst>
                </p14:cNvPr>
                <p14:cNvContentPartPr/>
                <p14:nvPr/>
              </p14:nvContentPartPr>
              <p14:xfrm>
                <a:off x="2805017" y="4733434"/>
                <a:ext cx="469440" cy="73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EB1F147-2EA3-F616-4FEE-34E446FDA8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96017" y="4724434"/>
                  <a:ext cx="4870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BFCE06-0BB2-B7F9-AA91-54EE9A08A001}"/>
                    </a:ext>
                  </a:extLst>
                </p14:cNvPr>
                <p14:cNvContentPartPr/>
                <p14:nvPr/>
              </p14:nvContentPartPr>
              <p14:xfrm>
                <a:off x="3640937" y="4752874"/>
                <a:ext cx="505440" cy="54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BFCE06-0BB2-B7F9-AA91-54EE9A08A0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32297" y="4744234"/>
                  <a:ext cx="523080" cy="56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E36D636-24B6-CEDA-196C-F0C118420174}"/>
              </a:ext>
            </a:extLst>
          </p:cNvPr>
          <p:cNvGrpSpPr/>
          <p:nvPr/>
        </p:nvGrpSpPr>
        <p:grpSpPr>
          <a:xfrm>
            <a:off x="6610217" y="4913794"/>
            <a:ext cx="558720" cy="398160"/>
            <a:chOff x="6610217" y="4913794"/>
            <a:chExt cx="55872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11CC25-AAB0-119C-47AB-4E36A3B30EC2}"/>
                    </a:ext>
                  </a:extLst>
                </p14:cNvPr>
                <p14:cNvContentPartPr/>
                <p14:nvPr/>
              </p14:nvContentPartPr>
              <p14:xfrm>
                <a:off x="6610217" y="4913794"/>
                <a:ext cx="41400" cy="277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11CC25-AAB0-119C-47AB-4E36A3B30E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01217" y="4905154"/>
                  <a:ext cx="59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B3F9B6-D3CF-4711-2AF4-6E96334946B9}"/>
                    </a:ext>
                  </a:extLst>
                </p14:cNvPr>
                <p14:cNvContentPartPr/>
                <p14:nvPr/>
              </p14:nvContentPartPr>
              <p14:xfrm>
                <a:off x="6755657" y="4962394"/>
                <a:ext cx="97560" cy="27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B3F9B6-D3CF-4711-2AF4-6E96334946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46657" y="4953754"/>
                  <a:ext cx="115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CFCECA-8B90-0D5F-1192-20DCD2C9CFAE}"/>
                    </a:ext>
                  </a:extLst>
                </p14:cNvPr>
                <p14:cNvContentPartPr/>
                <p14:nvPr/>
              </p14:nvContentPartPr>
              <p14:xfrm>
                <a:off x="6936017" y="4998754"/>
                <a:ext cx="232920" cy="31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CFCECA-8B90-0D5F-1192-20DCD2C9CFA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27377" y="4990114"/>
                  <a:ext cx="25056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352C3D1-C843-C5E2-6B33-646F460819FF}"/>
                  </a:ext>
                </a:extLst>
              </p14:cNvPr>
              <p14:cNvContentPartPr/>
              <p14:nvPr/>
            </p14:nvContentPartPr>
            <p14:xfrm>
              <a:off x="6288017" y="5480794"/>
              <a:ext cx="1077120" cy="46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352C3D1-C843-C5E2-6B33-646F460819F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279377" y="5472154"/>
                <a:ext cx="109476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25034F8-7157-37F9-76DC-6EB62A45DA96}"/>
              </a:ext>
            </a:extLst>
          </p:cNvPr>
          <p:cNvGrpSpPr/>
          <p:nvPr/>
        </p:nvGrpSpPr>
        <p:grpSpPr>
          <a:xfrm>
            <a:off x="2418377" y="5940874"/>
            <a:ext cx="333000" cy="635400"/>
            <a:chOff x="2418377" y="5940874"/>
            <a:chExt cx="33300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1C67662-EFF3-4453-3BCE-28E3156CAC1D}"/>
                    </a:ext>
                  </a:extLst>
                </p14:cNvPr>
                <p14:cNvContentPartPr/>
                <p14:nvPr/>
              </p14:nvContentPartPr>
              <p14:xfrm>
                <a:off x="2418377" y="5940874"/>
                <a:ext cx="333000" cy="635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1C67662-EFF3-4453-3BCE-28E3156CAC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00737" y="5922874"/>
                  <a:ext cx="36864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AEFA31-CFCA-7DAD-4258-7C6640AA87EC}"/>
                    </a:ext>
                  </a:extLst>
                </p14:cNvPr>
                <p14:cNvContentPartPr/>
                <p14:nvPr/>
              </p14:nvContentPartPr>
              <p14:xfrm>
                <a:off x="2547617" y="6258394"/>
                <a:ext cx="190440" cy="38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AEFA31-CFCA-7DAD-4258-7C6640AA87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29617" y="6240394"/>
                  <a:ext cx="2260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D66A350-A171-1DDA-3768-6EFAA4CDACFA}"/>
                  </a:ext>
                </a:extLst>
              </p14:cNvPr>
              <p14:cNvContentPartPr/>
              <p14:nvPr/>
            </p14:nvContentPartPr>
            <p14:xfrm>
              <a:off x="3221177" y="6361354"/>
              <a:ext cx="1312200" cy="2044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D66A350-A171-1DDA-3768-6EFAA4CDACF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203177" y="6343354"/>
                <a:ext cx="1347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2DF2040-207B-120C-8F05-F1B33E0E078C}"/>
              </a:ext>
            </a:extLst>
          </p:cNvPr>
          <p:cNvGrpSpPr/>
          <p:nvPr/>
        </p:nvGrpSpPr>
        <p:grpSpPr>
          <a:xfrm>
            <a:off x="5078417" y="5941594"/>
            <a:ext cx="617400" cy="529920"/>
            <a:chOff x="5078417" y="5941594"/>
            <a:chExt cx="6174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25DC873-FD9C-724F-DBD2-D2DAA2599B79}"/>
                    </a:ext>
                  </a:extLst>
                </p14:cNvPr>
                <p14:cNvContentPartPr/>
                <p14:nvPr/>
              </p14:nvContentPartPr>
              <p14:xfrm>
                <a:off x="5078417" y="5941594"/>
                <a:ext cx="243360" cy="424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25DC873-FD9C-724F-DBD2-D2DAA2599B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60777" y="5923594"/>
                  <a:ext cx="2790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59D0BA-7BCD-FBD6-41AB-42C138B1A0E9}"/>
                    </a:ext>
                  </a:extLst>
                </p14:cNvPr>
                <p14:cNvContentPartPr/>
                <p14:nvPr/>
              </p14:nvContentPartPr>
              <p14:xfrm>
                <a:off x="5338697" y="5998114"/>
                <a:ext cx="357120" cy="47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59D0BA-7BCD-FBD6-41AB-42C138B1A0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21057" y="5980114"/>
                  <a:ext cx="39276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B716E26-53ED-5DB0-6591-DD8425F75B58}"/>
              </a:ext>
            </a:extLst>
          </p:cNvPr>
          <p:cNvGrpSpPr/>
          <p:nvPr/>
        </p:nvGrpSpPr>
        <p:grpSpPr>
          <a:xfrm>
            <a:off x="3680897" y="5528314"/>
            <a:ext cx="805680" cy="828000"/>
            <a:chOff x="3680897" y="5528314"/>
            <a:chExt cx="80568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EB5F15-2431-C3B8-4FC3-65E77CFDE0E7}"/>
                    </a:ext>
                  </a:extLst>
                </p14:cNvPr>
                <p14:cNvContentPartPr/>
                <p14:nvPr/>
              </p14:nvContentPartPr>
              <p14:xfrm>
                <a:off x="4255817" y="5896954"/>
                <a:ext cx="50040" cy="244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EB5F15-2431-C3B8-4FC3-65E77CFDE0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37817" y="5878954"/>
                  <a:ext cx="85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48E8EF-EE1F-B6A0-BDDD-D6924ABDAC2C}"/>
                    </a:ext>
                  </a:extLst>
                </p14:cNvPr>
                <p14:cNvContentPartPr/>
                <p14:nvPr/>
              </p14:nvContentPartPr>
              <p14:xfrm>
                <a:off x="3680897" y="5954194"/>
                <a:ext cx="492120" cy="40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48E8EF-EE1F-B6A0-BDDD-D6924ABDAC2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62897" y="5936194"/>
                  <a:ext cx="5277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3F4745-CFCE-1B8B-4D4D-5D0541608AA3}"/>
                    </a:ext>
                  </a:extLst>
                </p14:cNvPr>
                <p14:cNvContentPartPr/>
                <p14:nvPr/>
              </p14:nvContentPartPr>
              <p14:xfrm>
                <a:off x="3965657" y="5528314"/>
                <a:ext cx="520920" cy="347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3F4745-CFCE-1B8B-4D4D-5D0541608A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48017" y="5510314"/>
                  <a:ext cx="55656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06DB8A6-5985-EAD7-0791-49085551755F}"/>
              </a:ext>
            </a:extLst>
          </p:cNvPr>
          <p:cNvGrpSpPr/>
          <p:nvPr/>
        </p:nvGrpSpPr>
        <p:grpSpPr>
          <a:xfrm>
            <a:off x="6189377" y="5954194"/>
            <a:ext cx="2653920" cy="385560"/>
            <a:chOff x="6189377" y="5954194"/>
            <a:chExt cx="26539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0CD28DC-28D4-F952-B1E7-0EE706B53610}"/>
                    </a:ext>
                  </a:extLst>
                </p14:cNvPr>
                <p14:cNvContentPartPr/>
                <p14:nvPr/>
              </p14:nvContentPartPr>
              <p14:xfrm>
                <a:off x="6189377" y="6123034"/>
                <a:ext cx="840600" cy="216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0CD28DC-28D4-F952-B1E7-0EE706B5361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71737" y="6105034"/>
                  <a:ext cx="876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E4B40E-5E8D-DC57-B460-C06ADA2231BB}"/>
                    </a:ext>
                  </a:extLst>
                </p14:cNvPr>
                <p14:cNvContentPartPr/>
                <p14:nvPr/>
              </p14:nvContentPartPr>
              <p14:xfrm>
                <a:off x="7434977" y="5954194"/>
                <a:ext cx="175320" cy="29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E4B40E-5E8D-DC57-B460-C06ADA2231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16977" y="5936194"/>
                  <a:ext cx="210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1AA194-1A6B-5E68-E5B1-74BDBBDBE0CA}"/>
                    </a:ext>
                  </a:extLst>
                </p14:cNvPr>
                <p14:cNvContentPartPr/>
                <p14:nvPr/>
              </p14:nvContentPartPr>
              <p14:xfrm>
                <a:off x="7784537" y="6119074"/>
                <a:ext cx="113760" cy="8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1AA194-1A6B-5E68-E5B1-74BDBBDBE0C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66897" y="6101074"/>
                  <a:ext cx="149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808F2F-3908-942F-657C-5AAB82782C8F}"/>
                    </a:ext>
                  </a:extLst>
                </p14:cNvPr>
                <p14:cNvContentPartPr/>
                <p14:nvPr/>
              </p14:nvContentPartPr>
              <p14:xfrm>
                <a:off x="8077937" y="6138154"/>
                <a:ext cx="122760" cy="2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808F2F-3908-942F-657C-5AAB82782C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59937" y="6120154"/>
                  <a:ext cx="158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E3114DA-FF71-7C84-33D6-6E2EC89CC319}"/>
                    </a:ext>
                  </a:extLst>
                </p14:cNvPr>
                <p14:cNvContentPartPr/>
                <p14:nvPr/>
              </p14:nvContentPartPr>
              <p14:xfrm>
                <a:off x="8276297" y="6099994"/>
                <a:ext cx="567000" cy="28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E3114DA-FF71-7C84-33D6-6E2EC89CC31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58657" y="6081994"/>
                  <a:ext cx="602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5B198E-A406-093B-DE00-C1513107D265}"/>
                    </a:ext>
                  </a:extLst>
                </p14:cNvPr>
                <p14:cNvContentPartPr/>
                <p14:nvPr/>
              </p14:nvContentPartPr>
              <p14:xfrm>
                <a:off x="7353617" y="6198274"/>
                <a:ext cx="105120" cy="3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5B198E-A406-093B-DE00-C1513107D2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35977" y="6180634"/>
                  <a:ext cx="14076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2092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0A659BB-32FD-7174-284A-8B31B5ACFD37}"/>
              </a:ext>
            </a:extLst>
          </p:cNvPr>
          <p:cNvGrpSpPr/>
          <p:nvPr/>
        </p:nvGrpSpPr>
        <p:grpSpPr>
          <a:xfrm>
            <a:off x="1437737" y="600"/>
            <a:ext cx="7081560" cy="2126520"/>
            <a:chOff x="1437737" y="600"/>
            <a:chExt cx="7081560" cy="21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D32660F-4D4B-0151-CCED-0673015B640D}"/>
                    </a:ext>
                  </a:extLst>
                </p14:cNvPr>
                <p14:cNvContentPartPr/>
                <p14:nvPr/>
              </p14:nvContentPartPr>
              <p14:xfrm>
                <a:off x="7648817" y="103560"/>
                <a:ext cx="870480" cy="495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D32660F-4D4B-0151-CCED-0673015B64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31177" y="85920"/>
                  <a:ext cx="90612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D308F8-90B2-772A-A553-DA846FDE2CE6}"/>
                    </a:ext>
                  </a:extLst>
                </p14:cNvPr>
                <p14:cNvContentPartPr/>
                <p14:nvPr/>
              </p14:nvContentPartPr>
              <p14:xfrm>
                <a:off x="8106737" y="215880"/>
                <a:ext cx="125640" cy="14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D308F8-90B2-772A-A553-DA846FDE2C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88737" y="197880"/>
                  <a:ext cx="16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7016D0-4497-33A1-307B-8EC48B7D86A6}"/>
                    </a:ext>
                  </a:extLst>
                </p14:cNvPr>
                <p14:cNvContentPartPr/>
                <p14:nvPr/>
              </p14:nvContentPartPr>
              <p14:xfrm>
                <a:off x="7107737" y="386160"/>
                <a:ext cx="432360" cy="41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7016D0-4497-33A1-307B-8EC48B7D86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9737" y="368160"/>
                  <a:ext cx="4680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A0821C-287A-8143-CB55-4E3C49E795E5}"/>
                    </a:ext>
                  </a:extLst>
                </p14:cNvPr>
                <p14:cNvContentPartPr/>
                <p14:nvPr/>
              </p14:nvContentPartPr>
              <p14:xfrm>
                <a:off x="6610937" y="384000"/>
                <a:ext cx="533160" cy="22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A0821C-287A-8143-CB55-4E3C49E795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93297" y="366000"/>
                  <a:ext cx="568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D6ED72-AA25-4652-6BA0-0666C4E1FB27}"/>
                    </a:ext>
                  </a:extLst>
                </p14:cNvPr>
                <p14:cNvContentPartPr/>
                <p14:nvPr/>
              </p14:nvContentPartPr>
              <p14:xfrm>
                <a:off x="6719297" y="693600"/>
                <a:ext cx="152640" cy="12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D6ED72-AA25-4652-6BA0-0666C4E1FB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01297" y="675960"/>
                  <a:ext cx="188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24BA4F-62D2-5ECC-7329-0A369A6785E2}"/>
                    </a:ext>
                  </a:extLst>
                </p14:cNvPr>
                <p14:cNvContentPartPr/>
                <p14:nvPr/>
              </p14:nvContentPartPr>
              <p14:xfrm>
                <a:off x="6076337" y="272760"/>
                <a:ext cx="337680" cy="357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24BA4F-62D2-5ECC-7329-0A369A678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58337" y="254760"/>
                  <a:ext cx="373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088DFE-AD90-DB6A-6138-B0C76E44F1A9}"/>
                    </a:ext>
                  </a:extLst>
                </p14:cNvPr>
                <p14:cNvContentPartPr/>
                <p14:nvPr/>
              </p14:nvContentPartPr>
              <p14:xfrm>
                <a:off x="6366497" y="600"/>
                <a:ext cx="575280" cy="23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088DFE-AD90-DB6A-6138-B0C76E44F1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8497" y="-17040"/>
                  <a:ext cx="610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5612BF-EDCB-9ACE-1947-1B4D47AE9E3F}"/>
                    </a:ext>
                  </a:extLst>
                </p14:cNvPr>
                <p14:cNvContentPartPr/>
                <p14:nvPr/>
              </p14:nvContentPartPr>
              <p14:xfrm>
                <a:off x="4865297" y="456000"/>
                <a:ext cx="955800" cy="356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5612BF-EDCB-9ACE-1947-1B4D47AE9E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47657" y="438360"/>
                  <a:ext cx="991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87E857-649E-2CDD-CC31-DF4E58510B62}"/>
                    </a:ext>
                  </a:extLst>
                </p14:cNvPr>
                <p14:cNvContentPartPr/>
                <p14:nvPr/>
              </p14:nvContentPartPr>
              <p14:xfrm>
                <a:off x="5243297" y="789720"/>
                <a:ext cx="63000" cy="66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87E857-649E-2CDD-CC31-DF4E58510B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5297" y="772080"/>
                  <a:ext cx="98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701E3F-7813-593A-7472-FBBB4F6AF64F}"/>
                    </a:ext>
                  </a:extLst>
                </p14:cNvPr>
                <p14:cNvContentPartPr/>
                <p14:nvPr/>
              </p14:nvContentPartPr>
              <p14:xfrm>
                <a:off x="5353097" y="844080"/>
                <a:ext cx="63000" cy="4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701E3F-7813-593A-7472-FBBB4F6AF6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35457" y="826440"/>
                  <a:ext cx="98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6035E2-A50A-BA78-31AE-B1B80C903F76}"/>
                    </a:ext>
                  </a:extLst>
                </p14:cNvPr>
                <p14:cNvContentPartPr/>
                <p14:nvPr/>
              </p14:nvContentPartPr>
              <p14:xfrm>
                <a:off x="4414217" y="485520"/>
                <a:ext cx="286200" cy="32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6035E2-A50A-BA78-31AE-B1B80C903F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6577" y="467880"/>
                  <a:ext cx="3218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FB26D3-5457-7B4D-8710-626AE2B8A9F1}"/>
                    </a:ext>
                  </a:extLst>
                </p14:cNvPr>
                <p14:cNvContentPartPr/>
                <p14:nvPr/>
              </p14:nvContentPartPr>
              <p14:xfrm>
                <a:off x="3767297" y="194640"/>
                <a:ext cx="576720" cy="45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FB26D3-5457-7B4D-8710-626AE2B8A9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49297" y="176640"/>
                  <a:ext cx="612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27132D-86A7-B9D5-63C9-7859F85EA389}"/>
                    </a:ext>
                  </a:extLst>
                </p14:cNvPr>
                <p14:cNvContentPartPr/>
                <p14:nvPr/>
              </p14:nvContentPartPr>
              <p14:xfrm>
                <a:off x="4115057" y="81600"/>
                <a:ext cx="3600" cy="1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27132D-86A7-B9D5-63C9-7859F85EA3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7057" y="63960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0C1EAB-D0A5-7D59-F62F-B49F2C5EB4E0}"/>
                    </a:ext>
                  </a:extLst>
                </p14:cNvPr>
                <p14:cNvContentPartPr/>
                <p14:nvPr/>
              </p14:nvContentPartPr>
              <p14:xfrm>
                <a:off x="3942257" y="756240"/>
                <a:ext cx="23904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0C1EAB-D0A5-7D59-F62F-B49F2C5EB4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4257" y="738600"/>
                  <a:ext cx="27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EFC4EB-CA57-9769-67AF-C91359DD45C1}"/>
                    </a:ext>
                  </a:extLst>
                </p14:cNvPr>
                <p14:cNvContentPartPr/>
                <p14:nvPr/>
              </p14:nvContentPartPr>
              <p14:xfrm>
                <a:off x="4420337" y="12480"/>
                <a:ext cx="356400" cy="216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EFC4EB-CA57-9769-67AF-C91359DD45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02697" y="-5520"/>
                  <a:ext cx="392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BAB75A-B6C3-F0C6-AB76-63EA28F1124A}"/>
                    </a:ext>
                  </a:extLst>
                </p14:cNvPr>
                <p14:cNvContentPartPr/>
                <p14:nvPr/>
              </p14:nvContentPartPr>
              <p14:xfrm>
                <a:off x="3368057" y="363480"/>
                <a:ext cx="229320" cy="34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BAB75A-B6C3-F0C6-AB76-63EA28F112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50417" y="345840"/>
                  <a:ext cx="264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0F2310-4DFD-97C3-025E-814AFFDBD6C9}"/>
                    </a:ext>
                  </a:extLst>
                </p14:cNvPr>
                <p14:cNvContentPartPr/>
                <p14:nvPr/>
              </p14:nvContentPartPr>
              <p14:xfrm>
                <a:off x="3044057" y="557880"/>
                <a:ext cx="319320" cy="22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0F2310-4DFD-97C3-025E-814AFFDBD6C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26417" y="539880"/>
                  <a:ext cx="354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57C4A6-6DB8-C9D5-D3F7-C61B65E62470}"/>
                    </a:ext>
                  </a:extLst>
                </p14:cNvPr>
                <p14:cNvContentPartPr/>
                <p14:nvPr/>
              </p14:nvContentPartPr>
              <p14:xfrm>
                <a:off x="2766497" y="118320"/>
                <a:ext cx="304920" cy="47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57C4A6-6DB8-C9D5-D3F7-C61B65E624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48857" y="100320"/>
                  <a:ext cx="3405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4343F0-03D3-0459-2848-9DBAA5E79285}"/>
                    </a:ext>
                  </a:extLst>
                </p14:cNvPr>
                <p14:cNvContentPartPr/>
                <p14:nvPr/>
              </p14:nvContentPartPr>
              <p14:xfrm>
                <a:off x="2920937" y="69720"/>
                <a:ext cx="319320" cy="354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4343F0-03D3-0459-2848-9DBAA5E792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2937" y="51720"/>
                  <a:ext cx="354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84B624-E09C-B291-E260-9543C5EC474A}"/>
                    </a:ext>
                  </a:extLst>
                </p14:cNvPr>
                <p14:cNvContentPartPr/>
                <p14:nvPr/>
              </p14:nvContentPartPr>
              <p14:xfrm>
                <a:off x="1967297" y="401640"/>
                <a:ext cx="613440" cy="29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84B624-E09C-B291-E260-9543C5EC47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49657" y="384000"/>
                  <a:ext cx="649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0C2375-D56C-0EC1-C788-2181F1199080}"/>
                    </a:ext>
                  </a:extLst>
                </p14:cNvPr>
                <p14:cNvContentPartPr/>
                <p14:nvPr/>
              </p14:nvContentPartPr>
              <p14:xfrm>
                <a:off x="2369417" y="700080"/>
                <a:ext cx="4752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0C2375-D56C-0EC1-C788-2181F11990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1777" y="682440"/>
                  <a:ext cx="83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89AE32-6D87-713A-2D1C-40A8C36A36E0}"/>
                    </a:ext>
                  </a:extLst>
                </p14:cNvPr>
                <p14:cNvContentPartPr/>
                <p14:nvPr/>
              </p14:nvContentPartPr>
              <p14:xfrm>
                <a:off x="2126777" y="829680"/>
                <a:ext cx="115560" cy="135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89AE32-6D87-713A-2D1C-40A8C36A36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9137" y="812040"/>
                  <a:ext cx="151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6D9D6F-7CFF-D1A2-C0E1-B765B77FC111}"/>
                    </a:ext>
                  </a:extLst>
                </p14:cNvPr>
                <p14:cNvContentPartPr/>
                <p14:nvPr/>
              </p14:nvContentPartPr>
              <p14:xfrm>
                <a:off x="1646537" y="403440"/>
                <a:ext cx="444600" cy="41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6D9D6F-7CFF-D1A2-C0E1-B765B77FC1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28537" y="385440"/>
                  <a:ext cx="480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EAC9ED-D44A-1B14-D69A-7CC9F83BB92C}"/>
                    </a:ext>
                  </a:extLst>
                </p14:cNvPr>
                <p14:cNvContentPartPr/>
                <p14:nvPr/>
              </p14:nvContentPartPr>
              <p14:xfrm>
                <a:off x="1928417" y="119760"/>
                <a:ext cx="332640" cy="9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EAC9ED-D44A-1B14-D69A-7CC9F83BB9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0417" y="102120"/>
                  <a:ext cx="368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52E249-F93F-B2AE-5E0F-D6F140BC6B02}"/>
                    </a:ext>
                  </a:extLst>
                </p14:cNvPr>
                <p14:cNvContentPartPr/>
                <p14:nvPr/>
              </p14:nvContentPartPr>
              <p14:xfrm>
                <a:off x="1437737" y="398760"/>
                <a:ext cx="349920" cy="23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52E249-F93F-B2AE-5E0F-D6F140BC6B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20097" y="381120"/>
                  <a:ext cx="385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D8078D-DC5F-D3B3-F549-4856EF83F5BD}"/>
                    </a:ext>
                  </a:extLst>
                </p14:cNvPr>
                <p14:cNvContentPartPr/>
                <p14:nvPr/>
              </p14:nvContentPartPr>
              <p14:xfrm>
                <a:off x="1578497" y="82644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D8078D-DC5F-D3B3-F549-4856EF83F5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60857" y="808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1B2E6E-8BCD-9168-A1A3-00EE15052D36}"/>
                    </a:ext>
                  </a:extLst>
                </p14:cNvPr>
                <p14:cNvContentPartPr/>
                <p14:nvPr/>
              </p14:nvContentPartPr>
              <p14:xfrm>
                <a:off x="7336337" y="1261680"/>
                <a:ext cx="1120320" cy="52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1B2E6E-8BCD-9168-A1A3-00EE15052D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18337" y="1244040"/>
                  <a:ext cx="115596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DC3A06-EC4F-5AB4-5D1A-49CCA48EC6D6}"/>
                    </a:ext>
                  </a:extLst>
                </p14:cNvPr>
                <p14:cNvContentPartPr/>
                <p14:nvPr/>
              </p14:nvContentPartPr>
              <p14:xfrm>
                <a:off x="7699217" y="1101120"/>
                <a:ext cx="97200" cy="11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DC3A06-EC4F-5AB4-5D1A-49CCA48EC6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81577" y="1083480"/>
                  <a:ext cx="132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4EAF89-2376-992E-0440-76D2F3C3B2C4}"/>
                    </a:ext>
                  </a:extLst>
                </p14:cNvPr>
                <p14:cNvContentPartPr/>
                <p14:nvPr/>
              </p14:nvContentPartPr>
              <p14:xfrm>
                <a:off x="7176857" y="1461480"/>
                <a:ext cx="296640" cy="20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4EAF89-2376-992E-0440-76D2F3C3B2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58857" y="1443840"/>
                  <a:ext cx="332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EA6AE8-2578-980A-2AEF-364C780A1B2A}"/>
                    </a:ext>
                  </a:extLst>
                </p14:cNvPr>
                <p14:cNvContentPartPr/>
                <p14:nvPr/>
              </p14:nvContentPartPr>
              <p14:xfrm>
                <a:off x="6432017" y="1361400"/>
                <a:ext cx="796680" cy="21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EA6AE8-2578-980A-2AEF-364C780A1B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14377" y="1343760"/>
                  <a:ext cx="832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50FAB6-A668-75AC-EAEE-4D8F216AD512}"/>
                    </a:ext>
                  </a:extLst>
                </p14:cNvPr>
                <p14:cNvContentPartPr/>
                <p14:nvPr/>
              </p14:nvContentPartPr>
              <p14:xfrm>
                <a:off x="6400337" y="1755600"/>
                <a:ext cx="463320" cy="173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50FAB6-A668-75AC-EAEE-4D8F216AD5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82337" y="1737600"/>
                  <a:ext cx="498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103986-644A-9D44-A958-24F2B3C1D075}"/>
                    </a:ext>
                  </a:extLst>
                </p14:cNvPr>
                <p14:cNvContentPartPr/>
                <p14:nvPr/>
              </p14:nvContentPartPr>
              <p14:xfrm>
                <a:off x="6970217" y="929400"/>
                <a:ext cx="507600" cy="34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103986-644A-9D44-A958-24F2B3C1D0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2217" y="911400"/>
                  <a:ext cx="543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288986-625B-0CEC-BB0C-AB51F42EAF62}"/>
                    </a:ext>
                  </a:extLst>
                </p14:cNvPr>
                <p14:cNvContentPartPr/>
                <p14:nvPr/>
              </p14:nvContentPartPr>
              <p14:xfrm>
                <a:off x="5423297" y="1366080"/>
                <a:ext cx="625680" cy="29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288986-625B-0CEC-BB0C-AB51F42EAF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5297" y="1348440"/>
                  <a:ext cx="661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790473-25B4-CFFC-BBBA-DE58655EC68D}"/>
                    </a:ext>
                  </a:extLst>
                </p14:cNvPr>
                <p14:cNvContentPartPr/>
                <p14:nvPr/>
              </p14:nvContentPartPr>
              <p14:xfrm>
                <a:off x="5880857" y="1186800"/>
                <a:ext cx="271800" cy="2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790473-25B4-CFFC-BBBA-DE58655EC6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63217" y="1168800"/>
                  <a:ext cx="307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03047C-07F4-0CC5-C68D-F02023BE37D3}"/>
                    </a:ext>
                  </a:extLst>
                </p14:cNvPr>
                <p14:cNvContentPartPr/>
                <p14:nvPr/>
              </p14:nvContentPartPr>
              <p14:xfrm>
                <a:off x="5679257" y="1833000"/>
                <a:ext cx="3600" cy="4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03047C-07F4-0CC5-C68D-F02023BE37D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1617" y="1815000"/>
                  <a:ext cx="3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C594F5A-E0AA-142B-50BF-B3EA7371F725}"/>
                    </a:ext>
                  </a:extLst>
                </p14:cNvPr>
                <p14:cNvContentPartPr/>
                <p14:nvPr/>
              </p14:nvContentPartPr>
              <p14:xfrm>
                <a:off x="4855937" y="1326120"/>
                <a:ext cx="489600" cy="68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C594F5A-E0AA-142B-50BF-B3EA7371F7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37937" y="1308480"/>
                  <a:ext cx="52524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8D8AEF-7B7B-2C45-ABE3-8C9048DAD546}"/>
                    </a:ext>
                  </a:extLst>
                </p14:cNvPr>
                <p14:cNvContentPartPr/>
                <p14:nvPr/>
              </p14:nvContentPartPr>
              <p14:xfrm>
                <a:off x="5188577" y="2049360"/>
                <a:ext cx="204120" cy="77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8D8AEF-7B7B-2C45-ABE3-8C9048DAD5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70937" y="2031720"/>
                  <a:ext cx="239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A35AD4-4259-1380-4312-313988CD6614}"/>
                    </a:ext>
                  </a:extLst>
                </p14:cNvPr>
                <p14:cNvContentPartPr/>
                <p14:nvPr/>
              </p14:nvContentPartPr>
              <p14:xfrm>
                <a:off x="4466777" y="1378320"/>
                <a:ext cx="447840" cy="383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A35AD4-4259-1380-4312-313988CD66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49137" y="1360680"/>
                  <a:ext cx="4834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81BB58-5ABF-00CF-60CD-0C98092379B3}"/>
                    </a:ext>
                  </a:extLst>
                </p14:cNvPr>
                <p14:cNvContentPartPr/>
                <p14:nvPr/>
              </p14:nvContentPartPr>
              <p14:xfrm>
                <a:off x="3553457" y="1295520"/>
                <a:ext cx="804600" cy="49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81BB58-5ABF-00CF-60CD-0C98092379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35457" y="1277880"/>
                  <a:ext cx="8402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D54581-A9EF-7BC0-83A3-529C70B61CA2}"/>
                    </a:ext>
                  </a:extLst>
                </p14:cNvPr>
                <p14:cNvContentPartPr/>
                <p14:nvPr/>
              </p14:nvContentPartPr>
              <p14:xfrm>
                <a:off x="3921377" y="1226040"/>
                <a:ext cx="133920" cy="169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D54581-A9EF-7BC0-83A3-529C70B61C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03737" y="1208400"/>
                  <a:ext cx="169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B9597B-F3AA-D79C-B680-D1F252AA3E85}"/>
                    </a:ext>
                  </a:extLst>
                </p14:cNvPr>
                <p14:cNvContentPartPr/>
                <p14:nvPr/>
              </p14:nvContentPartPr>
              <p14:xfrm>
                <a:off x="3336377" y="1302360"/>
                <a:ext cx="298440" cy="41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B9597B-F3AA-D79C-B680-D1F252AA3E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18377" y="1284720"/>
                  <a:ext cx="334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88498A-FEE4-F4FF-6CB0-BFC70BA53C1D}"/>
                    </a:ext>
                  </a:extLst>
                </p14:cNvPr>
                <p14:cNvContentPartPr/>
                <p14:nvPr/>
              </p14:nvContentPartPr>
              <p14:xfrm>
                <a:off x="3320897" y="1483440"/>
                <a:ext cx="68400" cy="2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88498A-FEE4-F4FF-6CB0-BFC70BA53C1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02897" y="1465800"/>
                  <a:ext cx="104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A8CC2C-2CF9-8D42-D0A7-CED5CD281EFF}"/>
              </a:ext>
            </a:extLst>
          </p:cNvPr>
          <p:cNvGrpSpPr/>
          <p:nvPr/>
        </p:nvGrpSpPr>
        <p:grpSpPr>
          <a:xfrm>
            <a:off x="7087217" y="2783400"/>
            <a:ext cx="1164240" cy="788400"/>
            <a:chOff x="7087217" y="2783400"/>
            <a:chExt cx="116424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FAABC5-F598-8ACC-7E16-4B7DF54A65E1}"/>
                    </a:ext>
                  </a:extLst>
                </p14:cNvPr>
                <p14:cNvContentPartPr/>
                <p14:nvPr/>
              </p14:nvContentPartPr>
              <p14:xfrm>
                <a:off x="7791017" y="2783400"/>
                <a:ext cx="460440" cy="50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FAABC5-F598-8ACC-7E16-4B7DF54A65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82017" y="2774760"/>
                  <a:ext cx="478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5BA3F2-4CD5-7B40-B903-19DD9DA982F8}"/>
                    </a:ext>
                  </a:extLst>
                </p14:cNvPr>
                <p14:cNvContentPartPr/>
                <p14:nvPr/>
              </p14:nvContentPartPr>
              <p14:xfrm>
                <a:off x="7424537" y="3220440"/>
                <a:ext cx="308880" cy="351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5BA3F2-4CD5-7B40-B903-19DD9DA982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5897" y="3211440"/>
                  <a:ext cx="326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D3589A-7AC9-77AE-3AA0-7972C3B7C25A}"/>
                    </a:ext>
                  </a:extLst>
                </p14:cNvPr>
                <p14:cNvContentPartPr/>
                <p14:nvPr/>
              </p14:nvContentPartPr>
              <p14:xfrm>
                <a:off x="7087217" y="3024960"/>
                <a:ext cx="415800" cy="47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D3589A-7AC9-77AE-3AA0-7972C3B7C2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8577" y="3015960"/>
                  <a:ext cx="43344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4593FA3-D188-35D1-8EF1-6959BF9BDC5B}"/>
              </a:ext>
            </a:extLst>
          </p:cNvPr>
          <p:cNvGrpSpPr/>
          <p:nvPr/>
        </p:nvGrpSpPr>
        <p:grpSpPr>
          <a:xfrm>
            <a:off x="3015617" y="2516280"/>
            <a:ext cx="3534480" cy="3418200"/>
            <a:chOff x="3015617" y="2516280"/>
            <a:chExt cx="3534480" cy="34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416E8F-DD54-6B8E-7E16-0C6B61758CDF}"/>
                    </a:ext>
                  </a:extLst>
                </p14:cNvPr>
                <p14:cNvContentPartPr/>
                <p14:nvPr/>
              </p14:nvContentPartPr>
              <p14:xfrm>
                <a:off x="3015617" y="2516280"/>
                <a:ext cx="3534480" cy="3418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416E8F-DD54-6B8E-7E16-0C6B61758C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06977" y="2507280"/>
                  <a:ext cx="3552120" cy="34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C36A22-352C-9011-B6E5-96E77FF03524}"/>
                    </a:ext>
                  </a:extLst>
                </p14:cNvPr>
                <p14:cNvContentPartPr/>
                <p14:nvPr/>
              </p14:nvContentPartPr>
              <p14:xfrm>
                <a:off x="4566497" y="2933880"/>
                <a:ext cx="252000" cy="16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C36A22-352C-9011-B6E5-96E77FF035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57497" y="2924880"/>
                  <a:ext cx="269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D4F66E-D9F9-31DA-A988-8F7D6F491D66}"/>
                    </a:ext>
                  </a:extLst>
                </p14:cNvPr>
                <p14:cNvContentPartPr/>
                <p14:nvPr/>
              </p14:nvContentPartPr>
              <p14:xfrm>
                <a:off x="4365977" y="2932080"/>
                <a:ext cx="78480" cy="21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D4F66E-D9F9-31DA-A988-8F7D6F491D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56977" y="2923440"/>
                  <a:ext cx="9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7C2C5BB-3D54-8858-E980-0ED22EE7969E}"/>
                    </a:ext>
                  </a:extLst>
                </p14:cNvPr>
                <p14:cNvContentPartPr/>
                <p14:nvPr/>
              </p14:nvContentPartPr>
              <p14:xfrm>
                <a:off x="3984377" y="3207120"/>
                <a:ext cx="154800" cy="19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7C2C5BB-3D54-8858-E980-0ED22EE796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75377" y="3198120"/>
                  <a:ext cx="172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A5DEE7-32D9-CA32-82E9-6F1B21D74760}"/>
                    </a:ext>
                  </a:extLst>
                </p14:cNvPr>
                <p14:cNvContentPartPr/>
                <p14:nvPr/>
              </p14:nvContentPartPr>
              <p14:xfrm>
                <a:off x="3717977" y="3536160"/>
                <a:ext cx="222840" cy="10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A5DEE7-32D9-CA32-82E9-6F1B21D747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8977" y="3527520"/>
                  <a:ext cx="24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4384EA-7015-4E0F-9976-FA5E9D26D7B2}"/>
                    </a:ext>
                  </a:extLst>
                </p14:cNvPr>
                <p14:cNvContentPartPr/>
                <p14:nvPr/>
              </p14:nvContentPartPr>
              <p14:xfrm>
                <a:off x="3591257" y="3987240"/>
                <a:ext cx="149040" cy="170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4384EA-7015-4E0F-9976-FA5E9D26D7B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2617" y="3978600"/>
                  <a:ext cx="166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21A40D-3255-D602-9E44-5D22CD5CEFF8}"/>
                    </a:ext>
                  </a:extLst>
                </p14:cNvPr>
                <p14:cNvContentPartPr/>
                <p14:nvPr/>
              </p14:nvContentPartPr>
              <p14:xfrm>
                <a:off x="3455177" y="4329600"/>
                <a:ext cx="174600" cy="253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21A40D-3255-D602-9E44-5D22CD5CEF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46537" y="4320600"/>
                  <a:ext cx="192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DA1376-5CE9-2C39-40B8-C93C6084336A}"/>
                    </a:ext>
                  </a:extLst>
                </p14:cNvPr>
                <p14:cNvContentPartPr/>
                <p14:nvPr/>
              </p14:nvContentPartPr>
              <p14:xfrm>
                <a:off x="3537977" y="4961040"/>
                <a:ext cx="152640" cy="23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DA1376-5CE9-2C39-40B8-C93C608433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28977" y="4952400"/>
                  <a:ext cx="170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CFBD56-A18D-AF54-3857-5BA185384C0A}"/>
                    </a:ext>
                  </a:extLst>
                </p14:cNvPr>
                <p14:cNvContentPartPr/>
                <p14:nvPr/>
              </p14:nvContentPartPr>
              <p14:xfrm>
                <a:off x="3913817" y="5225640"/>
                <a:ext cx="203040" cy="153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CFBD56-A18D-AF54-3857-5BA185384C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05177" y="5216640"/>
                  <a:ext cx="22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B260CED-6115-7C5F-9040-2ED86A8ABDCA}"/>
                    </a:ext>
                  </a:extLst>
                </p14:cNvPr>
                <p14:cNvContentPartPr/>
                <p14:nvPr/>
              </p14:nvContentPartPr>
              <p14:xfrm>
                <a:off x="4217657" y="5319600"/>
                <a:ext cx="338040" cy="253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B260CED-6115-7C5F-9040-2ED86A8ABD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09017" y="5310960"/>
                  <a:ext cx="355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A8F313-54A4-7088-1D0F-EB6428B7E317}"/>
                    </a:ext>
                  </a:extLst>
                </p14:cNvPr>
                <p14:cNvContentPartPr/>
                <p14:nvPr/>
              </p14:nvContentPartPr>
              <p14:xfrm>
                <a:off x="4854857" y="5345880"/>
                <a:ext cx="293400" cy="231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A8F313-54A4-7088-1D0F-EB6428B7E3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45857" y="5337240"/>
                  <a:ext cx="311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F27C8A-5670-846F-0C92-56326E6EDCE3}"/>
                    </a:ext>
                  </a:extLst>
                </p14:cNvPr>
                <p14:cNvContentPartPr/>
                <p14:nvPr/>
              </p14:nvContentPartPr>
              <p14:xfrm>
                <a:off x="5300537" y="5322480"/>
                <a:ext cx="181440" cy="19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F27C8A-5670-846F-0C92-56326E6EDC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91897" y="5313840"/>
                  <a:ext cx="199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82C3AE-C391-F375-8D1A-CA0F05FF1C7E}"/>
                    </a:ext>
                  </a:extLst>
                </p14:cNvPr>
                <p14:cNvContentPartPr/>
                <p14:nvPr/>
              </p14:nvContentPartPr>
              <p14:xfrm>
                <a:off x="5707337" y="4855920"/>
                <a:ext cx="100800" cy="420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82C3AE-C391-F375-8D1A-CA0F05FF1C7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98697" y="4846920"/>
                  <a:ext cx="1184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687C54E-8BBC-3389-B446-8BE66A8E7B76}"/>
                    </a:ext>
                  </a:extLst>
                </p14:cNvPr>
                <p14:cNvContentPartPr/>
                <p14:nvPr/>
              </p14:nvContentPartPr>
              <p14:xfrm>
                <a:off x="5916857" y="4659360"/>
                <a:ext cx="175680" cy="33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687C54E-8BBC-3389-B446-8BE66A8E7B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08217" y="4650720"/>
                  <a:ext cx="193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25ED22-EB9A-C76B-8430-598B38A311E4}"/>
                    </a:ext>
                  </a:extLst>
                </p14:cNvPr>
                <p14:cNvContentPartPr/>
                <p14:nvPr/>
              </p14:nvContentPartPr>
              <p14:xfrm>
                <a:off x="6106937" y="4147080"/>
                <a:ext cx="164520" cy="23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25ED22-EB9A-C76B-8430-598B38A311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98297" y="4138080"/>
                  <a:ext cx="182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A92820-D3DA-C8C9-E1CC-95A3DB00F853}"/>
                    </a:ext>
                  </a:extLst>
                </p14:cNvPr>
                <p14:cNvContentPartPr/>
                <p14:nvPr/>
              </p14:nvContentPartPr>
              <p14:xfrm>
                <a:off x="6047537" y="3786000"/>
                <a:ext cx="144360" cy="205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A92820-D3DA-C8C9-E1CC-95A3DB00F8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38537" y="3777360"/>
                  <a:ext cx="162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2BA3ED-C311-B385-6132-337955CAC74B}"/>
                    </a:ext>
                  </a:extLst>
                </p14:cNvPr>
                <p14:cNvContentPartPr/>
                <p14:nvPr/>
              </p14:nvContentPartPr>
              <p14:xfrm>
                <a:off x="6021617" y="3459840"/>
                <a:ext cx="78480" cy="295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2BA3ED-C311-B385-6132-337955CAC7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12977" y="3451200"/>
                  <a:ext cx="96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9CD095-C69B-0FD6-35F6-875C34671362}"/>
                    </a:ext>
                  </a:extLst>
                </p14:cNvPr>
                <p14:cNvContentPartPr/>
                <p14:nvPr/>
              </p14:nvContentPartPr>
              <p14:xfrm>
                <a:off x="5820377" y="3252840"/>
                <a:ext cx="147240" cy="185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9CD095-C69B-0FD6-35F6-875C346713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11377" y="3244200"/>
                  <a:ext cx="164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A2C2CA-B13B-2CB3-BDC3-B13401C2C4A9}"/>
                    </a:ext>
                  </a:extLst>
                </p14:cNvPr>
                <p14:cNvContentPartPr/>
                <p14:nvPr/>
              </p14:nvContentPartPr>
              <p14:xfrm>
                <a:off x="5629937" y="3096600"/>
                <a:ext cx="177840" cy="19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A2C2CA-B13B-2CB3-BDC3-B13401C2C4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20937" y="3087600"/>
                  <a:ext cx="195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11F5BC-1D4E-4F91-92CC-059FC2336821}"/>
                    </a:ext>
                  </a:extLst>
                </p14:cNvPr>
                <p14:cNvContentPartPr/>
                <p14:nvPr/>
              </p14:nvContentPartPr>
              <p14:xfrm>
                <a:off x="5156897" y="2969160"/>
                <a:ext cx="240120" cy="238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11F5BC-1D4E-4F91-92CC-059FC23368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47897" y="2960520"/>
                  <a:ext cx="257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DE1EEC-F3F1-46FB-6BB3-0454EC2367F8}"/>
                    </a:ext>
                  </a:extLst>
                </p14:cNvPr>
                <p14:cNvContentPartPr/>
                <p14:nvPr/>
              </p14:nvContentPartPr>
              <p14:xfrm>
                <a:off x="4997417" y="2999760"/>
                <a:ext cx="196560" cy="17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DE1EEC-F3F1-46FB-6BB3-0454EC2367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88417" y="2991120"/>
                  <a:ext cx="2142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FD8262B-0A8C-1A29-CAA0-F18B8A0DAD89}"/>
              </a:ext>
            </a:extLst>
          </p:cNvPr>
          <p:cNvGrpSpPr/>
          <p:nvPr/>
        </p:nvGrpSpPr>
        <p:grpSpPr>
          <a:xfrm>
            <a:off x="7811537" y="1875840"/>
            <a:ext cx="702720" cy="789480"/>
            <a:chOff x="7811537" y="1875840"/>
            <a:chExt cx="70272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2F2506-39DC-6FBE-952C-F66719F9A872}"/>
                    </a:ext>
                  </a:extLst>
                </p14:cNvPr>
                <p14:cNvContentPartPr/>
                <p14:nvPr/>
              </p14:nvContentPartPr>
              <p14:xfrm>
                <a:off x="8276297" y="2116320"/>
                <a:ext cx="110520" cy="36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2F2506-39DC-6FBE-952C-F66719F9A8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67657" y="2107680"/>
                  <a:ext cx="1281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B4E921-A846-F703-93E2-FAE602E85D10}"/>
                    </a:ext>
                  </a:extLst>
                </p14:cNvPr>
                <p14:cNvContentPartPr/>
                <p14:nvPr/>
              </p14:nvContentPartPr>
              <p14:xfrm>
                <a:off x="8040857" y="1875840"/>
                <a:ext cx="473400" cy="19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B4E921-A846-F703-93E2-FAE602E85D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1857" y="1866840"/>
                  <a:ext cx="491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C89C67-8226-E060-F54F-BEA402B89D7F}"/>
                    </a:ext>
                  </a:extLst>
                </p14:cNvPr>
                <p14:cNvContentPartPr/>
                <p14:nvPr/>
              </p14:nvContentPartPr>
              <p14:xfrm>
                <a:off x="7811537" y="2129640"/>
                <a:ext cx="175320" cy="344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C89C67-8226-E060-F54F-BEA402B89D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02537" y="2121000"/>
                  <a:ext cx="192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C9CF1C9-6545-F43F-BF71-0F3B9A289C8A}"/>
                    </a:ext>
                  </a:extLst>
                </p14:cNvPr>
                <p14:cNvContentPartPr/>
                <p14:nvPr/>
              </p14:nvContentPartPr>
              <p14:xfrm>
                <a:off x="7897937" y="2625000"/>
                <a:ext cx="268920" cy="4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C9CF1C9-6545-F43F-BF71-0F3B9A289C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88937" y="2616360"/>
                  <a:ext cx="2865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5BD3452-3FA8-B5CF-01AC-E6986838007C}"/>
                  </a:ext>
                </a:extLst>
              </p14:cNvPr>
              <p14:cNvContentPartPr/>
              <p14:nvPr/>
            </p14:nvContentPartPr>
            <p14:xfrm>
              <a:off x="7984697" y="3866640"/>
              <a:ext cx="380160" cy="469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5BD3452-3FA8-B5CF-01AC-E6986838007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976057" y="3858000"/>
                <a:ext cx="3978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C602DB0-EC52-4621-47A0-44B0EC2D2EC0}"/>
                  </a:ext>
                </a:extLst>
              </p14:cNvPr>
              <p14:cNvContentPartPr/>
              <p14:nvPr/>
            </p14:nvContentPartPr>
            <p14:xfrm>
              <a:off x="7296017" y="4272360"/>
              <a:ext cx="327600" cy="360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C602DB0-EC52-4621-47A0-44B0EC2D2EC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287377" y="4263720"/>
                <a:ext cx="3452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FC1B629-DCAD-E504-6B0C-36CCC5BAF0D1}"/>
                  </a:ext>
                </a:extLst>
              </p14:cNvPr>
              <p14:cNvContentPartPr/>
              <p14:nvPr/>
            </p14:nvContentPartPr>
            <p14:xfrm>
              <a:off x="7837097" y="4865640"/>
              <a:ext cx="209160" cy="520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FC1B629-DCAD-E504-6B0C-36CCC5BAF0D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28457" y="4857000"/>
                <a:ext cx="22680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2C985C0E-CE9C-63C5-EA18-6E044E074246}"/>
              </a:ext>
            </a:extLst>
          </p:cNvPr>
          <p:cNvGrpSpPr/>
          <p:nvPr/>
        </p:nvGrpSpPr>
        <p:grpSpPr>
          <a:xfrm>
            <a:off x="6523817" y="5668080"/>
            <a:ext cx="1943280" cy="660600"/>
            <a:chOff x="6523817" y="5668080"/>
            <a:chExt cx="194328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07B84B5-99F8-94AF-542C-99B16522DE19}"/>
                    </a:ext>
                  </a:extLst>
                </p14:cNvPr>
                <p14:cNvContentPartPr/>
                <p14:nvPr/>
              </p14:nvContentPartPr>
              <p14:xfrm>
                <a:off x="8430737" y="5872200"/>
                <a:ext cx="360" cy="6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07B84B5-99F8-94AF-542C-99B16522DE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21737" y="586356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C4ADC6-6174-48D0-98D4-EA6678264179}"/>
                    </a:ext>
                  </a:extLst>
                </p14:cNvPr>
                <p14:cNvContentPartPr/>
                <p14:nvPr/>
              </p14:nvContentPartPr>
              <p14:xfrm>
                <a:off x="8161097" y="5898840"/>
                <a:ext cx="293040" cy="333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C4ADC6-6174-48D0-98D4-EA667826417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52457" y="5890200"/>
                  <a:ext cx="310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7B86A3-95F0-91BD-A801-025964285B14}"/>
                    </a:ext>
                  </a:extLst>
                </p14:cNvPr>
                <p14:cNvContentPartPr/>
                <p14:nvPr/>
              </p14:nvContentPartPr>
              <p14:xfrm>
                <a:off x="8466737" y="5668080"/>
                <a:ext cx="360" cy="1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7B86A3-95F0-91BD-A801-025964285B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57737" y="5659440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859898-7A1F-EB2C-CACD-2627F28A8198}"/>
                    </a:ext>
                  </a:extLst>
                </p14:cNvPr>
                <p14:cNvContentPartPr/>
                <p14:nvPr/>
              </p14:nvContentPartPr>
              <p14:xfrm>
                <a:off x="7583657" y="5900280"/>
                <a:ext cx="588240" cy="319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859898-7A1F-EB2C-CACD-2627F28A81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75017" y="5891280"/>
                  <a:ext cx="605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989D31-E327-AD6E-3A60-A8B66D821DBB}"/>
                    </a:ext>
                  </a:extLst>
                </p14:cNvPr>
                <p14:cNvContentPartPr/>
                <p14:nvPr/>
              </p14:nvContentPartPr>
              <p14:xfrm>
                <a:off x="7796057" y="5702280"/>
                <a:ext cx="143280" cy="5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989D31-E327-AD6E-3A60-A8B66D821DB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87057" y="5693640"/>
                  <a:ext cx="160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613CFF-4456-F0A4-6221-262AA8BBC08E}"/>
                    </a:ext>
                  </a:extLst>
                </p14:cNvPr>
                <p14:cNvContentPartPr/>
                <p14:nvPr/>
              </p14:nvContentPartPr>
              <p14:xfrm>
                <a:off x="7500857" y="5847360"/>
                <a:ext cx="187560" cy="60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613CFF-4456-F0A4-6221-262AA8BBC0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1857" y="5838720"/>
                  <a:ext cx="205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FC0342-5D7B-95C1-5B8B-1D3F88D60E8B}"/>
                    </a:ext>
                  </a:extLst>
                </p14:cNvPr>
                <p14:cNvContentPartPr/>
                <p14:nvPr/>
              </p14:nvContentPartPr>
              <p14:xfrm>
                <a:off x="7058777" y="5991720"/>
                <a:ext cx="355680" cy="336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FC0342-5D7B-95C1-5B8B-1D3F88D60E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50137" y="5982720"/>
                  <a:ext cx="373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AA57ED-016C-D7CA-37DE-F325BE71477C}"/>
                    </a:ext>
                  </a:extLst>
                </p14:cNvPr>
                <p14:cNvContentPartPr/>
                <p14:nvPr/>
              </p14:nvContentPartPr>
              <p14:xfrm>
                <a:off x="6648377" y="5907840"/>
                <a:ext cx="327240" cy="376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AA57ED-016C-D7CA-37DE-F325BE71477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39737" y="5898840"/>
                  <a:ext cx="344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B510F2-D291-85A0-739C-0B1F50C4010F}"/>
                    </a:ext>
                  </a:extLst>
                </p14:cNvPr>
                <p14:cNvContentPartPr/>
                <p14:nvPr/>
              </p14:nvContentPartPr>
              <p14:xfrm>
                <a:off x="6779777" y="5773920"/>
                <a:ext cx="309240" cy="257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B510F2-D291-85A0-739C-0B1F50C401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71137" y="5765280"/>
                  <a:ext cx="326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74C769-85BE-2257-1D00-4F1D61396809}"/>
                    </a:ext>
                  </a:extLst>
                </p14:cNvPr>
                <p14:cNvContentPartPr/>
                <p14:nvPr/>
              </p14:nvContentPartPr>
              <p14:xfrm>
                <a:off x="6523817" y="6034200"/>
                <a:ext cx="46800" cy="145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74C769-85BE-2257-1D00-4F1D613968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14817" y="6025560"/>
                  <a:ext cx="6444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9456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‫قانون القای فارادی‬‎">
            <a:extLst>
              <a:ext uri="{FF2B5EF4-FFF2-40B4-BE49-F238E27FC236}">
                <a16:creationId xmlns:a16="http://schemas.microsoft.com/office/drawing/2014/main" id="{8290ED31-B7E4-A26D-7E70-643851FD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934200" cy="37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5CD5D4-A0AA-F3A3-D712-8A56B843DD3E}"/>
                  </a:ext>
                </a:extLst>
              </p14:cNvPr>
              <p14:cNvContentPartPr/>
              <p14:nvPr/>
            </p14:nvContentPartPr>
            <p14:xfrm>
              <a:off x="4136100" y="5643680"/>
              <a:ext cx="28080" cy="3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5CD5D4-A0AA-F3A3-D712-8A56B843D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7100" y="5635040"/>
                <a:ext cx="4572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AD295F1-FA1C-4AF1-1B8C-8330CDACAF65}"/>
              </a:ext>
            </a:extLst>
          </p:cNvPr>
          <p:cNvGrpSpPr/>
          <p:nvPr/>
        </p:nvGrpSpPr>
        <p:grpSpPr>
          <a:xfrm>
            <a:off x="5312940" y="1580360"/>
            <a:ext cx="1054080" cy="746280"/>
            <a:chOff x="5312940" y="1580360"/>
            <a:chExt cx="1054080" cy="7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B05493-5178-9A84-D64B-EE253187DC08}"/>
                    </a:ext>
                  </a:extLst>
                </p14:cNvPr>
                <p14:cNvContentPartPr/>
                <p14:nvPr/>
              </p14:nvContentPartPr>
              <p14:xfrm>
                <a:off x="6071460" y="1916600"/>
                <a:ext cx="107280" cy="247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B05493-5178-9A84-D64B-EE253187DC0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62460" y="1907960"/>
                  <a:ext cx="124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7C57C6-1BBA-5534-736B-8B3672167332}"/>
                    </a:ext>
                  </a:extLst>
                </p14:cNvPr>
                <p14:cNvContentPartPr/>
                <p14:nvPr/>
              </p14:nvContentPartPr>
              <p14:xfrm>
                <a:off x="5883180" y="1580360"/>
                <a:ext cx="483840" cy="10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7C57C6-1BBA-5534-736B-8B36721673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74180" y="1571360"/>
                  <a:ext cx="501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E65A9A-8FE4-207F-1B09-87D35C4B1BED}"/>
                    </a:ext>
                  </a:extLst>
                </p14:cNvPr>
                <p14:cNvContentPartPr/>
                <p14:nvPr/>
              </p14:nvContentPartPr>
              <p14:xfrm>
                <a:off x="5312940" y="2010560"/>
                <a:ext cx="764640" cy="26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E65A9A-8FE4-207F-1B09-87D35C4B1BE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04300" y="2001920"/>
                  <a:ext cx="782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1931A2-019E-8B28-19C9-E92353671AF1}"/>
                    </a:ext>
                  </a:extLst>
                </p14:cNvPr>
                <p14:cNvContentPartPr/>
                <p14:nvPr/>
              </p14:nvContentPartPr>
              <p14:xfrm>
                <a:off x="5614260" y="1747400"/>
                <a:ext cx="33840" cy="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1931A2-019E-8B28-19C9-E92353671A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05620" y="1738400"/>
                  <a:ext cx="51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505C70-1209-B690-5539-24F258131D39}"/>
                    </a:ext>
                  </a:extLst>
                </p14:cNvPr>
                <p14:cNvContentPartPr/>
                <p14:nvPr/>
              </p14:nvContentPartPr>
              <p14:xfrm>
                <a:off x="5374140" y="1628960"/>
                <a:ext cx="52200" cy="442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505C70-1209-B690-5539-24F258131D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65140" y="1620320"/>
                  <a:ext cx="698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5C57C6-095E-DB3B-C4A8-C6CCD1E3D6B0}"/>
                    </a:ext>
                  </a:extLst>
                </p14:cNvPr>
                <p14:cNvContentPartPr/>
                <p14:nvPr/>
              </p14:nvContentPartPr>
              <p14:xfrm>
                <a:off x="5352540" y="1598000"/>
                <a:ext cx="204480" cy="44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5C57C6-095E-DB3B-C4A8-C6CCD1E3D6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43900" y="1589360"/>
                  <a:ext cx="2221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BDC5BE-FE89-4FC7-B769-3BC163DC3AF1}"/>
                    </a:ext>
                  </a:extLst>
                </p14:cNvPr>
                <p14:cNvContentPartPr/>
                <p14:nvPr/>
              </p14:nvContentPartPr>
              <p14:xfrm>
                <a:off x="5477460" y="2281640"/>
                <a:ext cx="6408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BDC5BE-FE89-4FC7-B769-3BC163DC3A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68820" y="2273000"/>
                  <a:ext cx="817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D4732C-9639-6214-88CB-856F15CC39AF}"/>
              </a:ext>
            </a:extLst>
          </p:cNvPr>
          <p:cNvGrpSpPr/>
          <p:nvPr/>
        </p:nvGrpSpPr>
        <p:grpSpPr>
          <a:xfrm>
            <a:off x="6342900" y="2625440"/>
            <a:ext cx="1134000" cy="839880"/>
            <a:chOff x="6342900" y="2625440"/>
            <a:chExt cx="1134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27F0D6-B35D-0E99-1285-D78A3ED3B127}"/>
                    </a:ext>
                  </a:extLst>
                </p14:cNvPr>
                <p14:cNvContentPartPr/>
                <p14:nvPr/>
              </p14:nvContentPartPr>
              <p14:xfrm>
                <a:off x="6427860" y="2702480"/>
                <a:ext cx="455040" cy="72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27F0D6-B35D-0E99-1285-D78A3ED3B1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18860" y="2693480"/>
                  <a:ext cx="47268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7A0A57-6E1A-068B-AB27-977894730B72}"/>
                    </a:ext>
                  </a:extLst>
                </p14:cNvPr>
                <p14:cNvContentPartPr/>
                <p14:nvPr/>
              </p14:nvContentPartPr>
              <p14:xfrm>
                <a:off x="6702900" y="2625440"/>
                <a:ext cx="255960" cy="13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7A0A57-6E1A-068B-AB27-977894730B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3900" y="2616800"/>
                  <a:ext cx="273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713CEA-B48C-EE92-D202-C50DCF65752A}"/>
                    </a:ext>
                  </a:extLst>
                </p14:cNvPr>
                <p14:cNvContentPartPr/>
                <p14:nvPr/>
              </p14:nvContentPartPr>
              <p14:xfrm>
                <a:off x="6342900" y="3265880"/>
                <a:ext cx="163800" cy="13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713CEA-B48C-EE92-D202-C50DCF6575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4260" y="3257240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2A08E3-314B-C73A-C605-C08CC834D1FF}"/>
                    </a:ext>
                  </a:extLst>
                </p14:cNvPr>
                <p14:cNvContentPartPr/>
                <p14:nvPr/>
              </p14:nvContentPartPr>
              <p14:xfrm>
                <a:off x="7007460" y="2984360"/>
                <a:ext cx="469440" cy="48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2A08E3-314B-C73A-C605-C08CC834D1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98820" y="2975360"/>
                  <a:ext cx="487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7B394E-3868-EE4A-65F3-D1652A05DD08}"/>
                    </a:ext>
                  </a:extLst>
                </p14:cNvPr>
                <p14:cNvContentPartPr/>
                <p14:nvPr/>
              </p14:nvContentPartPr>
              <p14:xfrm>
                <a:off x="7213740" y="3202520"/>
                <a:ext cx="180360" cy="9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7B394E-3868-EE4A-65F3-D1652A05DD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5100" y="3193520"/>
                  <a:ext cx="19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587375-7DD3-C966-086C-8B0EC184AD30}"/>
                    </a:ext>
                  </a:extLst>
                </p14:cNvPr>
                <p14:cNvContentPartPr/>
                <p14:nvPr/>
              </p14:nvContentPartPr>
              <p14:xfrm>
                <a:off x="6896940" y="2957360"/>
                <a:ext cx="3384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587375-7DD3-C966-086C-8B0EC184AD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88300" y="2948720"/>
                  <a:ext cx="514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995153-12C3-D175-D839-5A2911AAB390}"/>
                  </a:ext>
                </a:extLst>
              </p14:cNvPr>
              <p14:cNvContentPartPr/>
              <p14:nvPr/>
            </p14:nvContentPartPr>
            <p14:xfrm>
              <a:off x="3902100" y="460040"/>
              <a:ext cx="360" cy="1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995153-12C3-D175-D839-5A2911AAB3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93100" y="451400"/>
                <a:ext cx="180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62CF1B6-5220-E12C-F148-F93355D2C324}"/>
              </a:ext>
            </a:extLst>
          </p:cNvPr>
          <p:cNvGrpSpPr/>
          <p:nvPr/>
        </p:nvGrpSpPr>
        <p:grpSpPr>
          <a:xfrm>
            <a:off x="5058420" y="8960"/>
            <a:ext cx="1921680" cy="713160"/>
            <a:chOff x="5058420" y="8960"/>
            <a:chExt cx="192168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558CD0-28B1-431A-EDF7-9AD9543FD9A1}"/>
                    </a:ext>
                  </a:extLst>
                </p14:cNvPr>
                <p14:cNvContentPartPr/>
                <p14:nvPr/>
              </p14:nvContentPartPr>
              <p14:xfrm>
                <a:off x="6623340" y="158360"/>
                <a:ext cx="109440" cy="30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558CD0-28B1-431A-EDF7-9AD9543FD9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14700" y="149360"/>
                  <a:ext cx="127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5CABE0-C455-CE31-72C5-83CDF3331296}"/>
                    </a:ext>
                  </a:extLst>
                </p14:cNvPr>
                <p14:cNvContentPartPr/>
                <p14:nvPr/>
              </p14:nvContentPartPr>
              <p14:xfrm>
                <a:off x="6803340" y="696200"/>
                <a:ext cx="176760" cy="2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5CABE0-C455-CE31-72C5-83CDF33312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94700" y="687560"/>
                  <a:ext cx="194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75B7FF-BE60-53D1-48B2-0B85310CC7FF}"/>
                    </a:ext>
                  </a:extLst>
                </p14:cNvPr>
                <p14:cNvContentPartPr/>
                <p14:nvPr/>
              </p14:nvContentPartPr>
              <p14:xfrm>
                <a:off x="6233460" y="356720"/>
                <a:ext cx="210240" cy="25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75B7FF-BE60-53D1-48B2-0B85310CC7F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24460" y="348080"/>
                  <a:ext cx="227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66C824-63B3-2C27-F8EE-74BC3E60009C}"/>
                    </a:ext>
                  </a:extLst>
                </p14:cNvPr>
                <p14:cNvContentPartPr/>
                <p14:nvPr/>
              </p14:nvContentPartPr>
              <p14:xfrm>
                <a:off x="6180540" y="180680"/>
                <a:ext cx="65160" cy="32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66C824-63B3-2C27-F8EE-74BC3E6000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71900" y="171680"/>
                  <a:ext cx="82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DB0566-694F-2EE8-BEA8-27B3C06F7191}"/>
                    </a:ext>
                  </a:extLst>
                </p14:cNvPr>
                <p14:cNvContentPartPr/>
                <p14:nvPr/>
              </p14:nvContentPartPr>
              <p14:xfrm>
                <a:off x="5952660" y="8960"/>
                <a:ext cx="512640" cy="15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DB0566-694F-2EE8-BEA8-27B3C06F71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44020" y="320"/>
                  <a:ext cx="530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63E275-A721-19BD-62C8-1494D9EE7B77}"/>
                    </a:ext>
                  </a:extLst>
                </p14:cNvPr>
                <p14:cNvContentPartPr/>
                <p14:nvPr/>
              </p14:nvContentPartPr>
              <p14:xfrm>
                <a:off x="5568540" y="414680"/>
                <a:ext cx="390600" cy="23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63E275-A721-19BD-62C8-1494D9EE7B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59900" y="406040"/>
                  <a:ext cx="408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8A9240-1068-8CA9-DDB9-8B011EA75D4D}"/>
                    </a:ext>
                  </a:extLst>
                </p14:cNvPr>
                <p14:cNvContentPartPr/>
                <p14:nvPr/>
              </p14:nvContentPartPr>
              <p14:xfrm>
                <a:off x="5419860" y="457880"/>
                <a:ext cx="194760" cy="171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8A9240-1068-8CA9-DDB9-8B011EA75D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11220" y="449240"/>
                  <a:ext cx="212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1121FC-4B12-DB10-316E-E9EF0E1F82E3}"/>
                    </a:ext>
                  </a:extLst>
                </p14:cNvPr>
                <p14:cNvContentPartPr/>
                <p14:nvPr/>
              </p14:nvContentPartPr>
              <p14:xfrm>
                <a:off x="5058420" y="311000"/>
                <a:ext cx="510480" cy="40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1121FC-4B12-DB10-316E-E9EF0E1F82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49420" y="302000"/>
                  <a:ext cx="528120" cy="42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686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401264A-EE6B-0066-8419-66293145E82E}"/>
              </a:ext>
            </a:extLst>
          </p:cNvPr>
          <p:cNvGrpSpPr/>
          <p:nvPr/>
        </p:nvGrpSpPr>
        <p:grpSpPr>
          <a:xfrm>
            <a:off x="2688377" y="71160"/>
            <a:ext cx="5699160" cy="1077840"/>
            <a:chOff x="2688377" y="71160"/>
            <a:chExt cx="5699160" cy="10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E5A67D-384F-4457-D916-CF46B1798298}"/>
                    </a:ext>
                  </a:extLst>
                </p14:cNvPr>
                <p14:cNvContentPartPr/>
                <p14:nvPr/>
              </p14:nvContentPartPr>
              <p14:xfrm>
                <a:off x="7503017" y="319560"/>
                <a:ext cx="884520" cy="42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E5A67D-384F-4457-D916-CF46B17982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5377" y="301560"/>
                  <a:ext cx="9201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FE743A7-CA27-6579-73C3-3D89CBC55CED}"/>
                    </a:ext>
                  </a:extLst>
                </p14:cNvPr>
                <p14:cNvContentPartPr/>
                <p14:nvPr/>
              </p14:nvContentPartPr>
              <p14:xfrm>
                <a:off x="7618217" y="210840"/>
                <a:ext cx="8640" cy="1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FE743A7-CA27-6579-73C3-3D89CBC55C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00217" y="192840"/>
                  <a:ext cx="44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068AA09-1EE1-7118-C00E-F647A790DFF2}"/>
                    </a:ext>
                  </a:extLst>
                </p14:cNvPr>
                <p14:cNvContentPartPr/>
                <p14:nvPr/>
              </p14:nvContentPartPr>
              <p14:xfrm>
                <a:off x="7029617" y="155040"/>
                <a:ext cx="387000" cy="45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068AA09-1EE1-7118-C00E-F647A790DF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1977" y="137400"/>
                  <a:ext cx="422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E7F481-45C0-92F3-86D6-B84091E629FF}"/>
                    </a:ext>
                  </a:extLst>
                </p14:cNvPr>
                <p14:cNvContentPartPr/>
                <p14:nvPr/>
              </p14:nvContentPartPr>
              <p14:xfrm>
                <a:off x="6695537" y="561840"/>
                <a:ext cx="266760" cy="25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E7F481-45C0-92F3-86D6-B84091E629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77537" y="544200"/>
                  <a:ext cx="302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5F8ACA-6C9C-235F-9A47-03C873719FD6}"/>
                    </a:ext>
                  </a:extLst>
                </p14:cNvPr>
                <p14:cNvContentPartPr/>
                <p14:nvPr/>
              </p14:nvContentPartPr>
              <p14:xfrm>
                <a:off x="6450737" y="447360"/>
                <a:ext cx="295560" cy="32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5F8ACA-6C9C-235F-9A47-03C873719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2737" y="429720"/>
                  <a:ext cx="3312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2E0288-2FD5-34D7-E148-821DD53A0289}"/>
                    </a:ext>
                  </a:extLst>
                </p14:cNvPr>
                <p14:cNvContentPartPr/>
                <p14:nvPr/>
              </p14:nvContentPartPr>
              <p14:xfrm>
                <a:off x="5781137" y="586680"/>
                <a:ext cx="246240" cy="21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2E0288-2FD5-34D7-E148-821DD53A02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63137" y="569040"/>
                  <a:ext cx="281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A36659-6D9E-DCF1-7B9E-9C3A902522BC}"/>
                    </a:ext>
                  </a:extLst>
                </p14:cNvPr>
                <p14:cNvContentPartPr/>
                <p14:nvPr/>
              </p14:nvContentPartPr>
              <p14:xfrm>
                <a:off x="5962217" y="359520"/>
                <a:ext cx="5400" cy="10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A36659-6D9E-DCF1-7B9E-9C3A902522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44217" y="341520"/>
                  <a:ext cx="4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A86030-D816-1701-8C36-0ADFC864B436}"/>
                    </a:ext>
                  </a:extLst>
                </p14:cNvPr>
                <p14:cNvContentPartPr/>
                <p14:nvPr/>
              </p14:nvContentPartPr>
              <p14:xfrm>
                <a:off x="5175257" y="553920"/>
                <a:ext cx="583560" cy="42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A86030-D816-1701-8C36-0ADFC864B4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57617" y="536280"/>
                  <a:ext cx="6192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DA4723-133F-5E8A-6FA9-3F4CF2C3434B}"/>
                    </a:ext>
                  </a:extLst>
                </p14:cNvPr>
                <p14:cNvContentPartPr/>
                <p14:nvPr/>
              </p14:nvContentPartPr>
              <p14:xfrm>
                <a:off x="5371817" y="1078080"/>
                <a:ext cx="253440" cy="7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DA4723-133F-5E8A-6FA9-3F4CF2C343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3817" y="1060080"/>
                  <a:ext cx="28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7BD42D-B16B-9545-3237-2D1D6EDDB4E9}"/>
                    </a:ext>
                  </a:extLst>
                </p14:cNvPr>
                <p14:cNvContentPartPr/>
                <p14:nvPr/>
              </p14:nvContentPartPr>
              <p14:xfrm>
                <a:off x="4274177" y="509280"/>
                <a:ext cx="963720" cy="30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7BD42D-B16B-9545-3237-2D1D6EDDB4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56537" y="491640"/>
                  <a:ext cx="999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353572-F26D-0715-AE63-0632CA31572D}"/>
                    </a:ext>
                  </a:extLst>
                </p14:cNvPr>
                <p14:cNvContentPartPr/>
                <p14:nvPr/>
              </p14:nvContentPartPr>
              <p14:xfrm>
                <a:off x="4676657" y="838320"/>
                <a:ext cx="227520" cy="10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353572-F26D-0715-AE63-0632CA3157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8657" y="820680"/>
                  <a:ext cx="26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11C3A1-3B3D-C44E-8BF3-11A72D83A020}"/>
                    </a:ext>
                  </a:extLst>
                </p14:cNvPr>
                <p14:cNvContentPartPr/>
                <p14:nvPr/>
              </p14:nvContentPartPr>
              <p14:xfrm>
                <a:off x="4725977" y="125880"/>
                <a:ext cx="455040" cy="234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11C3A1-3B3D-C44E-8BF3-11A72D83A0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7977" y="107880"/>
                  <a:ext cx="490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D5CEE7-07CE-86E8-8E19-C36B692B64A7}"/>
                    </a:ext>
                  </a:extLst>
                </p14:cNvPr>
                <p14:cNvContentPartPr/>
                <p14:nvPr/>
              </p14:nvContentPartPr>
              <p14:xfrm>
                <a:off x="4313417" y="521520"/>
                <a:ext cx="183600" cy="179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D5CEE7-07CE-86E8-8E19-C36B692B64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95417" y="503520"/>
                  <a:ext cx="21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972362-98B8-3C39-C724-27984A2F9D20}"/>
                    </a:ext>
                  </a:extLst>
                </p14:cNvPr>
                <p14:cNvContentPartPr/>
                <p14:nvPr/>
              </p14:nvContentPartPr>
              <p14:xfrm>
                <a:off x="2688377" y="349080"/>
                <a:ext cx="1667520" cy="29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972362-98B8-3C39-C724-27984A2F9D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0377" y="331080"/>
                  <a:ext cx="1703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F1FD66-0542-9756-3FA6-3C36DECA833E}"/>
                    </a:ext>
                  </a:extLst>
                </p14:cNvPr>
                <p14:cNvContentPartPr/>
                <p14:nvPr/>
              </p14:nvContentPartPr>
              <p14:xfrm>
                <a:off x="3051257" y="816720"/>
                <a:ext cx="23760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F1FD66-0542-9756-3FA6-3C36DECA83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33617" y="799080"/>
                  <a:ext cx="27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43F84C-475E-7EB6-1915-1D87640C3E13}"/>
                    </a:ext>
                  </a:extLst>
                </p14:cNvPr>
                <p14:cNvContentPartPr/>
                <p14:nvPr/>
              </p14:nvContentPartPr>
              <p14:xfrm>
                <a:off x="3702497" y="71160"/>
                <a:ext cx="421200" cy="26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43F84C-475E-7EB6-1915-1D87640C3E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4497" y="53520"/>
                  <a:ext cx="45684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32B083-93AB-212A-41A9-D391E929DE13}"/>
                  </a:ext>
                </a:extLst>
              </p14:cNvPr>
              <p14:cNvContentPartPr/>
              <p14:nvPr/>
            </p14:nvContentPartPr>
            <p14:xfrm>
              <a:off x="1444937" y="3438960"/>
              <a:ext cx="6797880" cy="287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32B083-93AB-212A-41A9-D391E929DE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26937" y="3421320"/>
                <a:ext cx="6833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CE9C6C-81A6-0A3D-AA25-98A8CAC06DB8}"/>
                  </a:ext>
                </a:extLst>
              </p14:cNvPr>
              <p14:cNvContentPartPr/>
              <p14:nvPr/>
            </p14:nvContentPartPr>
            <p14:xfrm>
              <a:off x="1682537" y="4148880"/>
              <a:ext cx="6409080" cy="23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CE9C6C-81A6-0A3D-AA25-98A8CAC06DB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64537" y="4131240"/>
                <a:ext cx="64447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F02BC8-A00A-1D6B-3D2C-0B10F1DCF103}"/>
                  </a:ext>
                </a:extLst>
              </p14:cNvPr>
              <p14:cNvContentPartPr/>
              <p14:nvPr/>
            </p14:nvContentPartPr>
            <p14:xfrm>
              <a:off x="1868297" y="3447600"/>
              <a:ext cx="58680" cy="732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F02BC8-A00A-1D6B-3D2C-0B10F1DCF1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50297" y="3429960"/>
                <a:ext cx="9432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42B5B0C-56E2-752E-C545-A236653C885C}"/>
                  </a:ext>
                </a:extLst>
              </p14:cNvPr>
              <p14:cNvContentPartPr/>
              <p14:nvPr/>
            </p14:nvContentPartPr>
            <p14:xfrm>
              <a:off x="3205697" y="3541920"/>
              <a:ext cx="81720" cy="693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42B5B0C-56E2-752E-C545-A236653C88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88057" y="3524280"/>
                <a:ext cx="1173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46A066-60C6-59D0-EF45-1C6E8C428177}"/>
                  </a:ext>
                </a:extLst>
              </p14:cNvPr>
              <p14:cNvContentPartPr/>
              <p14:nvPr/>
            </p14:nvContentPartPr>
            <p14:xfrm>
              <a:off x="4566857" y="3577200"/>
              <a:ext cx="89280" cy="81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46A066-60C6-59D0-EF45-1C6E8C4281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49217" y="3559560"/>
                <a:ext cx="12492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89760F-BA74-70B1-A3AD-F6D58D855B98}"/>
                  </a:ext>
                </a:extLst>
              </p14:cNvPr>
              <p14:cNvContentPartPr/>
              <p14:nvPr/>
            </p14:nvContentPartPr>
            <p14:xfrm>
              <a:off x="5741897" y="3656400"/>
              <a:ext cx="81720" cy="738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89760F-BA74-70B1-A3AD-F6D58D855B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4257" y="3638760"/>
                <a:ext cx="11736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CFD72C-E1DB-ECC0-BF3B-77DB156AA698}"/>
                  </a:ext>
                </a:extLst>
              </p14:cNvPr>
              <p14:cNvContentPartPr/>
              <p14:nvPr/>
            </p14:nvContentPartPr>
            <p14:xfrm>
              <a:off x="7018817" y="3683040"/>
              <a:ext cx="45000" cy="684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CFD72C-E1DB-ECC0-BF3B-77DB156AA69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01177" y="3665400"/>
                <a:ext cx="80640" cy="72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262B767-B079-336C-6090-2D0F334005B9}"/>
              </a:ext>
            </a:extLst>
          </p:cNvPr>
          <p:cNvGrpSpPr/>
          <p:nvPr/>
        </p:nvGrpSpPr>
        <p:grpSpPr>
          <a:xfrm>
            <a:off x="6756017" y="4704000"/>
            <a:ext cx="1700640" cy="1347840"/>
            <a:chOff x="6756017" y="4704000"/>
            <a:chExt cx="1700640" cy="13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5EAF42-A755-376A-A23C-3BF69D44BF2B}"/>
                    </a:ext>
                  </a:extLst>
                </p14:cNvPr>
                <p14:cNvContentPartPr/>
                <p14:nvPr/>
              </p14:nvContentPartPr>
              <p14:xfrm>
                <a:off x="6756017" y="4704000"/>
                <a:ext cx="603000" cy="703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5EAF42-A755-376A-A23C-3BF69D44BF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38377" y="4686000"/>
                  <a:ext cx="63864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9ADFDD-946F-2EB6-DD06-7686E09519C9}"/>
                    </a:ext>
                  </a:extLst>
                </p14:cNvPr>
                <p14:cNvContentPartPr/>
                <p14:nvPr/>
              </p14:nvContentPartPr>
              <p14:xfrm>
                <a:off x="7221137" y="5244360"/>
                <a:ext cx="222480" cy="22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9ADFDD-946F-2EB6-DD06-7686E09519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03137" y="5226720"/>
                  <a:ext cx="258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B61CF5-36CF-6155-4BAB-6B9BD1E0A31E}"/>
                    </a:ext>
                  </a:extLst>
                </p14:cNvPr>
                <p14:cNvContentPartPr/>
                <p14:nvPr/>
              </p14:nvContentPartPr>
              <p14:xfrm>
                <a:off x="7406177" y="5700120"/>
                <a:ext cx="784080" cy="35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B61CF5-36CF-6155-4BAB-6B9BD1E0A3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88537" y="5682120"/>
                  <a:ext cx="819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BF6A7B-FE6F-31EA-46F3-9ABEDEFC221D}"/>
                    </a:ext>
                  </a:extLst>
                </p14:cNvPr>
                <p14:cNvContentPartPr/>
                <p14:nvPr/>
              </p14:nvContentPartPr>
              <p14:xfrm>
                <a:off x="7614977" y="5678520"/>
                <a:ext cx="168120" cy="3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BF6A7B-FE6F-31EA-46F3-9ABEDEFC22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6977" y="5660880"/>
                  <a:ext cx="203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CE56F2-735D-2358-C530-4CC905245A27}"/>
                    </a:ext>
                  </a:extLst>
                </p14:cNvPr>
                <p14:cNvContentPartPr/>
                <p14:nvPr/>
              </p14:nvContentPartPr>
              <p14:xfrm>
                <a:off x="7202417" y="5801640"/>
                <a:ext cx="285120" cy="18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CE56F2-735D-2358-C530-4CC905245A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84777" y="5784000"/>
                  <a:ext cx="320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B1C78E-85E1-A9A0-1AEE-9F8EC3DA2E01}"/>
                    </a:ext>
                  </a:extLst>
                </p14:cNvPr>
                <p14:cNvContentPartPr/>
                <p14:nvPr/>
              </p14:nvContentPartPr>
              <p14:xfrm>
                <a:off x="8054177" y="5197920"/>
                <a:ext cx="402480" cy="22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B1C78E-85E1-A9A0-1AEE-9F8EC3DA2E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36177" y="5179920"/>
                  <a:ext cx="4381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0DD834-CF8A-032E-230B-8F7D37D9A6F9}"/>
              </a:ext>
            </a:extLst>
          </p:cNvPr>
          <p:cNvGrpSpPr/>
          <p:nvPr/>
        </p:nvGrpSpPr>
        <p:grpSpPr>
          <a:xfrm>
            <a:off x="2004377" y="3580080"/>
            <a:ext cx="1141920" cy="500400"/>
            <a:chOff x="2004377" y="3580080"/>
            <a:chExt cx="114192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11D4BD-CA9B-7975-6D74-EDAF243471C4}"/>
                    </a:ext>
                  </a:extLst>
                </p14:cNvPr>
                <p14:cNvContentPartPr/>
                <p14:nvPr/>
              </p14:nvContentPartPr>
              <p14:xfrm>
                <a:off x="2004377" y="3625800"/>
                <a:ext cx="324360" cy="27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11D4BD-CA9B-7975-6D74-EDAF243471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95737" y="3617160"/>
                  <a:ext cx="342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496678-ACCB-689B-ACEE-B483D901F55D}"/>
                    </a:ext>
                  </a:extLst>
                </p14:cNvPr>
                <p14:cNvContentPartPr/>
                <p14:nvPr/>
              </p14:nvContentPartPr>
              <p14:xfrm>
                <a:off x="2245217" y="3580080"/>
                <a:ext cx="117000" cy="12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496678-ACCB-689B-ACEE-B483D901F5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36217" y="3571440"/>
                  <a:ext cx="13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18A37D-F3A7-2612-79A4-AB503F0A5CBF}"/>
                    </a:ext>
                  </a:extLst>
                </p14:cNvPr>
                <p14:cNvContentPartPr/>
                <p14:nvPr/>
              </p14:nvContentPartPr>
              <p14:xfrm>
                <a:off x="2306777" y="3633360"/>
                <a:ext cx="126000" cy="37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18A37D-F3A7-2612-79A4-AB503F0A5C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97777" y="3624720"/>
                  <a:ext cx="143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2A0CE2-DA25-950B-96E7-B239D4F09F7B}"/>
                    </a:ext>
                  </a:extLst>
                </p14:cNvPr>
                <p14:cNvContentPartPr/>
                <p14:nvPr/>
              </p14:nvContentPartPr>
              <p14:xfrm>
                <a:off x="2231537" y="3930360"/>
                <a:ext cx="172080" cy="13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2A0CE2-DA25-950B-96E7-B239D4F09F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2897" y="3921360"/>
                  <a:ext cx="189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ECAE36-1D62-26B6-8764-4C25E71683DD}"/>
                    </a:ext>
                  </a:extLst>
                </p14:cNvPr>
                <p14:cNvContentPartPr/>
                <p14:nvPr/>
              </p14:nvContentPartPr>
              <p14:xfrm>
                <a:off x="2558417" y="3621120"/>
                <a:ext cx="43920" cy="445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ECAE36-1D62-26B6-8764-4C25E71683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49777" y="3612480"/>
                  <a:ext cx="615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0ACAEB-CA92-D37B-70AE-5E1B4C9F39C7}"/>
                    </a:ext>
                  </a:extLst>
                </p14:cNvPr>
                <p14:cNvContentPartPr/>
                <p14:nvPr/>
              </p14:nvContentPartPr>
              <p14:xfrm>
                <a:off x="2547617" y="3950520"/>
                <a:ext cx="78480" cy="129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0ACAEB-CA92-D37B-70AE-5E1B4C9F39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38617" y="3941520"/>
                  <a:ext cx="96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1688DD-E7F6-300E-D281-CD6F671C7D12}"/>
                    </a:ext>
                  </a:extLst>
                </p14:cNvPr>
                <p14:cNvContentPartPr/>
                <p14:nvPr/>
              </p14:nvContentPartPr>
              <p14:xfrm>
                <a:off x="2824097" y="3684480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1688DD-E7F6-300E-D281-CD6F671C7D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5457" y="367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40B19C-B02E-EEBB-8A8C-AA33AABAB80A}"/>
                    </a:ext>
                  </a:extLst>
                </p14:cNvPr>
                <p14:cNvContentPartPr/>
                <p14:nvPr/>
              </p14:nvContentPartPr>
              <p14:xfrm>
                <a:off x="2824097" y="3677280"/>
                <a:ext cx="18720" cy="36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40B19C-B02E-EEBB-8A8C-AA33AABAB8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5457" y="3668640"/>
                  <a:ext cx="36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0B5479-7E65-81D5-D8D5-0F1255297920}"/>
                    </a:ext>
                  </a:extLst>
                </p14:cNvPr>
                <p14:cNvContentPartPr/>
                <p14:nvPr/>
              </p14:nvContentPartPr>
              <p14:xfrm>
                <a:off x="2725457" y="3693480"/>
                <a:ext cx="159840" cy="19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0B5479-7E65-81D5-D8D5-0F12552979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16457" y="3684840"/>
                  <a:ext cx="177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C1EAB8-FAE0-D200-8D01-A59FD1B3AA12}"/>
                    </a:ext>
                  </a:extLst>
                </p14:cNvPr>
                <p14:cNvContentPartPr/>
                <p14:nvPr/>
              </p14:nvContentPartPr>
              <p14:xfrm>
                <a:off x="3000137" y="3746400"/>
                <a:ext cx="143280" cy="31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C1EAB8-FAE0-D200-8D01-A59FD1B3AA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91137" y="3737400"/>
                  <a:ext cx="160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5BD86D-58CA-2CBD-A6D7-4607FC44D62F}"/>
                    </a:ext>
                  </a:extLst>
                </p14:cNvPr>
                <p14:cNvContentPartPr/>
                <p14:nvPr/>
              </p14:nvContentPartPr>
              <p14:xfrm>
                <a:off x="3022457" y="3937200"/>
                <a:ext cx="123840" cy="14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5BD86D-58CA-2CBD-A6D7-4607FC44D6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3817" y="3928200"/>
                  <a:ext cx="14148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3A04D74-EA68-89A9-01ED-E4BACA896C2B}"/>
                  </a:ext>
                </a:extLst>
              </p14:cNvPr>
              <p14:cNvContentPartPr/>
              <p14:nvPr/>
            </p14:nvContentPartPr>
            <p14:xfrm>
              <a:off x="1951817" y="4448760"/>
              <a:ext cx="358200" cy="626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3A04D74-EA68-89A9-01ED-E4BACA896C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34177" y="4430760"/>
                <a:ext cx="393840" cy="66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0C253C9-A3E1-9A38-6279-B1A3A4410902}"/>
              </a:ext>
            </a:extLst>
          </p:cNvPr>
          <p:cNvGrpSpPr/>
          <p:nvPr/>
        </p:nvGrpSpPr>
        <p:grpSpPr>
          <a:xfrm>
            <a:off x="1424417" y="5352360"/>
            <a:ext cx="1104840" cy="689040"/>
            <a:chOff x="1424417" y="5352360"/>
            <a:chExt cx="110484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3B7026-854C-E35B-49DE-DCB147B593E2}"/>
                    </a:ext>
                  </a:extLst>
                </p14:cNvPr>
                <p14:cNvContentPartPr/>
                <p14:nvPr/>
              </p14:nvContentPartPr>
              <p14:xfrm>
                <a:off x="2325137" y="5476200"/>
                <a:ext cx="204120" cy="234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3B7026-854C-E35B-49DE-DCB147B593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07497" y="5458560"/>
                  <a:ext cx="239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9BEEA9-9B92-55B2-346C-FF7CFB22B988}"/>
                    </a:ext>
                  </a:extLst>
                </p14:cNvPr>
                <p14:cNvContentPartPr/>
                <p14:nvPr/>
              </p14:nvContentPartPr>
              <p14:xfrm>
                <a:off x="1539617" y="5451000"/>
                <a:ext cx="798480" cy="352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9BEEA9-9B92-55B2-346C-FF7CFB22B9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21617" y="5433000"/>
                  <a:ext cx="834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2A7600-A707-D813-4875-EE2BCB038578}"/>
                    </a:ext>
                  </a:extLst>
                </p14:cNvPr>
                <p14:cNvContentPartPr/>
                <p14:nvPr/>
              </p14:nvContentPartPr>
              <p14:xfrm>
                <a:off x="2048657" y="5352360"/>
                <a:ext cx="4464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2A7600-A707-D813-4875-EE2BCB0385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0657" y="5334360"/>
                  <a:ext cx="8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97C50B-472C-DA56-7AD6-A55EF0437AD6}"/>
                    </a:ext>
                  </a:extLst>
                </p14:cNvPr>
                <p14:cNvContentPartPr/>
                <p14:nvPr/>
              </p14:nvContentPartPr>
              <p14:xfrm>
                <a:off x="1714217" y="5898840"/>
                <a:ext cx="162000" cy="14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97C50B-472C-DA56-7AD6-A55EF0437A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96577" y="5881200"/>
                  <a:ext cx="197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D65790-4F73-E206-6260-44405A93EE6F}"/>
                    </a:ext>
                  </a:extLst>
                </p14:cNvPr>
                <p14:cNvContentPartPr/>
                <p14:nvPr/>
              </p14:nvContentPartPr>
              <p14:xfrm>
                <a:off x="1424417" y="5481960"/>
                <a:ext cx="251280" cy="6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D65790-4F73-E206-6260-44405A93EE6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06417" y="5463960"/>
                  <a:ext cx="286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8D91ED-B3C3-3BE6-8C7B-93C32F15E921}"/>
              </a:ext>
            </a:extLst>
          </p:cNvPr>
          <p:cNvGrpSpPr/>
          <p:nvPr/>
        </p:nvGrpSpPr>
        <p:grpSpPr>
          <a:xfrm>
            <a:off x="1037417" y="5960760"/>
            <a:ext cx="1567800" cy="677160"/>
            <a:chOff x="1037417" y="5960760"/>
            <a:chExt cx="15678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253D6B-FC08-2B5E-C3DB-1ED6CD15421C}"/>
                    </a:ext>
                  </a:extLst>
                </p14:cNvPr>
                <p14:cNvContentPartPr/>
                <p14:nvPr/>
              </p14:nvContentPartPr>
              <p14:xfrm>
                <a:off x="2523137" y="5960760"/>
                <a:ext cx="82080" cy="273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253D6B-FC08-2B5E-C3DB-1ED6CD1542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05497" y="5943120"/>
                  <a:ext cx="117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57F2A8-50EB-7CF9-813E-19D61AB5D9AA}"/>
                    </a:ext>
                  </a:extLst>
                </p14:cNvPr>
                <p14:cNvContentPartPr/>
                <p14:nvPr/>
              </p14:nvContentPartPr>
              <p14:xfrm>
                <a:off x="2382737" y="6219600"/>
                <a:ext cx="83880" cy="16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57F2A8-50EB-7CF9-813E-19D61AB5D9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65097" y="6201600"/>
                  <a:ext cx="119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27FB88-5D15-42D3-410E-F6CE170A0A62}"/>
                    </a:ext>
                  </a:extLst>
                </p14:cNvPr>
                <p14:cNvContentPartPr/>
                <p14:nvPr/>
              </p14:nvContentPartPr>
              <p14:xfrm>
                <a:off x="2019857" y="5996040"/>
                <a:ext cx="305640" cy="306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27FB88-5D15-42D3-410E-F6CE170A0A6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01857" y="5978400"/>
                  <a:ext cx="341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152E9E-7B4A-A225-8688-4A24B1162E6F}"/>
                    </a:ext>
                  </a:extLst>
                </p14:cNvPr>
                <p14:cNvContentPartPr/>
                <p14:nvPr/>
              </p14:nvContentPartPr>
              <p14:xfrm>
                <a:off x="2171057" y="6317880"/>
                <a:ext cx="86760" cy="5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152E9E-7B4A-A225-8688-4A24B1162E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53057" y="6299880"/>
                  <a:ext cx="122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148BB4-0979-106F-DD11-0B1842E6ACC8}"/>
                    </a:ext>
                  </a:extLst>
                </p14:cNvPr>
                <p14:cNvContentPartPr/>
                <p14:nvPr/>
              </p14:nvContentPartPr>
              <p14:xfrm>
                <a:off x="1795577" y="6120600"/>
                <a:ext cx="105480" cy="26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148BB4-0979-106F-DD11-0B1842E6ACC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77937" y="6102600"/>
                  <a:ext cx="141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498FF5-7C89-E21C-3A7A-E99DD01CE35A}"/>
                    </a:ext>
                  </a:extLst>
                </p14:cNvPr>
                <p14:cNvContentPartPr/>
                <p14:nvPr/>
              </p14:nvContentPartPr>
              <p14:xfrm>
                <a:off x="1599017" y="6282600"/>
                <a:ext cx="133920" cy="227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498FF5-7C89-E21C-3A7A-E99DD01CE3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81377" y="6264600"/>
                  <a:ext cx="169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0CFFF9-2F05-4B5E-A3CC-7FA02E8AA679}"/>
                    </a:ext>
                  </a:extLst>
                </p14:cNvPr>
                <p14:cNvContentPartPr/>
                <p14:nvPr/>
              </p14:nvContentPartPr>
              <p14:xfrm>
                <a:off x="1171337" y="6210240"/>
                <a:ext cx="426600" cy="354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0CFFF9-2F05-4B5E-A3CC-7FA02E8AA6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3337" y="6192600"/>
                  <a:ext cx="462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80A6D1-D671-984E-CD50-E35E600DB711}"/>
                    </a:ext>
                  </a:extLst>
                </p14:cNvPr>
                <p14:cNvContentPartPr/>
                <p14:nvPr/>
              </p14:nvContentPartPr>
              <p14:xfrm>
                <a:off x="1395617" y="6122400"/>
                <a:ext cx="122760" cy="7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80A6D1-D671-984E-CD50-E35E600DB7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7617" y="6104400"/>
                  <a:ext cx="158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08C761-6417-8DBE-202B-BEB16A15402B}"/>
                    </a:ext>
                  </a:extLst>
                </p14:cNvPr>
                <p14:cNvContentPartPr/>
                <p14:nvPr/>
              </p14:nvContentPartPr>
              <p14:xfrm>
                <a:off x="1375097" y="5978400"/>
                <a:ext cx="162000" cy="168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08C761-6417-8DBE-202B-BEB16A1540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57097" y="5960400"/>
                  <a:ext cx="197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A1026C-264D-8ACC-29EA-AB5444EF5D54}"/>
                    </a:ext>
                  </a:extLst>
                </p14:cNvPr>
                <p14:cNvContentPartPr/>
                <p14:nvPr/>
              </p14:nvContentPartPr>
              <p14:xfrm>
                <a:off x="1037417" y="6468720"/>
                <a:ext cx="151560" cy="16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A1026C-264D-8ACC-29EA-AB5444EF5D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777" y="6451080"/>
                  <a:ext cx="18720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CE5EC05-18BF-0D2C-10A0-CA85B7F9A96A}"/>
                  </a:ext>
                </a:extLst>
              </p14:cNvPr>
              <p14:cNvContentPartPr/>
              <p14:nvPr/>
            </p14:nvContentPartPr>
            <p14:xfrm>
              <a:off x="3334217" y="2238720"/>
              <a:ext cx="976320" cy="827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CE5EC05-18BF-0D2C-10A0-CA85B7F9A96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16577" y="2220720"/>
                <a:ext cx="1011960" cy="86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737458B-4B24-E5F1-C32E-BD6A4CCFCFB8}"/>
              </a:ext>
            </a:extLst>
          </p:cNvPr>
          <p:cNvGrpSpPr/>
          <p:nvPr/>
        </p:nvGrpSpPr>
        <p:grpSpPr>
          <a:xfrm>
            <a:off x="3495857" y="1385160"/>
            <a:ext cx="595800" cy="1312200"/>
            <a:chOff x="3495857" y="1385160"/>
            <a:chExt cx="595800" cy="13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59C0F14-6192-540D-31D5-96E4666022AE}"/>
                    </a:ext>
                  </a:extLst>
                </p14:cNvPr>
                <p14:cNvContentPartPr/>
                <p14:nvPr/>
              </p14:nvContentPartPr>
              <p14:xfrm>
                <a:off x="3495857" y="2170680"/>
                <a:ext cx="366480" cy="52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59C0F14-6192-540D-31D5-96E4666022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86857" y="2162040"/>
                  <a:ext cx="3841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AE2641-5A65-F935-0B02-FFA8A467D9E2}"/>
                    </a:ext>
                  </a:extLst>
                </p14:cNvPr>
                <p14:cNvContentPartPr/>
                <p14:nvPr/>
              </p14:nvContentPartPr>
              <p14:xfrm>
                <a:off x="3833177" y="1892040"/>
                <a:ext cx="258480" cy="29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AE2641-5A65-F935-0B02-FFA8A467D9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4177" y="1883040"/>
                  <a:ext cx="276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C64296-37BE-92D7-988B-D1060138F355}"/>
                    </a:ext>
                  </a:extLst>
                </p14:cNvPr>
                <p14:cNvContentPartPr/>
                <p14:nvPr/>
              </p14:nvContentPartPr>
              <p14:xfrm>
                <a:off x="3981137" y="2055120"/>
                <a:ext cx="32400" cy="36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C64296-37BE-92D7-988B-D1060138F3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72497" y="2046480"/>
                  <a:ext cx="50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650AA4-F432-9528-37C7-B666F074B3D7}"/>
                    </a:ext>
                  </a:extLst>
                </p14:cNvPr>
                <p14:cNvContentPartPr/>
                <p14:nvPr/>
              </p14:nvContentPartPr>
              <p14:xfrm>
                <a:off x="3751817" y="1773960"/>
                <a:ext cx="105120" cy="202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650AA4-F432-9528-37C7-B666F074B3D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3177" y="1765320"/>
                  <a:ext cx="122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C42F48-F54E-7585-84F3-9A5915627E86}"/>
                    </a:ext>
                  </a:extLst>
                </p14:cNvPr>
                <p14:cNvContentPartPr/>
                <p14:nvPr/>
              </p14:nvContentPartPr>
              <p14:xfrm>
                <a:off x="3723017" y="2132520"/>
                <a:ext cx="86760" cy="2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C42F48-F54E-7585-84F3-9A5915627E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4377" y="2123880"/>
                  <a:ext cx="104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799E4B-07B8-0232-D38F-E0708C3FE002}"/>
                    </a:ext>
                  </a:extLst>
                </p14:cNvPr>
                <p14:cNvContentPartPr/>
                <p14:nvPr/>
              </p14:nvContentPartPr>
              <p14:xfrm>
                <a:off x="3598457" y="1456800"/>
                <a:ext cx="347760" cy="31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799E4B-07B8-0232-D38F-E0708C3FE0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89817" y="1448160"/>
                  <a:ext cx="365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E2E7EB-2D97-126A-177E-4CD676EAAEF3}"/>
                    </a:ext>
                  </a:extLst>
                </p14:cNvPr>
                <p14:cNvContentPartPr/>
                <p14:nvPr/>
              </p14:nvContentPartPr>
              <p14:xfrm>
                <a:off x="3736337" y="1385160"/>
                <a:ext cx="3132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E2E7EB-2D97-126A-177E-4CD676EAAE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27697" y="1376520"/>
                  <a:ext cx="48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0BC39F-B544-3998-ACDD-AD406B82D9A8}"/>
              </a:ext>
            </a:extLst>
          </p:cNvPr>
          <p:cNvGrpSpPr/>
          <p:nvPr/>
        </p:nvGrpSpPr>
        <p:grpSpPr>
          <a:xfrm>
            <a:off x="4335017" y="1334760"/>
            <a:ext cx="1911600" cy="950400"/>
            <a:chOff x="4335017" y="1334760"/>
            <a:chExt cx="1911600" cy="9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CCF4B2-492E-DE31-FFCE-7F6C7A6871E6}"/>
                    </a:ext>
                  </a:extLst>
                </p14:cNvPr>
                <p14:cNvContentPartPr/>
                <p14:nvPr/>
              </p14:nvContentPartPr>
              <p14:xfrm>
                <a:off x="6171017" y="1865400"/>
                <a:ext cx="75600" cy="329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CCF4B2-492E-DE31-FFCE-7F6C7A6871E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53017" y="1847400"/>
                  <a:ext cx="1112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2A636E-B78D-9C2B-8039-984C98E8E66E}"/>
                    </a:ext>
                  </a:extLst>
                </p14:cNvPr>
                <p14:cNvContentPartPr/>
                <p14:nvPr/>
              </p14:nvContentPartPr>
              <p14:xfrm>
                <a:off x="5747297" y="1826160"/>
                <a:ext cx="403560" cy="35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2A636E-B78D-9C2B-8039-984C98E8E6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29297" y="1808160"/>
                  <a:ext cx="4392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DD8003-EBD7-FD96-8ABC-2AA74FC77220}"/>
                    </a:ext>
                  </a:extLst>
                </p14:cNvPr>
                <p14:cNvContentPartPr/>
                <p14:nvPr/>
              </p14:nvContentPartPr>
              <p14:xfrm>
                <a:off x="5831537" y="1715640"/>
                <a:ext cx="169920" cy="4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DD8003-EBD7-FD96-8ABC-2AA74FC772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13537" y="1697640"/>
                  <a:ext cx="20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9590C72-A540-4F3C-1152-B3958F07330E}"/>
                    </a:ext>
                  </a:extLst>
                </p14:cNvPr>
                <p14:cNvContentPartPr/>
                <p14:nvPr/>
              </p14:nvContentPartPr>
              <p14:xfrm>
                <a:off x="5488097" y="2046480"/>
                <a:ext cx="207720" cy="235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9590C72-A540-4F3C-1152-B3958F0733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70457" y="2028480"/>
                  <a:ext cx="243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713642-02B6-A04B-4377-285DD4C21546}"/>
                    </a:ext>
                  </a:extLst>
                </p14:cNvPr>
                <p14:cNvContentPartPr/>
                <p14:nvPr/>
              </p14:nvContentPartPr>
              <p14:xfrm>
                <a:off x="5339777" y="1890240"/>
                <a:ext cx="95040" cy="26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713642-02B6-A04B-4377-285DD4C215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22137" y="1872600"/>
                  <a:ext cx="130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118234-D519-DE2C-8321-6A0249CE22C8}"/>
                    </a:ext>
                  </a:extLst>
                </p14:cNvPr>
                <p14:cNvContentPartPr/>
                <p14:nvPr/>
              </p14:nvContentPartPr>
              <p14:xfrm>
                <a:off x="5011817" y="1887000"/>
                <a:ext cx="328320" cy="398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118234-D519-DE2C-8321-6A0249CE22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94177" y="1869000"/>
                  <a:ext cx="3639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A20BB3-E458-7172-0D4F-C682FBAEE893}"/>
                    </a:ext>
                  </a:extLst>
                </p14:cNvPr>
                <p14:cNvContentPartPr/>
                <p14:nvPr/>
              </p14:nvContentPartPr>
              <p14:xfrm>
                <a:off x="5217377" y="1536360"/>
                <a:ext cx="287280" cy="236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A20BB3-E458-7172-0D4F-C682FBAEE8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99737" y="1518360"/>
                  <a:ext cx="322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DA4B7A-C601-6A87-1519-3E8E6698B957}"/>
                    </a:ext>
                  </a:extLst>
                </p14:cNvPr>
                <p14:cNvContentPartPr/>
                <p14:nvPr/>
              </p14:nvContentPartPr>
              <p14:xfrm>
                <a:off x="5063297" y="1902480"/>
                <a:ext cx="68400" cy="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DA4B7A-C601-6A87-1519-3E8E6698B9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45297" y="1884480"/>
                  <a:ext cx="10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ACF376-DA40-72F0-7024-C3DC757EF39D}"/>
                    </a:ext>
                  </a:extLst>
                </p14:cNvPr>
                <p14:cNvContentPartPr/>
                <p14:nvPr/>
              </p14:nvContentPartPr>
              <p14:xfrm>
                <a:off x="4864577" y="2025600"/>
                <a:ext cx="161280" cy="19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ACF376-DA40-72F0-7024-C3DC757EF3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46937" y="2007960"/>
                  <a:ext cx="196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5DDEBB0-E407-16E7-AAE8-D767722C89FB}"/>
                    </a:ext>
                  </a:extLst>
                </p14:cNvPr>
                <p14:cNvContentPartPr/>
                <p14:nvPr/>
              </p14:nvContentPartPr>
              <p14:xfrm>
                <a:off x="4609337" y="1853880"/>
                <a:ext cx="250560" cy="208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5DDEBB0-E407-16E7-AAE8-D767722C89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91697" y="1835880"/>
                  <a:ext cx="286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E5A27B-4E92-A5D1-E001-6A9FD2F54881}"/>
                    </a:ext>
                  </a:extLst>
                </p14:cNvPr>
                <p14:cNvContentPartPr/>
                <p14:nvPr/>
              </p14:nvContentPartPr>
              <p14:xfrm>
                <a:off x="4791857" y="172428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E5A27B-4E92-A5D1-E001-6A9FD2F548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3857" y="1706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0DF23F-009E-0521-1665-00E39BD8437F}"/>
                    </a:ext>
                  </a:extLst>
                </p14:cNvPr>
                <p14:cNvContentPartPr/>
                <p14:nvPr/>
              </p14:nvContentPartPr>
              <p14:xfrm>
                <a:off x="4537697" y="1567320"/>
                <a:ext cx="156960" cy="12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0DF23F-009E-0521-1665-00E39BD843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19697" y="1549680"/>
                  <a:ext cx="192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2DCC8D-06E2-CDF7-51A9-78E66B4DB808}"/>
                    </a:ext>
                  </a:extLst>
                </p14:cNvPr>
                <p14:cNvContentPartPr/>
                <p14:nvPr/>
              </p14:nvContentPartPr>
              <p14:xfrm>
                <a:off x="4608617" y="1334760"/>
                <a:ext cx="18720" cy="213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2DCC8D-06E2-CDF7-51A9-78E66B4DB8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90617" y="1317120"/>
                  <a:ext cx="54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FF8990-1C38-C5BA-DD4B-ECBBBF4A0DC1}"/>
                    </a:ext>
                  </a:extLst>
                </p14:cNvPr>
                <p14:cNvContentPartPr/>
                <p14:nvPr/>
              </p14:nvContentPartPr>
              <p14:xfrm>
                <a:off x="4335017" y="1624560"/>
                <a:ext cx="162000" cy="23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FF8990-1C38-C5BA-DD4B-ECBBBF4A0D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7017" y="1606920"/>
                  <a:ext cx="197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1B1E5C-4D6B-174D-6CA4-584A4562BAA5}"/>
                    </a:ext>
                  </a:extLst>
                </p14:cNvPr>
                <p14:cNvContentPartPr/>
                <p14:nvPr/>
              </p14:nvContentPartPr>
              <p14:xfrm>
                <a:off x="4496657" y="2148720"/>
                <a:ext cx="172080" cy="19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1B1E5C-4D6B-174D-6CA4-584A4562BA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78657" y="2131080"/>
                  <a:ext cx="2077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B63052-1FD8-911E-4EB1-E588A4E7C361}"/>
              </a:ext>
            </a:extLst>
          </p:cNvPr>
          <p:cNvGrpSpPr/>
          <p:nvPr/>
        </p:nvGrpSpPr>
        <p:grpSpPr>
          <a:xfrm>
            <a:off x="3431057" y="3606720"/>
            <a:ext cx="796320" cy="564480"/>
            <a:chOff x="3431057" y="3606720"/>
            <a:chExt cx="79632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C0BF28-4EBA-CE22-9429-EACADFA370FB}"/>
                    </a:ext>
                  </a:extLst>
                </p14:cNvPr>
                <p14:cNvContentPartPr/>
                <p14:nvPr/>
              </p14:nvContentPartPr>
              <p14:xfrm>
                <a:off x="3431057" y="3725880"/>
                <a:ext cx="321120" cy="2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C0BF28-4EBA-CE22-9429-EACADFA370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13057" y="3708240"/>
                  <a:ext cx="35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4ADF67-FF4E-1383-72BB-E27C40F1FD73}"/>
                    </a:ext>
                  </a:extLst>
                </p14:cNvPr>
                <p14:cNvContentPartPr/>
                <p14:nvPr/>
              </p14:nvContentPartPr>
              <p14:xfrm>
                <a:off x="3678737" y="3655680"/>
                <a:ext cx="115560" cy="140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4ADF67-FF4E-1383-72BB-E27C40F1FD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61097" y="3638040"/>
                  <a:ext cx="15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162F8C-54E5-3FE7-3BC7-67400E4512FE}"/>
                    </a:ext>
                  </a:extLst>
                </p14:cNvPr>
                <p14:cNvContentPartPr/>
                <p14:nvPr/>
              </p14:nvContentPartPr>
              <p14:xfrm>
                <a:off x="3438257" y="3901560"/>
                <a:ext cx="222480" cy="1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162F8C-54E5-3FE7-3BC7-67400E4512F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20257" y="3883920"/>
                  <a:ext cx="25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BA892C0-580F-3812-6B0F-FCE95B277D35}"/>
                    </a:ext>
                  </a:extLst>
                </p14:cNvPr>
                <p14:cNvContentPartPr/>
                <p14:nvPr/>
              </p14:nvContentPartPr>
              <p14:xfrm>
                <a:off x="3689177" y="386952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BA892C0-580F-3812-6B0F-FCE95B277D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71177" y="3851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C4A6E4-2BD8-0E59-56E1-88DB3CCE7C02}"/>
                    </a:ext>
                  </a:extLst>
                </p14:cNvPr>
                <p14:cNvContentPartPr/>
                <p14:nvPr/>
              </p14:nvContentPartPr>
              <p14:xfrm>
                <a:off x="3639857" y="3847560"/>
                <a:ext cx="112320" cy="110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C4A6E4-2BD8-0E59-56E1-88DB3CCE7C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21857" y="3829560"/>
                  <a:ext cx="147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57FA4C-04CC-1C72-8623-396623B57DDB}"/>
                    </a:ext>
                  </a:extLst>
                </p14:cNvPr>
                <p14:cNvContentPartPr/>
                <p14:nvPr/>
              </p14:nvContentPartPr>
              <p14:xfrm>
                <a:off x="3485417" y="4083360"/>
                <a:ext cx="2196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57FA4C-04CC-1C72-8623-396623B57D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67777" y="4065720"/>
                  <a:ext cx="255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C47930-7721-5D54-7FFA-1D7691C5C93B}"/>
                    </a:ext>
                  </a:extLst>
                </p14:cNvPr>
                <p14:cNvContentPartPr/>
                <p14:nvPr/>
              </p14:nvContentPartPr>
              <p14:xfrm>
                <a:off x="3631577" y="4031520"/>
                <a:ext cx="106920" cy="9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C47930-7721-5D54-7FFA-1D7691C5C9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13577" y="4013520"/>
                  <a:ext cx="14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1A47329-CB5B-9CF7-BCBE-5294C381BB42}"/>
                    </a:ext>
                  </a:extLst>
                </p14:cNvPr>
                <p14:cNvContentPartPr/>
                <p14:nvPr/>
              </p14:nvContentPartPr>
              <p14:xfrm>
                <a:off x="3942257" y="3662520"/>
                <a:ext cx="239040" cy="3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1A47329-CB5B-9CF7-BCBE-5294C381BB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24257" y="3644520"/>
                  <a:ext cx="274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AAF767B-A4BB-F140-B379-182519B25D78}"/>
                    </a:ext>
                  </a:extLst>
                </p14:cNvPr>
                <p14:cNvContentPartPr/>
                <p14:nvPr/>
              </p14:nvContentPartPr>
              <p14:xfrm>
                <a:off x="4070777" y="3606720"/>
                <a:ext cx="154800" cy="194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AAF767B-A4BB-F140-B379-182519B25D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52777" y="3589080"/>
                  <a:ext cx="190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0235ED-1230-E35E-8B2B-039E9699F788}"/>
                    </a:ext>
                  </a:extLst>
                </p14:cNvPr>
                <p14:cNvContentPartPr/>
                <p14:nvPr/>
              </p14:nvContentPartPr>
              <p14:xfrm>
                <a:off x="3900857" y="3890400"/>
                <a:ext cx="295920" cy="50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0235ED-1230-E35E-8B2B-039E9699F7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83217" y="3872400"/>
                  <a:ext cx="331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663E040-401F-74DC-217F-9F6EBFD7E2BF}"/>
                    </a:ext>
                  </a:extLst>
                </p14:cNvPr>
                <p14:cNvContentPartPr/>
                <p14:nvPr/>
              </p14:nvContentPartPr>
              <p14:xfrm>
                <a:off x="4084097" y="3825600"/>
                <a:ext cx="92160" cy="160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663E040-401F-74DC-217F-9F6EBFD7E2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66097" y="3807600"/>
                  <a:ext cx="127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EC0C71-61E6-3060-3C1B-4221C0B5ADD4}"/>
                    </a:ext>
                  </a:extLst>
                </p14:cNvPr>
                <p14:cNvContentPartPr/>
                <p14:nvPr/>
              </p14:nvContentPartPr>
              <p14:xfrm>
                <a:off x="3926777" y="4050600"/>
                <a:ext cx="248400" cy="20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EC0C71-61E6-3060-3C1B-4221C0B5ADD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8777" y="4032600"/>
                  <a:ext cx="28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8D8D21-AE6C-E0FF-FA70-D51752F3493F}"/>
                    </a:ext>
                  </a:extLst>
                </p14:cNvPr>
                <p14:cNvContentPartPr/>
                <p14:nvPr/>
              </p14:nvContentPartPr>
              <p14:xfrm>
                <a:off x="4117937" y="4021080"/>
                <a:ext cx="109440" cy="150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8D8D21-AE6C-E0FF-FA70-D51752F3493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00297" y="4003080"/>
                  <a:ext cx="1450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3B1CBFD-9FC0-9A50-4041-683D4E24D833}"/>
              </a:ext>
            </a:extLst>
          </p:cNvPr>
          <p:cNvGrpSpPr/>
          <p:nvPr/>
        </p:nvGrpSpPr>
        <p:grpSpPr>
          <a:xfrm>
            <a:off x="3195257" y="4383600"/>
            <a:ext cx="1564920" cy="518400"/>
            <a:chOff x="3195257" y="4383600"/>
            <a:chExt cx="15649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7B6B6D2-C1BF-703A-6D5A-CAD30C7462B6}"/>
                    </a:ext>
                  </a:extLst>
                </p14:cNvPr>
                <p14:cNvContentPartPr/>
                <p14:nvPr/>
              </p14:nvContentPartPr>
              <p14:xfrm>
                <a:off x="4125137" y="4511760"/>
                <a:ext cx="39600" cy="172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7B6B6D2-C1BF-703A-6D5A-CAD30C7462B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07497" y="4493760"/>
                  <a:ext cx="75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6C9659A-B01F-34DA-1B38-05BF7E6D6CE6}"/>
                    </a:ext>
                  </a:extLst>
                </p14:cNvPr>
                <p14:cNvContentPartPr/>
                <p14:nvPr/>
              </p14:nvContentPartPr>
              <p14:xfrm>
                <a:off x="4038737" y="4383600"/>
                <a:ext cx="217440" cy="66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6C9659A-B01F-34DA-1B38-05BF7E6D6C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21097" y="4365960"/>
                  <a:ext cx="253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032787-72AF-9B95-9967-E8EB4123D261}"/>
                    </a:ext>
                  </a:extLst>
                </p14:cNvPr>
                <p14:cNvContentPartPr/>
                <p14:nvPr/>
              </p14:nvContentPartPr>
              <p14:xfrm>
                <a:off x="3740657" y="4628760"/>
                <a:ext cx="337680" cy="27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032787-72AF-9B95-9967-E8EB4123D26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23017" y="4611120"/>
                  <a:ext cx="373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CD526E-F68C-17C1-0C47-0A0E74AB3538}"/>
                    </a:ext>
                  </a:extLst>
                </p14:cNvPr>
                <p14:cNvContentPartPr/>
                <p14:nvPr/>
              </p14:nvContentPartPr>
              <p14:xfrm>
                <a:off x="3890777" y="4588080"/>
                <a:ext cx="23040" cy="1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CD526E-F68C-17C1-0C47-0A0E74AB35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72777" y="4570080"/>
                  <a:ext cx="58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B5E7C16-5A68-7916-876E-0ACB45F47408}"/>
                    </a:ext>
                  </a:extLst>
                </p14:cNvPr>
                <p14:cNvContentPartPr/>
                <p14:nvPr/>
              </p14:nvContentPartPr>
              <p14:xfrm>
                <a:off x="3776657" y="4538400"/>
                <a:ext cx="17640" cy="149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B5E7C16-5A68-7916-876E-0ACB45F4740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58657" y="4520400"/>
                  <a:ext cx="53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7BEBBCA-207F-C55A-0DEA-0BAA662AEA45}"/>
                    </a:ext>
                  </a:extLst>
                </p14:cNvPr>
                <p14:cNvContentPartPr/>
                <p14:nvPr/>
              </p14:nvContentPartPr>
              <p14:xfrm>
                <a:off x="3685937" y="4814880"/>
                <a:ext cx="360" cy="2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7BEBBCA-207F-C55A-0DEA-0BAA662AEA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68297" y="4796880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BFACAC-21AB-E6F9-B383-0E521B03EBD5}"/>
                    </a:ext>
                  </a:extLst>
                </p14:cNvPr>
                <p14:cNvContentPartPr/>
                <p14:nvPr/>
              </p14:nvContentPartPr>
              <p14:xfrm>
                <a:off x="3195257" y="4432560"/>
                <a:ext cx="270000" cy="28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BFACAC-21AB-E6F9-B383-0E521B03EBD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77617" y="4414560"/>
                  <a:ext cx="305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F08498-6DC6-12FA-825C-8FFC04811C1A}"/>
                    </a:ext>
                  </a:extLst>
                </p14:cNvPr>
                <p14:cNvContentPartPr/>
                <p14:nvPr/>
              </p14:nvContentPartPr>
              <p14:xfrm>
                <a:off x="4496657" y="4516080"/>
                <a:ext cx="263520" cy="28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F08498-6DC6-12FA-825C-8FFC04811C1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78657" y="4498080"/>
                  <a:ext cx="29916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25D97D6-A0F4-3AEE-153B-65B544189A23}"/>
                  </a:ext>
                </a:extLst>
              </p14:cNvPr>
              <p14:cNvContentPartPr/>
              <p14:nvPr/>
            </p14:nvContentPartPr>
            <p14:xfrm>
              <a:off x="5813177" y="2643000"/>
              <a:ext cx="1074240" cy="712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25D97D6-A0F4-3AEE-153B-65B544189A2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795177" y="2625000"/>
                <a:ext cx="11098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78F4739-919E-6D9D-0E52-EC2C8CAA8A45}"/>
                  </a:ext>
                </a:extLst>
              </p14:cNvPr>
              <p14:cNvContentPartPr/>
              <p14:nvPr/>
            </p14:nvContentPartPr>
            <p14:xfrm>
              <a:off x="6320057" y="2633640"/>
              <a:ext cx="378720" cy="413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78F4739-919E-6D9D-0E52-EC2C8CAA8A4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311417" y="2625000"/>
                <a:ext cx="39636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BC98A15-F90F-2A2B-EF13-DC6A6DA044EE}"/>
              </a:ext>
            </a:extLst>
          </p:cNvPr>
          <p:cNvGrpSpPr/>
          <p:nvPr/>
        </p:nvGrpSpPr>
        <p:grpSpPr>
          <a:xfrm>
            <a:off x="5841977" y="3726960"/>
            <a:ext cx="1047240" cy="529200"/>
            <a:chOff x="5841977" y="3726960"/>
            <a:chExt cx="104724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DAF930-C580-6C59-7BEF-1912BD8F8095}"/>
                    </a:ext>
                  </a:extLst>
                </p14:cNvPr>
                <p14:cNvContentPartPr/>
                <p14:nvPr/>
              </p14:nvContentPartPr>
              <p14:xfrm>
                <a:off x="5841977" y="3753600"/>
                <a:ext cx="342720" cy="91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DAF930-C580-6C59-7BEF-1912BD8F809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23977" y="3735960"/>
                  <a:ext cx="37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72990E-B936-292F-37B9-D75260F77327}"/>
                    </a:ext>
                  </a:extLst>
                </p14:cNvPr>
                <p14:cNvContentPartPr/>
                <p14:nvPr/>
              </p14:nvContentPartPr>
              <p14:xfrm>
                <a:off x="6296297" y="3800760"/>
                <a:ext cx="256320" cy="1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72990E-B936-292F-37B9-D75260F7732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78657" y="3782760"/>
                  <a:ext cx="291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DEF7D6-0E7C-5348-9CD7-DD7436219C91}"/>
                    </a:ext>
                  </a:extLst>
                </p14:cNvPr>
                <p14:cNvContentPartPr/>
                <p14:nvPr/>
              </p14:nvContentPartPr>
              <p14:xfrm>
                <a:off x="6296657" y="3726960"/>
                <a:ext cx="151200" cy="157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DEF7D6-0E7C-5348-9CD7-DD7436219C9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79017" y="3709320"/>
                  <a:ext cx="186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E175C9-7FDA-9DD4-E43E-08DE97857E62}"/>
                    </a:ext>
                  </a:extLst>
                </p14:cNvPr>
                <p14:cNvContentPartPr/>
                <p14:nvPr/>
              </p14:nvContentPartPr>
              <p14:xfrm>
                <a:off x="6713897" y="3801480"/>
                <a:ext cx="167760" cy="7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E175C9-7FDA-9DD4-E43E-08DE97857E6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96257" y="3783480"/>
                  <a:ext cx="20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AD64F07-95F2-61AD-7A19-564BE6AF2116}"/>
                    </a:ext>
                  </a:extLst>
                </p14:cNvPr>
                <p14:cNvContentPartPr/>
                <p14:nvPr/>
              </p14:nvContentPartPr>
              <p14:xfrm>
                <a:off x="6627497" y="3747840"/>
                <a:ext cx="178200" cy="132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AD64F07-95F2-61AD-7A19-564BE6AF21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09857" y="3730200"/>
                  <a:ext cx="21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181257-6268-8CD4-083B-831F7B7912D8}"/>
                    </a:ext>
                  </a:extLst>
                </p14:cNvPr>
                <p14:cNvContentPartPr/>
                <p14:nvPr/>
              </p14:nvContentPartPr>
              <p14:xfrm>
                <a:off x="6536057" y="3989040"/>
                <a:ext cx="353160" cy="65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181257-6268-8CD4-083B-831F7B7912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18057" y="3971040"/>
                  <a:ext cx="38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DFC54A-D970-C687-3D43-BD05B09A4E86}"/>
                    </a:ext>
                  </a:extLst>
                </p14:cNvPr>
                <p14:cNvContentPartPr/>
                <p14:nvPr/>
              </p14:nvContentPartPr>
              <p14:xfrm>
                <a:off x="6108017" y="4031520"/>
                <a:ext cx="271800" cy="22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DFC54A-D970-C687-3D43-BD05B09A4E8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90377" y="4013520"/>
                  <a:ext cx="30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F739AF4-9A73-7A2A-9B05-A51DF3DF3024}"/>
                    </a:ext>
                  </a:extLst>
                </p14:cNvPr>
                <p14:cNvContentPartPr/>
                <p14:nvPr/>
              </p14:nvContentPartPr>
              <p14:xfrm>
                <a:off x="6094697" y="3996240"/>
                <a:ext cx="131040" cy="10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F739AF4-9A73-7A2A-9B05-A51DF3DF302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77057" y="3978240"/>
                  <a:ext cx="166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8835E16-B4CB-0527-21E4-3EFD76DC3B29}"/>
                    </a:ext>
                  </a:extLst>
                </p14:cNvPr>
                <p14:cNvContentPartPr/>
                <p14:nvPr/>
              </p14:nvContentPartPr>
              <p14:xfrm>
                <a:off x="5880857" y="3990480"/>
                <a:ext cx="208440" cy="8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8835E16-B4CB-0527-21E4-3EFD76DC3B2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63217" y="3972480"/>
                  <a:ext cx="244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D4DB49-F41A-5BB7-0C06-24F452DAF42B}"/>
                    </a:ext>
                  </a:extLst>
                </p14:cNvPr>
                <p14:cNvContentPartPr/>
                <p14:nvPr/>
              </p14:nvContentPartPr>
              <p14:xfrm>
                <a:off x="6505097" y="4150680"/>
                <a:ext cx="329400" cy="48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D4DB49-F41A-5BB7-0C06-24F452DAF4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87457" y="4133040"/>
                  <a:ext cx="36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E64AA32-F259-7880-542D-A53B151C49F0}"/>
                    </a:ext>
                  </a:extLst>
                </p14:cNvPr>
                <p14:cNvContentPartPr/>
                <p14:nvPr/>
              </p14:nvContentPartPr>
              <p14:xfrm>
                <a:off x="6191537" y="4170480"/>
                <a:ext cx="222480" cy="3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E64AA32-F259-7880-542D-A53B151C49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73537" y="4152480"/>
                  <a:ext cx="25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2EA7E52-0ED1-5541-C15A-EE1F5F0A3560}"/>
                    </a:ext>
                  </a:extLst>
                </p14:cNvPr>
                <p14:cNvContentPartPr/>
                <p14:nvPr/>
              </p14:nvContentPartPr>
              <p14:xfrm>
                <a:off x="6142217" y="4146000"/>
                <a:ext cx="136080" cy="110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2EA7E52-0ED1-5541-C15A-EE1F5F0A356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24217" y="4128360"/>
                  <a:ext cx="171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9DCE175-5EBD-5EA5-25E5-4357801285FF}"/>
                    </a:ext>
                  </a:extLst>
                </p14:cNvPr>
                <p14:cNvContentPartPr/>
                <p14:nvPr/>
              </p14:nvContentPartPr>
              <p14:xfrm>
                <a:off x="5940617" y="4174080"/>
                <a:ext cx="140040" cy="15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9DCE175-5EBD-5EA5-25E5-4357801285F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22617" y="4156080"/>
                  <a:ext cx="17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D8F0450-08BC-1B79-3AE1-4920DB7C3D61}"/>
                    </a:ext>
                  </a:extLst>
                </p14:cNvPr>
                <p14:cNvContentPartPr/>
                <p14:nvPr/>
              </p14:nvContentPartPr>
              <p14:xfrm>
                <a:off x="5904617" y="4150680"/>
                <a:ext cx="156600" cy="69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D8F0450-08BC-1B79-3AE1-4920DB7C3D6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86617" y="4132680"/>
                  <a:ext cx="19224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6EE4154-9AA9-DD73-0181-632878325AFB}"/>
                  </a:ext>
                </a:extLst>
              </p14:cNvPr>
              <p14:cNvContentPartPr/>
              <p14:nvPr/>
            </p14:nvContentPartPr>
            <p14:xfrm>
              <a:off x="6925937" y="4409160"/>
              <a:ext cx="272520" cy="268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6EE4154-9AA9-DD73-0181-632878325AF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907937" y="4391520"/>
                <a:ext cx="308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F156A90-510D-5F49-9AF9-BC723D7E9E70}"/>
                  </a:ext>
                </a:extLst>
              </p14:cNvPr>
              <p14:cNvContentPartPr/>
              <p14:nvPr/>
            </p14:nvContentPartPr>
            <p14:xfrm>
              <a:off x="5708057" y="4513200"/>
              <a:ext cx="290160" cy="324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F156A90-510D-5F49-9AF9-BC723D7E9E7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690417" y="4495560"/>
                <a:ext cx="3258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A81584E-C1B7-399F-E1EF-DEDD18FF4043}"/>
              </a:ext>
            </a:extLst>
          </p:cNvPr>
          <p:cNvGrpSpPr/>
          <p:nvPr/>
        </p:nvGrpSpPr>
        <p:grpSpPr>
          <a:xfrm>
            <a:off x="1095737" y="2310720"/>
            <a:ext cx="2018880" cy="1081800"/>
            <a:chOff x="1095737" y="2310720"/>
            <a:chExt cx="201888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E14F1C1-966B-C462-9D44-F0B9822B6EBD}"/>
                    </a:ext>
                  </a:extLst>
                </p14:cNvPr>
                <p14:cNvContentPartPr/>
                <p14:nvPr/>
              </p14:nvContentPartPr>
              <p14:xfrm>
                <a:off x="2992217" y="3032160"/>
                <a:ext cx="122400" cy="360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E14F1C1-966B-C462-9D44-F0B9822B6EB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83217" y="3023520"/>
                  <a:ext cx="1400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E98245-FE98-98B9-177E-1ADBFEE43DCE}"/>
                    </a:ext>
                  </a:extLst>
                </p14:cNvPr>
                <p14:cNvContentPartPr/>
                <p14:nvPr/>
              </p14:nvContentPartPr>
              <p14:xfrm>
                <a:off x="2459057" y="2936760"/>
                <a:ext cx="358200" cy="28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E98245-FE98-98B9-177E-1ADBFEE43D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50057" y="2928120"/>
                  <a:ext cx="375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5B60B8A-F627-7206-D505-6DA5A7707F2F}"/>
                    </a:ext>
                  </a:extLst>
                </p14:cNvPr>
                <p14:cNvContentPartPr/>
                <p14:nvPr/>
              </p14:nvContentPartPr>
              <p14:xfrm>
                <a:off x="2803577" y="2613480"/>
                <a:ext cx="196920" cy="15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5B60B8A-F627-7206-D505-6DA5A7707F2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94577" y="2604480"/>
                  <a:ext cx="21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582A286-8969-B116-01EA-526037468B3C}"/>
                    </a:ext>
                  </a:extLst>
                </p14:cNvPr>
                <p14:cNvContentPartPr/>
                <p14:nvPr/>
              </p14:nvContentPartPr>
              <p14:xfrm>
                <a:off x="2550497" y="2940720"/>
                <a:ext cx="107280" cy="25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582A286-8969-B116-01EA-526037468B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41857" y="2932080"/>
                  <a:ext cx="12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B3C9A7-FD86-2A67-33F0-754CDCD280DB}"/>
                    </a:ext>
                  </a:extLst>
                </p14:cNvPr>
                <p14:cNvContentPartPr/>
                <p14:nvPr/>
              </p14:nvContentPartPr>
              <p14:xfrm>
                <a:off x="2440337" y="2877720"/>
                <a:ext cx="57960" cy="216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B3C9A7-FD86-2A67-33F0-754CDCD280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31697" y="2869080"/>
                  <a:ext cx="75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488CF5-442D-8471-A8E6-91195BFA369B}"/>
                    </a:ext>
                  </a:extLst>
                </p14:cNvPr>
                <p14:cNvContentPartPr/>
                <p14:nvPr/>
              </p14:nvContentPartPr>
              <p14:xfrm>
                <a:off x="2343857" y="3076440"/>
                <a:ext cx="71280" cy="78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488CF5-442D-8471-A8E6-91195BFA369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34857" y="3067440"/>
                  <a:ext cx="88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21D034C-EBE6-62DF-2B35-C4020720987F}"/>
                    </a:ext>
                  </a:extLst>
                </p14:cNvPr>
                <p14:cNvContentPartPr/>
                <p14:nvPr/>
              </p14:nvContentPartPr>
              <p14:xfrm>
                <a:off x="2362217" y="2961600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21D034C-EBE6-62DF-2B35-C402072098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53577" y="2952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5E1E19-34FA-E5FC-1D7F-CC8296C2043A}"/>
                    </a:ext>
                  </a:extLst>
                </p14:cNvPr>
                <p14:cNvContentPartPr/>
                <p14:nvPr/>
              </p14:nvContentPartPr>
              <p14:xfrm>
                <a:off x="1928417" y="2970240"/>
                <a:ext cx="320040" cy="89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5E1E19-34FA-E5FC-1D7F-CC8296C204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19417" y="2961600"/>
                  <a:ext cx="33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365397A-1581-8FDA-54C3-F6963F31404E}"/>
                    </a:ext>
                  </a:extLst>
                </p14:cNvPr>
                <p14:cNvContentPartPr/>
                <p14:nvPr/>
              </p14:nvContentPartPr>
              <p14:xfrm>
                <a:off x="2179337" y="2792760"/>
                <a:ext cx="136080" cy="26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365397A-1581-8FDA-54C3-F6963F31404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70337" y="2784120"/>
                  <a:ext cx="153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0403C2-3C99-E772-CAC0-E6A6ABB20D7E}"/>
                    </a:ext>
                  </a:extLst>
                </p14:cNvPr>
                <p14:cNvContentPartPr/>
                <p14:nvPr/>
              </p14:nvContentPartPr>
              <p14:xfrm>
                <a:off x="1993937" y="2796720"/>
                <a:ext cx="31320" cy="22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0403C2-3C99-E772-CAC0-E6A6ABB20D7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85297" y="2788080"/>
                  <a:ext cx="4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98A2D3-48C0-9DFB-442E-54CA26ACC000}"/>
                    </a:ext>
                  </a:extLst>
                </p14:cNvPr>
                <p14:cNvContentPartPr/>
                <p14:nvPr/>
              </p14:nvContentPartPr>
              <p14:xfrm>
                <a:off x="1821137" y="3063120"/>
                <a:ext cx="105480" cy="7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98A2D3-48C0-9DFB-442E-54CA26ACC0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12497" y="3054120"/>
                  <a:ext cx="12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2D8A4A-C3C9-1C23-45DF-D08F92D8824A}"/>
                    </a:ext>
                  </a:extLst>
                </p14:cNvPr>
                <p14:cNvContentPartPr/>
                <p14:nvPr/>
              </p14:nvContentPartPr>
              <p14:xfrm>
                <a:off x="1636097" y="2948280"/>
                <a:ext cx="178920" cy="17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2D8A4A-C3C9-1C23-45DF-D08F92D882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27457" y="2939640"/>
                  <a:ext cx="19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F67889-8DDE-49A8-F6B0-10572438993C}"/>
                    </a:ext>
                  </a:extLst>
                </p14:cNvPr>
                <p14:cNvContentPartPr/>
                <p14:nvPr/>
              </p14:nvContentPartPr>
              <p14:xfrm>
                <a:off x="1523777" y="2858640"/>
                <a:ext cx="182520" cy="251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F67889-8DDE-49A8-F6B0-1057243899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15137" y="2850000"/>
                  <a:ext cx="200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AA9254-9C3D-BAFC-6AD8-7D1082776DA6}"/>
                    </a:ext>
                  </a:extLst>
                </p14:cNvPr>
                <p14:cNvContentPartPr/>
                <p14:nvPr/>
              </p14:nvContentPartPr>
              <p14:xfrm>
                <a:off x="1408937" y="2708880"/>
                <a:ext cx="70200" cy="282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AA9254-9C3D-BAFC-6AD8-7D1082776D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99937" y="2700240"/>
                  <a:ext cx="87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19EEF0B-B8C4-D845-EE76-453BC593142D}"/>
                    </a:ext>
                  </a:extLst>
                </p14:cNvPr>
                <p14:cNvContentPartPr/>
                <p14:nvPr/>
              </p14:nvContentPartPr>
              <p14:xfrm>
                <a:off x="1251617" y="2716440"/>
                <a:ext cx="142200" cy="277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19EEF0B-B8C4-D845-EE76-453BC59314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42617" y="2707440"/>
                  <a:ext cx="159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FF7DF64-C17E-D291-DE38-44E8425136D3}"/>
                    </a:ext>
                  </a:extLst>
                </p14:cNvPr>
                <p14:cNvContentPartPr/>
                <p14:nvPr/>
              </p14:nvContentPartPr>
              <p14:xfrm>
                <a:off x="1376897" y="2604840"/>
                <a:ext cx="2196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FF7DF64-C17E-D291-DE38-44E8425136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68257" y="2595840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41F4C50-D392-3876-CA67-513863586116}"/>
                    </a:ext>
                  </a:extLst>
                </p14:cNvPr>
                <p14:cNvContentPartPr/>
                <p14:nvPr/>
              </p14:nvContentPartPr>
              <p14:xfrm>
                <a:off x="1095737" y="2310720"/>
                <a:ext cx="322200" cy="270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41F4C50-D392-3876-CA67-5138635861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7097" y="2302080"/>
                  <a:ext cx="339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F846B3-D81F-6954-C440-AFA6483B2590}"/>
                    </a:ext>
                  </a:extLst>
                </p14:cNvPr>
                <p14:cNvContentPartPr/>
                <p14:nvPr/>
              </p14:nvContentPartPr>
              <p14:xfrm>
                <a:off x="1262777" y="2416560"/>
                <a:ext cx="2520" cy="15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F846B3-D81F-6954-C440-AFA6483B259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54137" y="2407920"/>
                  <a:ext cx="201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5384817-8B99-DAB4-23CF-497C932AB3DE}"/>
              </a:ext>
            </a:extLst>
          </p:cNvPr>
          <p:cNvGrpSpPr/>
          <p:nvPr/>
        </p:nvGrpSpPr>
        <p:grpSpPr>
          <a:xfrm>
            <a:off x="6086940" y="2311420"/>
            <a:ext cx="649800" cy="424800"/>
            <a:chOff x="6086940" y="2311420"/>
            <a:chExt cx="6498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CE21412-9C6E-DB17-DDAF-7787A3D52BD1}"/>
                    </a:ext>
                  </a:extLst>
                </p14:cNvPr>
                <p14:cNvContentPartPr/>
                <p14:nvPr/>
              </p14:nvContentPartPr>
              <p14:xfrm>
                <a:off x="6467460" y="2430940"/>
                <a:ext cx="269280" cy="240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CE21412-9C6E-DB17-DDAF-7787A3D52BD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58460" y="2422300"/>
                  <a:ext cx="286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6EB149-FEF9-F5FA-DE15-21318ADB34D8}"/>
                    </a:ext>
                  </a:extLst>
                </p14:cNvPr>
                <p14:cNvContentPartPr/>
                <p14:nvPr/>
              </p14:nvContentPartPr>
              <p14:xfrm>
                <a:off x="6598140" y="2605900"/>
                <a:ext cx="19440" cy="15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6EB149-FEF9-F5FA-DE15-21318ADB34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89500" y="2596900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C760A-99B6-6955-3E7A-28B594EB8ED0}"/>
                    </a:ext>
                  </a:extLst>
                </p14:cNvPr>
                <p14:cNvContentPartPr/>
                <p14:nvPr/>
              </p14:nvContentPartPr>
              <p14:xfrm>
                <a:off x="6389700" y="2311420"/>
                <a:ext cx="149040" cy="221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C760A-99B6-6955-3E7A-28B594EB8E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80700" y="2302780"/>
                  <a:ext cx="166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7EFBED2-7154-D7B4-527E-4E51DD882DE5}"/>
                    </a:ext>
                  </a:extLst>
                </p14:cNvPr>
                <p14:cNvContentPartPr/>
                <p14:nvPr/>
              </p14:nvContentPartPr>
              <p14:xfrm>
                <a:off x="6482940" y="2715700"/>
                <a:ext cx="140760" cy="20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7EFBED2-7154-D7B4-527E-4E51DD882D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74300" y="2707060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569943-CEDF-124D-493F-EB25775153E6}"/>
                    </a:ext>
                  </a:extLst>
                </p14:cNvPr>
                <p14:cNvContentPartPr/>
                <p14:nvPr/>
              </p14:nvContentPartPr>
              <p14:xfrm>
                <a:off x="6086940" y="2433100"/>
                <a:ext cx="227880" cy="257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569943-CEDF-124D-493F-EB25775153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78300" y="2424100"/>
                  <a:ext cx="245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C07CEE-31EA-9BAD-118D-25028CDFA8B0}"/>
                    </a:ext>
                  </a:extLst>
                </p14:cNvPr>
                <p14:cNvContentPartPr/>
                <p14:nvPr/>
              </p14:nvContentPartPr>
              <p14:xfrm>
                <a:off x="6284940" y="2573500"/>
                <a:ext cx="67680" cy="1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C07CEE-31EA-9BAD-118D-25028CDFA8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76300" y="2564500"/>
                  <a:ext cx="853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D58665D-3EBD-7DE7-513A-6CE2C12082B7}"/>
                  </a:ext>
                </a:extLst>
              </p14:cNvPr>
              <p14:cNvContentPartPr/>
              <p14:nvPr/>
            </p14:nvContentPartPr>
            <p14:xfrm>
              <a:off x="3338537" y="2243040"/>
              <a:ext cx="903960" cy="934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D58665D-3EBD-7DE7-513A-6CE2C12082B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320897" y="2207400"/>
                <a:ext cx="939600" cy="10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216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eometry of the HDD with 1 platter, 100 ...">
            <a:extLst>
              <a:ext uri="{FF2B5EF4-FFF2-40B4-BE49-F238E27FC236}">
                <a16:creationId xmlns:a16="http://schemas.microsoft.com/office/drawing/2014/main" id="{2B94B44D-DD69-86D9-7A6F-A764BB6E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49033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844C41-5AB8-C542-CEB4-ABE44B228EA9}"/>
              </a:ext>
            </a:extLst>
          </p:cNvPr>
          <p:cNvGrpSpPr/>
          <p:nvPr/>
        </p:nvGrpSpPr>
        <p:grpSpPr>
          <a:xfrm>
            <a:off x="2903297" y="-32880"/>
            <a:ext cx="1157400" cy="1713960"/>
            <a:chOff x="2903297" y="-32880"/>
            <a:chExt cx="1157400" cy="17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A3FEBE-3000-7492-3ADA-35D9C7357A40}"/>
                    </a:ext>
                  </a:extLst>
                </p14:cNvPr>
                <p14:cNvContentPartPr/>
                <p14:nvPr/>
              </p14:nvContentPartPr>
              <p14:xfrm>
                <a:off x="3140537" y="1145760"/>
                <a:ext cx="669600" cy="535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A3FEBE-3000-7492-3ADA-35D9C7357A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31537" y="1136760"/>
                  <a:ext cx="6872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A7166F-DB80-3F1F-D636-AE3242F7F020}"/>
                    </a:ext>
                  </a:extLst>
                </p14:cNvPr>
                <p14:cNvContentPartPr/>
                <p14:nvPr/>
              </p14:nvContentPartPr>
              <p14:xfrm>
                <a:off x="3528977" y="312720"/>
                <a:ext cx="531720" cy="84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A7166F-DB80-3F1F-D636-AE3242F7F0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20337" y="303720"/>
                  <a:ext cx="54936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E1F610-86A7-5FBC-0378-7AC4934FE41B}"/>
                    </a:ext>
                  </a:extLst>
                </p14:cNvPr>
                <p14:cNvContentPartPr/>
                <p14:nvPr/>
              </p14:nvContentPartPr>
              <p14:xfrm>
                <a:off x="2996897" y="128760"/>
                <a:ext cx="609120" cy="56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E1F610-86A7-5FBC-0378-7AC4934FE4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88257" y="119760"/>
                  <a:ext cx="62676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63D4D7-11CF-AA9F-1621-651681976BFE}"/>
                    </a:ext>
                  </a:extLst>
                </p14:cNvPr>
                <p14:cNvContentPartPr/>
                <p14:nvPr/>
              </p14:nvContentPartPr>
              <p14:xfrm>
                <a:off x="3036137" y="130200"/>
                <a:ext cx="162720" cy="104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63D4D7-11CF-AA9F-1621-651681976B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27137" y="121560"/>
                  <a:ext cx="180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A54AE6-7185-53AE-E26C-5FF8B4407939}"/>
                    </a:ext>
                  </a:extLst>
                </p14:cNvPr>
                <p14:cNvContentPartPr/>
                <p14:nvPr/>
              </p14:nvContentPartPr>
              <p14:xfrm>
                <a:off x="2903297" y="425400"/>
                <a:ext cx="107280" cy="19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A54AE6-7185-53AE-E26C-5FF8B44079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94657" y="416400"/>
                  <a:ext cx="124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9EDEF4-071D-15B7-13B5-FBA667E64016}"/>
                    </a:ext>
                  </a:extLst>
                </p14:cNvPr>
                <p14:cNvContentPartPr/>
                <p14:nvPr/>
              </p14:nvContentPartPr>
              <p14:xfrm>
                <a:off x="3255017" y="-32880"/>
                <a:ext cx="351000" cy="23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9EDEF4-071D-15B7-13B5-FBA667E640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46377" y="-41520"/>
                  <a:ext cx="3686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62952-0BB9-2D98-562B-C584B7CD6A60}"/>
              </a:ext>
            </a:extLst>
          </p:cNvPr>
          <p:cNvGrpSpPr/>
          <p:nvPr/>
        </p:nvGrpSpPr>
        <p:grpSpPr>
          <a:xfrm>
            <a:off x="4770977" y="235680"/>
            <a:ext cx="1062360" cy="1449720"/>
            <a:chOff x="4770977" y="235680"/>
            <a:chExt cx="1062360" cy="14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8F6FA4-4089-DAAA-B524-D5322E1364C5}"/>
                    </a:ext>
                  </a:extLst>
                </p14:cNvPr>
                <p14:cNvContentPartPr/>
                <p14:nvPr/>
              </p14:nvContentPartPr>
              <p14:xfrm>
                <a:off x="5055017" y="150252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8F6FA4-4089-DAAA-B524-D5322E1364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6017" y="1493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503B44-689B-E795-C3AB-18466D10AD33}"/>
                    </a:ext>
                  </a:extLst>
                </p14:cNvPr>
                <p14:cNvContentPartPr/>
                <p14:nvPr/>
              </p14:nvContentPartPr>
              <p14:xfrm>
                <a:off x="4933337" y="1414320"/>
                <a:ext cx="361080" cy="271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503B44-689B-E795-C3AB-18466D10AD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24337" y="1405320"/>
                  <a:ext cx="378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FF690D-23E7-A090-5A0F-9E4CC78CCD5B}"/>
                    </a:ext>
                  </a:extLst>
                </p14:cNvPr>
                <p14:cNvContentPartPr/>
                <p14:nvPr/>
              </p14:nvContentPartPr>
              <p14:xfrm>
                <a:off x="4770977" y="235680"/>
                <a:ext cx="1062360" cy="1236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FF690D-23E7-A090-5A0F-9E4CC78CCD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62337" y="226680"/>
                  <a:ext cx="1080000" cy="12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B8888C-46EA-9AB9-7B79-EBF26CC7E6E7}"/>
                    </a:ext>
                  </a:extLst>
                </p14:cNvPr>
                <p14:cNvContentPartPr/>
                <p14:nvPr/>
              </p14:nvContentPartPr>
              <p14:xfrm>
                <a:off x="4817417" y="251880"/>
                <a:ext cx="227520" cy="23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B8888C-46EA-9AB9-7B79-EBF26CC7E6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08417" y="242880"/>
                  <a:ext cx="24516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7E95CF-35E5-9D77-2BED-E93301EC03E1}"/>
                  </a:ext>
                </a:extLst>
              </p14:cNvPr>
              <p14:cNvContentPartPr/>
              <p14:nvPr/>
            </p14:nvContentPartPr>
            <p14:xfrm>
              <a:off x="4216577" y="953880"/>
              <a:ext cx="534960" cy="27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7E95CF-35E5-9D77-2BED-E93301EC03E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98937" y="917880"/>
                <a:ext cx="570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283147E-EC54-7E30-BA41-2D4460BFD586}"/>
                  </a:ext>
                </a:extLst>
              </p14:cNvPr>
              <p14:cNvContentPartPr/>
              <p14:nvPr/>
            </p14:nvContentPartPr>
            <p14:xfrm>
              <a:off x="4995257" y="1104000"/>
              <a:ext cx="47520" cy="25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283147E-EC54-7E30-BA41-2D4460BFD58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77617" y="1068360"/>
                <a:ext cx="83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5CAEA2-A5D7-1CA2-7769-0308BAD10184}"/>
                  </a:ext>
                </a:extLst>
              </p14:cNvPr>
              <p14:cNvContentPartPr/>
              <p14:nvPr/>
            </p14:nvContentPartPr>
            <p14:xfrm>
              <a:off x="3161417" y="15936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5CAEA2-A5D7-1CA2-7769-0308BAD101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43777" y="155760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DF33A6-FAEB-794C-2F7C-6894719362FD}"/>
                  </a:ext>
                </a:extLst>
              </p14:cNvPr>
              <p14:cNvContentPartPr/>
              <p14:nvPr/>
            </p14:nvContentPartPr>
            <p14:xfrm>
              <a:off x="3715817" y="826080"/>
              <a:ext cx="3051000" cy="1342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DF33A6-FAEB-794C-2F7C-6894719362F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98177" y="808440"/>
                <a:ext cx="3086640" cy="137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1456D8D-2CFA-A34C-500B-0A0DD156D7FD}"/>
              </a:ext>
            </a:extLst>
          </p:cNvPr>
          <p:cNvGrpSpPr/>
          <p:nvPr/>
        </p:nvGrpSpPr>
        <p:grpSpPr>
          <a:xfrm>
            <a:off x="3123977" y="2238720"/>
            <a:ext cx="438120" cy="726480"/>
            <a:chOff x="3123977" y="2238720"/>
            <a:chExt cx="43812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CAA98C-55B8-8081-CC0D-0DC7E19EFCEF}"/>
                    </a:ext>
                  </a:extLst>
                </p14:cNvPr>
                <p14:cNvContentPartPr/>
                <p14:nvPr/>
              </p14:nvContentPartPr>
              <p14:xfrm>
                <a:off x="3123977" y="2676480"/>
                <a:ext cx="142200" cy="28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CAA98C-55B8-8081-CC0D-0DC7E19EFCE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05977" y="2658840"/>
                  <a:ext cx="177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648C0A-21F4-8292-1997-1E417F1DDB8C}"/>
                    </a:ext>
                  </a:extLst>
                </p14:cNvPr>
                <p14:cNvContentPartPr/>
                <p14:nvPr/>
              </p14:nvContentPartPr>
              <p14:xfrm>
                <a:off x="3478577" y="2238720"/>
                <a:ext cx="83520" cy="28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648C0A-21F4-8292-1997-1E417F1DDB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60577" y="2220720"/>
                  <a:ext cx="11916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BD25437-6F0B-32B1-760B-DF3E33C2E802}"/>
                  </a:ext>
                </a:extLst>
              </p14:cNvPr>
              <p14:cNvContentPartPr/>
              <p14:nvPr/>
            </p14:nvContentPartPr>
            <p14:xfrm>
              <a:off x="1084937" y="2614560"/>
              <a:ext cx="154800" cy="2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D25437-6F0B-32B1-760B-DF3E33C2E80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6937" y="2596920"/>
                <a:ext cx="190440" cy="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795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0EE442-2B5C-65DB-02FD-78B01EDA6B23}"/>
                  </a:ext>
                </a:extLst>
              </p14:cNvPr>
              <p14:cNvContentPartPr/>
              <p14:nvPr/>
            </p14:nvContentPartPr>
            <p14:xfrm>
              <a:off x="1723020" y="1112980"/>
              <a:ext cx="1371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0EE442-2B5C-65DB-02FD-78B01EDA6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5020" y="1094980"/>
                <a:ext cx="1407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A7D6C6-AD47-7DD0-DE20-97C0E6E5F7FF}"/>
                  </a:ext>
                </a:extLst>
              </p14:cNvPr>
              <p14:cNvContentPartPr/>
              <p14:nvPr/>
            </p14:nvContentPartPr>
            <p14:xfrm>
              <a:off x="2935860" y="979060"/>
              <a:ext cx="246240" cy="250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A7D6C6-AD47-7DD0-DE20-97C0E6E5F7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8220" y="961420"/>
                <a:ext cx="28188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356AA2B-3EB7-26A1-E401-39843FFC8937}"/>
              </a:ext>
            </a:extLst>
          </p:cNvPr>
          <p:cNvGrpSpPr/>
          <p:nvPr/>
        </p:nvGrpSpPr>
        <p:grpSpPr>
          <a:xfrm>
            <a:off x="903300" y="1407820"/>
            <a:ext cx="3038400" cy="1250280"/>
            <a:chOff x="903300" y="1407820"/>
            <a:chExt cx="3038400" cy="12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CBBB13-852B-DA95-9433-AA73AD29C9B6}"/>
                    </a:ext>
                  </a:extLst>
                </p14:cNvPr>
                <p14:cNvContentPartPr/>
                <p14:nvPr/>
              </p14:nvContentPartPr>
              <p14:xfrm>
                <a:off x="1796100" y="1486660"/>
                <a:ext cx="1310760" cy="3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CBBB13-852B-DA95-9433-AA73AD29C9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8100" y="1469020"/>
                  <a:ext cx="1346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720CB2-6E55-728F-B460-2BA38F6E30B4}"/>
                    </a:ext>
                  </a:extLst>
                </p14:cNvPr>
                <p14:cNvContentPartPr/>
                <p14:nvPr/>
              </p14:nvContentPartPr>
              <p14:xfrm>
                <a:off x="2910660" y="1407820"/>
                <a:ext cx="198360" cy="18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720CB2-6E55-728F-B460-2BA38F6E30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93020" y="1389820"/>
                  <a:ext cx="234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54009D-9BBF-7913-EEDB-29084355DFF2}"/>
                    </a:ext>
                  </a:extLst>
                </p14:cNvPr>
                <p14:cNvContentPartPr/>
                <p14:nvPr/>
              </p14:nvContentPartPr>
              <p14:xfrm>
                <a:off x="1759020" y="2055820"/>
                <a:ext cx="1365840" cy="2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54009D-9BBF-7913-EEDB-29084355DF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1020" y="2037820"/>
                  <a:ext cx="1401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1BBF29-B9A2-79D5-FCA5-C7529D42C68A}"/>
                    </a:ext>
                  </a:extLst>
                </p14:cNvPr>
                <p14:cNvContentPartPr/>
                <p14:nvPr/>
              </p14:nvContentPartPr>
              <p14:xfrm>
                <a:off x="2770260" y="1985620"/>
                <a:ext cx="278640" cy="23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1BBF29-B9A2-79D5-FCA5-C7529D42C6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2620" y="1967620"/>
                  <a:ext cx="314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73DD69-D082-B886-1837-0E3E64C56599}"/>
                    </a:ext>
                  </a:extLst>
                </p14:cNvPr>
                <p14:cNvContentPartPr/>
                <p14:nvPr/>
              </p14:nvContentPartPr>
              <p14:xfrm>
                <a:off x="1667580" y="2532100"/>
                <a:ext cx="1332360" cy="52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73DD69-D082-B886-1837-0E3E64C565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9940" y="2514460"/>
                  <a:ext cx="136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2A7AC1-B779-6C58-1A79-264AF9449F59}"/>
                    </a:ext>
                  </a:extLst>
                </p14:cNvPr>
                <p14:cNvContentPartPr/>
                <p14:nvPr/>
              </p14:nvContentPartPr>
              <p14:xfrm>
                <a:off x="2817060" y="2478820"/>
                <a:ext cx="139680" cy="179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2A7AC1-B779-6C58-1A79-264AF9449F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9420" y="2461180"/>
                  <a:ext cx="175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F74E13-C52C-8C8F-75EB-7E2AD23EABA7}"/>
                    </a:ext>
                  </a:extLst>
                </p14:cNvPr>
                <p14:cNvContentPartPr/>
                <p14:nvPr/>
              </p14:nvContentPartPr>
              <p14:xfrm>
                <a:off x="903300" y="1587820"/>
                <a:ext cx="356760" cy="629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F74E13-C52C-8C8F-75EB-7E2AD23EAB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5660" y="1570180"/>
                  <a:ext cx="39240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2BC7B6-1DBC-43C1-7FF0-F9DA7D5FFEC6}"/>
                    </a:ext>
                  </a:extLst>
                </p14:cNvPr>
                <p14:cNvContentPartPr/>
                <p14:nvPr/>
              </p14:nvContentPartPr>
              <p14:xfrm>
                <a:off x="3413580" y="1776100"/>
                <a:ext cx="528120" cy="67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2BC7B6-1DBC-43C1-7FF0-F9DA7D5FFE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5940" y="1758460"/>
                  <a:ext cx="563760" cy="70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681E88-4D25-8AFB-D31C-C33211C5E790}"/>
              </a:ext>
            </a:extLst>
          </p:cNvPr>
          <p:cNvGrpSpPr/>
          <p:nvPr/>
        </p:nvGrpSpPr>
        <p:grpSpPr>
          <a:xfrm>
            <a:off x="1701420" y="3430660"/>
            <a:ext cx="2645640" cy="1206720"/>
            <a:chOff x="1701420" y="3430660"/>
            <a:chExt cx="2645640" cy="12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8F8EBA-2B08-CA5E-97B5-40875E5B4836}"/>
                    </a:ext>
                  </a:extLst>
                </p14:cNvPr>
                <p14:cNvContentPartPr/>
                <p14:nvPr/>
              </p14:nvContentPartPr>
              <p14:xfrm>
                <a:off x="3192900" y="3631180"/>
                <a:ext cx="1154160" cy="60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8F8EBA-2B08-CA5E-97B5-40875E5B48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75260" y="3613180"/>
                  <a:ext cx="11898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AC0809-B32F-450B-D6EB-3F8998562B1A}"/>
                    </a:ext>
                  </a:extLst>
                </p14:cNvPr>
                <p14:cNvContentPartPr/>
                <p14:nvPr/>
              </p14:nvContentPartPr>
              <p14:xfrm>
                <a:off x="3560100" y="4328860"/>
                <a:ext cx="305280" cy="12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AC0809-B32F-450B-D6EB-3F8998562B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42100" y="4311220"/>
                  <a:ext cx="340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A866D-D4C8-3248-8B29-CAED14038D0E}"/>
                    </a:ext>
                  </a:extLst>
                </p14:cNvPr>
                <p14:cNvContentPartPr/>
                <p14:nvPr/>
              </p14:nvContentPartPr>
              <p14:xfrm>
                <a:off x="3395580" y="3464860"/>
                <a:ext cx="15840" cy="1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A866D-D4C8-3248-8B29-CAED14038D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7940" y="3447220"/>
                  <a:ext cx="5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502D55-D3EA-2F59-829D-1A7328A7CC68}"/>
                    </a:ext>
                  </a:extLst>
                </p14:cNvPr>
                <p14:cNvContentPartPr/>
                <p14:nvPr/>
              </p14:nvContentPartPr>
              <p14:xfrm>
                <a:off x="1701420" y="3626500"/>
                <a:ext cx="1160640" cy="101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502D55-D3EA-2F59-829D-1A7328A7CC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3420" y="3608500"/>
                  <a:ext cx="1196280" cy="10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151DFE-AB4C-DB10-5149-5204AB55D1EF}"/>
                    </a:ext>
                  </a:extLst>
                </p14:cNvPr>
                <p14:cNvContentPartPr/>
                <p14:nvPr/>
              </p14:nvContentPartPr>
              <p14:xfrm>
                <a:off x="2081580" y="3430660"/>
                <a:ext cx="122760" cy="14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151DFE-AB4C-DB10-5149-5204AB55D1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63940" y="3412660"/>
                  <a:ext cx="1584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233C200-BBC1-A8D9-FD29-EB97F2E45AB8}"/>
                  </a:ext>
                </a:extLst>
              </p14:cNvPr>
              <p14:cNvContentPartPr/>
              <p14:nvPr/>
            </p14:nvContentPartPr>
            <p14:xfrm>
              <a:off x="5995860" y="2217100"/>
              <a:ext cx="1843560" cy="217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233C200-BBC1-A8D9-FD29-EB97F2E45A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77860" y="2199100"/>
                <a:ext cx="187920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9F565DF-FE9C-19B6-A362-002E60A48513}"/>
              </a:ext>
            </a:extLst>
          </p:cNvPr>
          <p:cNvGrpSpPr/>
          <p:nvPr/>
        </p:nvGrpSpPr>
        <p:grpSpPr>
          <a:xfrm>
            <a:off x="6090540" y="1670260"/>
            <a:ext cx="1794240" cy="305280"/>
            <a:chOff x="6090540" y="1670260"/>
            <a:chExt cx="17942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DA4F13-36D9-2EB0-E2FC-10126FB409F2}"/>
                    </a:ext>
                  </a:extLst>
                </p14:cNvPr>
                <p14:cNvContentPartPr/>
                <p14:nvPr/>
              </p14:nvContentPartPr>
              <p14:xfrm>
                <a:off x="6221220" y="1755940"/>
                <a:ext cx="1663560" cy="89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DA4F13-36D9-2EB0-E2FC-10126FB409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03580" y="1738300"/>
                  <a:ext cx="1699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AAE5FF-3F14-DF3A-4844-418BD40ED467}"/>
                    </a:ext>
                  </a:extLst>
                </p14:cNvPr>
                <p14:cNvContentPartPr/>
                <p14:nvPr/>
              </p14:nvContentPartPr>
              <p14:xfrm>
                <a:off x="6090540" y="1670260"/>
                <a:ext cx="475920" cy="30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AAE5FF-3F14-DF3A-4844-418BD40ED4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72540" y="1652620"/>
                  <a:ext cx="51156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8E0781-E847-26BC-AA43-55368FCBEC02}"/>
              </a:ext>
            </a:extLst>
          </p:cNvPr>
          <p:cNvGrpSpPr/>
          <p:nvPr/>
        </p:nvGrpSpPr>
        <p:grpSpPr>
          <a:xfrm>
            <a:off x="6125460" y="826420"/>
            <a:ext cx="1792800" cy="569520"/>
            <a:chOff x="6125460" y="826420"/>
            <a:chExt cx="17928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23F000-E384-A735-50DC-C2878E136C20}"/>
                    </a:ext>
                  </a:extLst>
                </p14:cNvPr>
                <p14:cNvContentPartPr/>
                <p14:nvPr/>
              </p14:nvContentPartPr>
              <p14:xfrm>
                <a:off x="6245340" y="1316740"/>
                <a:ext cx="1672920" cy="2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23F000-E384-A735-50DC-C2878E136C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27700" y="1298740"/>
                  <a:ext cx="1708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5E8E11-1CFD-1EF0-3CC0-64EEA7660217}"/>
                    </a:ext>
                  </a:extLst>
                </p14:cNvPr>
                <p14:cNvContentPartPr/>
                <p14:nvPr/>
              </p14:nvContentPartPr>
              <p14:xfrm>
                <a:off x="6139140" y="1191820"/>
                <a:ext cx="532800" cy="20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5E8E11-1CFD-1EF0-3CC0-64EEA76602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1140" y="1173820"/>
                  <a:ext cx="568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1E3895-70CD-6679-4FF4-3FB9BC3DE102}"/>
                    </a:ext>
                  </a:extLst>
                </p14:cNvPr>
                <p14:cNvContentPartPr/>
                <p14:nvPr/>
              </p14:nvContentPartPr>
              <p14:xfrm>
                <a:off x="6196380" y="905620"/>
                <a:ext cx="1580040" cy="5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1E3895-70CD-6679-4FF4-3FB9BC3DE1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78380" y="887620"/>
                  <a:ext cx="161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781E49-2255-72BB-6C85-A5FFA78FD67F}"/>
                    </a:ext>
                  </a:extLst>
                </p14:cNvPr>
                <p14:cNvContentPartPr/>
                <p14:nvPr/>
              </p14:nvContentPartPr>
              <p14:xfrm>
                <a:off x="6125460" y="826420"/>
                <a:ext cx="397800" cy="26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781E49-2255-72BB-6C85-A5FFA78FD6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07460" y="808780"/>
                  <a:ext cx="43344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92A04E-64A2-DF1F-A922-8D5478896FC7}"/>
                  </a:ext>
                </a:extLst>
              </p14:cNvPr>
              <p14:cNvContentPartPr/>
              <p14:nvPr/>
            </p14:nvContentPartPr>
            <p14:xfrm>
              <a:off x="7518660" y="2785900"/>
              <a:ext cx="550080" cy="504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92A04E-64A2-DF1F-A922-8D5478896FC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0660" y="2768260"/>
                <a:ext cx="58572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FBF59A6-981B-8B76-2995-74BE7F321D06}"/>
              </a:ext>
            </a:extLst>
          </p:cNvPr>
          <p:cNvGrpSpPr/>
          <p:nvPr/>
        </p:nvGrpSpPr>
        <p:grpSpPr>
          <a:xfrm>
            <a:off x="5982540" y="2845300"/>
            <a:ext cx="393840" cy="616680"/>
            <a:chOff x="5982540" y="2845300"/>
            <a:chExt cx="39384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BEE084-8F03-0B28-C517-29CB3DC1C365}"/>
                    </a:ext>
                  </a:extLst>
                </p14:cNvPr>
                <p14:cNvContentPartPr/>
                <p14:nvPr/>
              </p14:nvContentPartPr>
              <p14:xfrm>
                <a:off x="6089460" y="314770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BEE084-8F03-0B28-C517-29CB3DC1C3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71460" y="31300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95B266-A9EF-9EA4-FA27-BCAC5A063DAB}"/>
                    </a:ext>
                  </a:extLst>
                </p14:cNvPr>
                <p14:cNvContentPartPr/>
                <p14:nvPr/>
              </p14:nvContentPartPr>
              <p14:xfrm>
                <a:off x="5982540" y="2845300"/>
                <a:ext cx="393840" cy="61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95B266-A9EF-9EA4-FA27-BCAC5A063D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64900" y="2827300"/>
                  <a:ext cx="429480" cy="65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C3B7EB-8F8C-D996-1D25-DBAA691DF87D}"/>
              </a:ext>
            </a:extLst>
          </p:cNvPr>
          <p:cNvGrpSpPr/>
          <p:nvPr/>
        </p:nvGrpSpPr>
        <p:grpSpPr>
          <a:xfrm>
            <a:off x="5970660" y="3754660"/>
            <a:ext cx="2048400" cy="892080"/>
            <a:chOff x="5970660" y="3754660"/>
            <a:chExt cx="204840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0113BE-F1B6-9142-F278-9AF998F0392B}"/>
                    </a:ext>
                  </a:extLst>
                </p14:cNvPr>
                <p14:cNvContentPartPr/>
                <p14:nvPr/>
              </p14:nvContentPartPr>
              <p14:xfrm>
                <a:off x="7303740" y="3884980"/>
                <a:ext cx="707760" cy="55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0113BE-F1B6-9142-F278-9AF998F039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85740" y="3866980"/>
                  <a:ext cx="7434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683F64-7D03-2789-0720-2756BA13039A}"/>
                    </a:ext>
                  </a:extLst>
                </p14:cNvPr>
                <p14:cNvContentPartPr/>
                <p14:nvPr/>
              </p14:nvContentPartPr>
              <p14:xfrm>
                <a:off x="7808820" y="4450540"/>
                <a:ext cx="21024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683F64-7D03-2789-0720-2756BA1303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91180" y="4432540"/>
                  <a:ext cx="245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C95002-5D9E-5071-0E25-C34D7BCAE7C5}"/>
                    </a:ext>
                  </a:extLst>
                </p14:cNvPr>
                <p14:cNvContentPartPr/>
                <p14:nvPr/>
              </p14:nvContentPartPr>
              <p14:xfrm>
                <a:off x="7512540" y="39382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C95002-5D9E-5071-0E25-C34D7BCAE7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94900" y="39202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E2AD93-03E4-B274-E497-1D8310F2CA9F}"/>
                    </a:ext>
                  </a:extLst>
                </p14:cNvPr>
                <p14:cNvContentPartPr/>
                <p14:nvPr/>
              </p14:nvContentPartPr>
              <p14:xfrm>
                <a:off x="5970660" y="4074700"/>
                <a:ext cx="1120320" cy="15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E2AD93-03E4-B274-E497-1D8310F2CA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52660" y="4057060"/>
                  <a:ext cx="1155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84247D-58A2-8C23-4E9B-2AC8A3C3019A}"/>
                    </a:ext>
                  </a:extLst>
                </p14:cNvPr>
                <p14:cNvContentPartPr/>
                <p14:nvPr/>
              </p14:nvContentPartPr>
              <p14:xfrm>
                <a:off x="6510660" y="4565380"/>
                <a:ext cx="216360" cy="81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84247D-58A2-8C23-4E9B-2AC8A3C301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92660" y="4547380"/>
                  <a:ext cx="252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BD6CF2-12C2-AD1F-A10E-EFD350C71527}"/>
                    </a:ext>
                  </a:extLst>
                </p14:cNvPr>
                <p14:cNvContentPartPr/>
                <p14:nvPr/>
              </p14:nvContentPartPr>
              <p14:xfrm>
                <a:off x="6605340" y="3754660"/>
                <a:ext cx="642240" cy="27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BD6CF2-12C2-AD1F-A10E-EFD350C7152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87700" y="3736660"/>
                  <a:ext cx="6778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1A44FD-74DF-AB45-813D-7C85B3D5CB1C}"/>
              </a:ext>
            </a:extLst>
          </p:cNvPr>
          <p:cNvGrpSpPr/>
          <p:nvPr/>
        </p:nvGrpSpPr>
        <p:grpSpPr>
          <a:xfrm>
            <a:off x="1932540" y="5168740"/>
            <a:ext cx="2398320" cy="925920"/>
            <a:chOff x="1932540" y="5168740"/>
            <a:chExt cx="2398320" cy="9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D0109A-9E3E-D14D-6BC4-73BEC771E454}"/>
                    </a:ext>
                  </a:extLst>
                </p14:cNvPr>
                <p14:cNvContentPartPr/>
                <p14:nvPr/>
              </p14:nvContentPartPr>
              <p14:xfrm>
                <a:off x="1932540" y="5331820"/>
                <a:ext cx="878040" cy="76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D0109A-9E3E-D14D-6BC4-73BEC771E45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23900" y="5323180"/>
                  <a:ext cx="89568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87F521-98D5-1D70-DD11-E3ECF9C73013}"/>
                    </a:ext>
                  </a:extLst>
                </p14:cNvPr>
                <p14:cNvContentPartPr/>
                <p14:nvPr/>
              </p14:nvContentPartPr>
              <p14:xfrm>
                <a:off x="3831180" y="5282140"/>
                <a:ext cx="499680" cy="439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87F521-98D5-1D70-DD11-E3ECF9C730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22180" y="5273140"/>
                  <a:ext cx="5173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E60D99-CA29-B5B4-8FFC-92D775B2262F}"/>
                    </a:ext>
                  </a:extLst>
                </p14:cNvPr>
                <p14:cNvContentPartPr/>
                <p14:nvPr/>
              </p14:nvContentPartPr>
              <p14:xfrm>
                <a:off x="3665580" y="5168740"/>
                <a:ext cx="303840" cy="30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E60D99-CA29-B5B4-8FFC-92D775B226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56940" y="5159740"/>
                  <a:ext cx="321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BCDEF9-A01F-40D5-8132-945727E887EE}"/>
                    </a:ext>
                  </a:extLst>
                </p14:cNvPr>
                <p14:cNvContentPartPr/>
                <p14:nvPr/>
              </p14:nvContentPartPr>
              <p14:xfrm>
                <a:off x="3282900" y="5475820"/>
                <a:ext cx="223920" cy="27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BCDEF9-A01F-40D5-8132-945727E887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73900" y="5466820"/>
                  <a:ext cx="241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817FE1-F36F-EDA0-0DC7-DFA2E27DFB36}"/>
                    </a:ext>
                  </a:extLst>
                </p14:cNvPr>
                <p14:cNvContentPartPr/>
                <p14:nvPr/>
              </p14:nvContentPartPr>
              <p14:xfrm>
                <a:off x="3234660" y="5272060"/>
                <a:ext cx="176760" cy="36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817FE1-F36F-EDA0-0DC7-DFA2E27DFB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6020" y="5263060"/>
                  <a:ext cx="19440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C3D681-31FD-05A3-3BAA-D732BC547187}"/>
              </a:ext>
            </a:extLst>
          </p:cNvPr>
          <p:cNvGrpSpPr/>
          <p:nvPr/>
        </p:nvGrpSpPr>
        <p:grpSpPr>
          <a:xfrm>
            <a:off x="6781740" y="4992340"/>
            <a:ext cx="1420920" cy="699840"/>
            <a:chOff x="6781740" y="4992340"/>
            <a:chExt cx="142092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B1DEF9-3351-EF2A-B2E3-81C9C48C4094}"/>
                    </a:ext>
                  </a:extLst>
                </p14:cNvPr>
                <p14:cNvContentPartPr/>
                <p14:nvPr/>
              </p14:nvContentPartPr>
              <p14:xfrm>
                <a:off x="7684260" y="5208340"/>
                <a:ext cx="518400" cy="348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B1DEF9-3351-EF2A-B2E3-81C9C48C40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75260" y="5199700"/>
                  <a:ext cx="536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BA2462-7E01-39BC-21DE-0D15F0A17CB3}"/>
                    </a:ext>
                  </a:extLst>
                </p14:cNvPr>
                <p14:cNvContentPartPr/>
                <p14:nvPr/>
              </p14:nvContentPartPr>
              <p14:xfrm>
                <a:off x="7403460" y="4992340"/>
                <a:ext cx="262080" cy="45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BA2462-7E01-39BC-21DE-0D15F0A17C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94460" y="4983700"/>
                  <a:ext cx="2797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7BF37F-8302-255F-8524-4FD1F2B8FABD}"/>
                    </a:ext>
                  </a:extLst>
                </p14:cNvPr>
                <p14:cNvContentPartPr/>
                <p14:nvPr/>
              </p14:nvContentPartPr>
              <p14:xfrm>
                <a:off x="7037340" y="5438020"/>
                <a:ext cx="180360" cy="25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7BF37F-8302-255F-8524-4FD1F2B8FA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28700" y="5429020"/>
                  <a:ext cx="198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FAB28B-F66D-6854-7C17-D1DF84C4AE0D}"/>
                    </a:ext>
                  </a:extLst>
                </p14:cNvPr>
                <p14:cNvContentPartPr/>
                <p14:nvPr/>
              </p14:nvContentPartPr>
              <p14:xfrm>
                <a:off x="6781740" y="5282140"/>
                <a:ext cx="228240" cy="387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FAB28B-F66D-6854-7C17-D1DF84C4AE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73100" y="5273140"/>
                  <a:ext cx="24588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D9D8A65-D1DA-9C94-1F62-49A1595C73BC}"/>
                  </a:ext>
                </a:extLst>
              </p14:cNvPr>
              <p14:cNvContentPartPr/>
              <p14:nvPr/>
            </p14:nvContentPartPr>
            <p14:xfrm>
              <a:off x="5958780" y="4978300"/>
              <a:ext cx="305280" cy="912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D9D8A65-D1DA-9C94-1F62-49A1595C73B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49780" y="4969300"/>
                <a:ext cx="32292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5A2C95B-96CC-64F5-80CA-7EB4E467AFF5}"/>
                  </a:ext>
                </a:extLst>
              </p14:cNvPr>
              <p14:cNvContentPartPr/>
              <p14:nvPr/>
            </p14:nvContentPartPr>
            <p14:xfrm>
              <a:off x="1445820" y="2998660"/>
              <a:ext cx="3306240" cy="182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5A2C95B-96CC-64F5-80CA-7EB4E467AFF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36820" y="2989660"/>
                <a:ext cx="3323880" cy="18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36B86D-2261-2508-2769-D114B9ABA7B9}"/>
                  </a:ext>
                </a:extLst>
              </p14:cNvPr>
              <p14:cNvContentPartPr/>
              <p14:nvPr/>
            </p14:nvContentPartPr>
            <p14:xfrm>
              <a:off x="5550540" y="3406180"/>
              <a:ext cx="3096360" cy="1249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36B86D-2261-2508-2769-D114B9ABA7B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41900" y="3397540"/>
                <a:ext cx="3114000" cy="12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05E9937-AA48-FFC6-F87A-1A677D3886E9}"/>
                  </a:ext>
                </a:extLst>
              </p14:cNvPr>
              <p14:cNvContentPartPr/>
              <p14:nvPr/>
            </p14:nvContentPartPr>
            <p14:xfrm>
              <a:off x="1957577" y="5207640"/>
              <a:ext cx="885960" cy="931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05E9937-AA48-FFC6-F87A-1A677D3886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48937" y="5198640"/>
                <a:ext cx="90360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641E62E-24A2-0D75-F883-E66D0CDA500D}"/>
                  </a:ext>
                </a:extLst>
              </p14:cNvPr>
              <p14:cNvContentPartPr/>
              <p14:nvPr/>
            </p14:nvContentPartPr>
            <p14:xfrm>
              <a:off x="6029897" y="5006760"/>
              <a:ext cx="252360" cy="87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641E62E-24A2-0D75-F883-E66D0CDA50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21257" y="4998120"/>
                <a:ext cx="270000" cy="8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430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9727D-0C64-E88E-4D87-859B1653A0E4}"/>
              </a:ext>
            </a:extLst>
          </p:cNvPr>
          <p:cNvGrpSpPr/>
          <p:nvPr/>
        </p:nvGrpSpPr>
        <p:grpSpPr>
          <a:xfrm>
            <a:off x="5608140" y="367060"/>
            <a:ext cx="2599560" cy="873360"/>
            <a:chOff x="5608140" y="367060"/>
            <a:chExt cx="2599560" cy="87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B1C2E5-2D40-1345-6F94-C9C723A06496}"/>
                    </a:ext>
                  </a:extLst>
                </p14:cNvPr>
                <p14:cNvContentPartPr/>
                <p14:nvPr/>
              </p14:nvContentPartPr>
              <p14:xfrm>
                <a:off x="7916820" y="367060"/>
                <a:ext cx="290880" cy="69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B1C2E5-2D40-1345-6F94-C9C723A064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9180" y="349060"/>
                  <a:ext cx="32652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1FC642-FCC9-07C5-F65E-730D3C861AB8}"/>
                    </a:ext>
                  </a:extLst>
                </p14:cNvPr>
                <p14:cNvContentPartPr/>
                <p14:nvPr/>
              </p14:nvContentPartPr>
              <p14:xfrm>
                <a:off x="7076940" y="370300"/>
                <a:ext cx="673560" cy="62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1FC642-FCC9-07C5-F65E-730D3C861A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59300" y="352300"/>
                  <a:ext cx="7092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128066-6EB3-463F-075E-7F053AF9EEC9}"/>
                    </a:ext>
                  </a:extLst>
                </p14:cNvPr>
                <p14:cNvContentPartPr/>
                <p14:nvPr/>
              </p14:nvContentPartPr>
              <p14:xfrm>
                <a:off x="7366020" y="404860"/>
                <a:ext cx="47160" cy="3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128066-6EB3-463F-075E-7F053AF9EE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48380" y="386860"/>
                  <a:ext cx="82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CD82B7-6CDE-316C-00A4-9DCE78A2BD66}"/>
                    </a:ext>
                  </a:extLst>
                </p14:cNvPr>
                <p14:cNvContentPartPr/>
                <p14:nvPr/>
              </p14:nvContentPartPr>
              <p14:xfrm>
                <a:off x="5608140" y="541660"/>
                <a:ext cx="1513440" cy="69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CD82B7-6CDE-316C-00A4-9DCE78A2BD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90500" y="524020"/>
                  <a:ext cx="154908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409D23-ABEB-58F3-5275-819CCBEC03FC}"/>
                    </a:ext>
                  </a:extLst>
                </p14:cNvPr>
                <p14:cNvContentPartPr/>
                <p14:nvPr/>
              </p14:nvContentPartPr>
              <p14:xfrm>
                <a:off x="6172260" y="637420"/>
                <a:ext cx="136800" cy="12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409D23-ABEB-58F3-5275-819CCBEC03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54260" y="619780"/>
                  <a:ext cx="1724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88767-4C4C-997F-486E-B97D53ACC352}"/>
              </a:ext>
            </a:extLst>
          </p:cNvPr>
          <p:cNvGrpSpPr/>
          <p:nvPr/>
        </p:nvGrpSpPr>
        <p:grpSpPr>
          <a:xfrm>
            <a:off x="1759020" y="1661620"/>
            <a:ext cx="2001600" cy="991800"/>
            <a:chOff x="1759020" y="1661620"/>
            <a:chExt cx="2001600" cy="9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57AF40-81F2-E613-A28F-9C3CABCC5DE2}"/>
                    </a:ext>
                  </a:extLst>
                </p14:cNvPr>
                <p14:cNvContentPartPr/>
                <p14:nvPr/>
              </p14:nvContentPartPr>
              <p14:xfrm>
                <a:off x="1759020" y="1661620"/>
                <a:ext cx="576360" cy="893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57AF40-81F2-E613-A28F-9C3CABCC5D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41020" y="1643620"/>
                  <a:ext cx="61200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14ED19-94DA-F480-B2B9-BAE2D8728E51}"/>
                    </a:ext>
                  </a:extLst>
                </p14:cNvPr>
                <p14:cNvContentPartPr/>
                <p14:nvPr/>
              </p14:nvContentPartPr>
              <p14:xfrm>
                <a:off x="2567580" y="1993900"/>
                <a:ext cx="455760" cy="630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14ED19-94DA-F480-B2B9-BAE2D8728E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9940" y="1975900"/>
                  <a:ext cx="4914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EC4F92-B162-7D84-E8EC-92A09D9DDE56}"/>
                    </a:ext>
                  </a:extLst>
                </p14:cNvPr>
                <p14:cNvContentPartPr/>
                <p14:nvPr/>
              </p14:nvContentPartPr>
              <p14:xfrm>
                <a:off x="3253380" y="2009740"/>
                <a:ext cx="507240" cy="64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EC4F92-B162-7D84-E8EC-92A09D9DDE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35380" y="1992100"/>
                  <a:ext cx="542880" cy="67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162A59-32DB-9AA3-5F71-D1582050E797}"/>
              </a:ext>
            </a:extLst>
          </p:cNvPr>
          <p:cNvGrpSpPr/>
          <p:nvPr/>
        </p:nvGrpSpPr>
        <p:grpSpPr>
          <a:xfrm>
            <a:off x="5459460" y="1977340"/>
            <a:ext cx="2669400" cy="572760"/>
            <a:chOff x="5459460" y="1977340"/>
            <a:chExt cx="266940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63EAA7-0BD8-4D18-2EC7-16D6941213F7}"/>
                    </a:ext>
                  </a:extLst>
                </p14:cNvPr>
                <p14:cNvContentPartPr/>
                <p14:nvPr/>
              </p14:nvContentPartPr>
              <p14:xfrm>
                <a:off x="7150380" y="2057620"/>
                <a:ext cx="978480" cy="37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63EAA7-0BD8-4D18-2EC7-16D6941213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32380" y="2039980"/>
                  <a:ext cx="10141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51F8B0-FF17-AAE4-42BA-79D1A17772FF}"/>
                    </a:ext>
                  </a:extLst>
                </p14:cNvPr>
                <p14:cNvContentPartPr/>
                <p14:nvPr/>
              </p14:nvContentPartPr>
              <p14:xfrm>
                <a:off x="6702540" y="2154460"/>
                <a:ext cx="377640" cy="361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51F8B0-FF17-AAE4-42BA-79D1A17772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4900" y="2136820"/>
                  <a:ext cx="4132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9E9929-AEF6-04EF-23CD-343B50A37523}"/>
                    </a:ext>
                  </a:extLst>
                </p14:cNvPr>
                <p14:cNvContentPartPr/>
                <p14:nvPr/>
              </p14:nvContentPartPr>
              <p14:xfrm>
                <a:off x="5459460" y="1977340"/>
                <a:ext cx="1277640" cy="57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9E9929-AEF6-04EF-23CD-343B50A375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41820" y="1959700"/>
                  <a:ext cx="131328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B81DDB-9303-D927-9329-7F2214EF37D0}"/>
              </a:ext>
            </a:extLst>
          </p:cNvPr>
          <p:cNvGrpSpPr/>
          <p:nvPr/>
        </p:nvGrpSpPr>
        <p:grpSpPr>
          <a:xfrm>
            <a:off x="1041540" y="2851060"/>
            <a:ext cx="6179400" cy="3301920"/>
            <a:chOff x="1041540" y="2851060"/>
            <a:chExt cx="6179400" cy="33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7C4526-5130-FF19-2107-AA0297937A61}"/>
                    </a:ext>
                  </a:extLst>
                </p14:cNvPr>
                <p14:cNvContentPartPr/>
                <p14:nvPr/>
              </p14:nvContentPartPr>
              <p14:xfrm>
                <a:off x="1939020" y="2851060"/>
                <a:ext cx="244080" cy="83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7C4526-5130-FF19-2107-AA0297937A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30020" y="2842060"/>
                  <a:ext cx="26172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C1A80F-5529-0EDA-E9DF-AF29B2C762C7}"/>
                    </a:ext>
                  </a:extLst>
                </p14:cNvPr>
                <p14:cNvContentPartPr/>
                <p14:nvPr/>
              </p14:nvContentPartPr>
              <p14:xfrm>
                <a:off x="1783860" y="4126540"/>
                <a:ext cx="487080" cy="57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C1A80F-5529-0EDA-E9DF-AF29B2C762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75220" y="4117540"/>
                  <a:ext cx="5047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4DFB71-6739-7F3C-B39F-C45D489CCF19}"/>
                    </a:ext>
                  </a:extLst>
                </p14:cNvPr>
                <p14:cNvContentPartPr/>
                <p14:nvPr/>
              </p14:nvContentPartPr>
              <p14:xfrm>
                <a:off x="1987980" y="4707580"/>
                <a:ext cx="231840" cy="14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4DFB71-6739-7F3C-B39F-C45D489CCF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79340" y="4698940"/>
                  <a:ext cx="249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E750D1-7AEF-51A6-BF3A-9754A2169B50}"/>
                    </a:ext>
                  </a:extLst>
                </p14:cNvPr>
                <p14:cNvContentPartPr/>
                <p14:nvPr/>
              </p14:nvContentPartPr>
              <p14:xfrm>
                <a:off x="1723020" y="4193140"/>
                <a:ext cx="6480" cy="9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E750D1-7AEF-51A6-BF3A-9754A2169B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14020" y="4184500"/>
                  <a:ext cx="2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63D968-3786-8C15-258F-543A8D972F53}"/>
                    </a:ext>
                  </a:extLst>
                </p14:cNvPr>
                <p14:cNvContentPartPr/>
                <p14:nvPr/>
              </p14:nvContentPartPr>
              <p14:xfrm>
                <a:off x="1041540" y="4323460"/>
                <a:ext cx="507240" cy="269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63D968-3786-8C15-258F-543A8D972F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2900" y="4314820"/>
                  <a:ext cx="524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6D0642-1457-9E18-B74E-D208ABFDE637}"/>
                    </a:ext>
                  </a:extLst>
                </p14:cNvPr>
                <p14:cNvContentPartPr/>
                <p14:nvPr/>
              </p14:nvContentPartPr>
              <p14:xfrm>
                <a:off x="1400100" y="4658260"/>
                <a:ext cx="164880" cy="12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6D0642-1457-9E18-B74E-D208ABFDE6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91100" y="4649620"/>
                  <a:ext cx="18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2B42FF-B1F5-6A51-5EF9-D280F5A7901E}"/>
                    </a:ext>
                  </a:extLst>
                </p14:cNvPr>
                <p14:cNvContentPartPr/>
                <p14:nvPr/>
              </p14:nvContentPartPr>
              <p14:xfrm>
                <a:off x="1505580" y="3710020"/>
                <a:ext cx="293040" cy="33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2B42FF-B1F5-6A51-5EF9-D280F5A790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6940" y="3701380"/>
                  <a:ext cx="3106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D5E059-78FD-2099-D068-A095E6EB1E73}"/>
                    </a:ext>
                  </a:extLst>
                </p14:cNvPr>
                <p14:cNvContentPartPr/>
                <p14:nvPr/>
              </p14:nvContentPartPr>
              <p14:xfrm>
                <a:off x="2995980" y="2963020"/>
                <a:ext cx="604080" cy="92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D5E059-78FD-2099-D068-A095E6EB1E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87340" y="2954020"/>
                  <a:ext cx="621720" cy="9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54B424-1361-2002-4809-7678256F59C2}"/>
                    </a:ext>
                  </a:extLst>
                </p14:cNvPr>
                <p14:cNvContentPartPr/>
                <p14:nvPr/>
              </p14:nvContentPartPr>
              <p14:xfrm>
                <a:off x="4462620" y="4037260"/>
                <a:ext cx="599760" cy="55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54B424-1361-2002-4809-7678256F59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3980" y="4028620"/>
                  <a:ext cx="6174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8A8DCEC-6EC7-8BF6-ED30-D88F8F1FF72A}"/>
                    </a:ext>
                  </a:extLst>
                </p14:cNvPr>
                <p14:cNvContentPartPr/>
                <p14:nvPr/>
              </p14:nvContentPartPr>
              <p14:xfrm>
                <a:off x="4870140" y="4589500"/>
                <a:ext cx="237960" cy="12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8A8DCEC-6EC7-8BF6-ED30-D88F8F1FF7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61500" y="4580860"/>
                  <a:ext cx="255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78133E-7E36-0F3A-9D9F-B8C682C6CE87}"/>
                    </a:ext>
                  </a:extLst>
                </p14:cNvPr>
                <p14:cNvContentPartPr/>
                <p14:nvPr/>
              </p14:nvContentPartPr>
              <p14:xfrm>
                <a:off x="4651980" y="389686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78133E-7E36-0F3A-9D9F-B8C682C6CE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42980" y="38882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725CC9-C1A8-1C4E-92B4-0FB86FEBB45B}"/>
                    </a:ext>
                  </a:extLst>
                </p14:cNvPr>
                <p14:cNvContentPartPr/>
                <p14:nvPr/>
              </p14:nvContentPartPr>
              <p14:xfrm>
                <a:off x="3618780" y="4009540"/>
                <a:ext cx="788760" cy="709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725CC9-C1A8-1C4E-92B4-0FB86FEBB4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09780" y="4000900"/>
                  <a:ext cx="80640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FA4FE3-0199-A054-A423-025C0E88736E}"/>
                    </a:ext>
                  </a:extLst>
                </p14:cNvPr>
                <p14:cNvContentPartPr/>
                <p14:nvPr/>
              </p14:nvContentPartPr>
              <p14:xfrm>
                <a:off x="3956100" y="3945100"/>
                <a:ext cx="80640" cy="5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FA4FE3-0199-A054-A423-025C0E8873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7100" y="3936460"/>
                  <a:ext cx="98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03A23AC-0EDA-5B84-EB88-BE191614FF6A}"/>
                    </a:ext>
                  </a:extLst>
                </p14:cNvPr>
                <p14:cNvContentPartPr/>
                <p14:nvPr/>
              </p14:nvContentPartPr>
              <p14:xfrm>
                <a:off x="6540540" y="4246420"/>
                <a:ext cx="680400" cy="786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03A23AC-0EDA-5B84-EB88-BE191614FF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31900" y="4237780"/>
                  <a:ext cx="69804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B4D2E0-EFBC-209D-97D8-5EFCDB147872}"/>
                    </a:ext>
                  </a:extLst>
                </p14:cNvPr>
                <p14:cNvContentPartPr/>
                <p14:nvPr/>
              </p14:nvContentPartPr>
              <p14:xfrm>
                <a:off x="6849060" y="5541340"/>
                <a:ext cx="273600" cy="28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B4D2E0-EFBC-209D-97D8-5EFCDB1478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0060" y="5532340"/>
                  <a:ext cx="291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90A179-6EDC-4536-9C93-870C6D7A62F3}"/>
                    </a:ext>
                  </a:extLst>
                </p14:cNvPr>
                <p14:cNvContentPartPr/>
                <p14:nvPr/>
              </p14:nvContentPartPr>
              <p14:xfrm>
                <a:off x="6736380" y="5300860"/>
                <a:ext cx="101160" cy="49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90A179-6EDC-4536-9C93-870C6D7A62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27380" y="5292220"/>
                  <a:ext cx="118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ECF45E-49FD-BA5E-ABB9-3AF1AFC63CE4}"/>
                    </a:ext>
                  </a:extLst>
                </p14:cNvPr>
                <p14:cNvContentPartPr/>
                <p14:nvPr/>
              </p14:nvContentPartPr>
              <p14:xfrm>
                <a:off x="6223740" y="5606140"/>
                <a:ext cx="402480" cy="38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ECF45E-49FD-BA5E-ABB9-3AF1AFC63C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15100" y="5597140"/>
                  <a:ext cx="420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4A1330-4B6C-35C6-AEAB-45CC96CDD03C}"/>
                    </a:ext>
                  </a:extLst>
                </p14:cNvPr>
                <p14:cNvContentPartPr/>
                <p14:nvPr/>
              </p14:nvContentPartPr>
              <p14:xfrm>
                <a:off x="6445860" y="5945620"/>
                <a:ext cx="290880" cy="8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4A1330-4B6C-35C6-AEAB-45CC96CDD0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36860" y="5936620"/>
                  <a:ext cx="30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73844B-0844-BEB5-A4AD-67F4DE52E8AA}"/>
                    </a:ext>
                  </a:extLst>
                </p14:cNvPr>
                <p14:cNvContentPartPr/>
                <p14:nvPr/>
              </p14:nvContentPartPr>
              <p14:xfrm>
                <a:off x="6141300" y="5462140"/>
                <a:ext cx="171720" cy="31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73844B-0844-BEB5-A4AD-67F4DE52E8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32300" y="5453500"/>
                  <a:ext cx="189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71757D-F706-3D1C-FDD3-3C245F3E109B}"/>
                    </a:ext>
                  </a:extLst>
                </p14:cNvPr>
                <p14:cNvContentPartPr/>
                <p14:nvPr/>
              </p14:nvContentPartPr>
              <p14:xfrm>
                <a:off x="5398260" y="5522260"/>
                <a:ext cx="496800" cy="45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71757D-F706-3D1C-FDD3-3C245F3E10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89620" y="5513620"/>
                  <a:ext cx="5144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E0C04E-5C0E-A83F-371B-44584E111752}"/>
                    </a:ext>
                  </a:extLst>
                </p14:cNvPr>
                <p14:cNvContentPartPr/>
                <p14:nvPr/>
              </p14:nvContentPartPr>
              <p14:xfrm>
                <a:off x="5671860" y="5215180"/>
                <a:ext cx="277560" cy="11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E0C04E-5C0E-A83F-371B-44584E1117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3220" y="5206540"/>
                  <a:ext cx="295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77BD83-C67D-F00C-F0A0-D68D0DB17D37}"/>
                    </a:ext>
                  </a:extLst>
                </p14:cNvPr>
                <p14:cNvContentPartPr/>
                <p14:nvPr/>
              </p14:nvContentPartPr>
              <p14:xfrm>
                <a:off x="5161740" y="5218420"/>
                <a:ext cx="339480" cy="54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77BD83-C67D-F00C-F0A0-D68D0DB17D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2740" y="5209780"/>
                  <a:ext cx="3571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BBA4B2-C806-E6A2-8264-724A5643350F}"/>
                    </a:ext>
                  </a:extLst>
                </p14:cNvPr>
                <p14:cNvContentPartPr/>
                <p14:nvPr/>
              </p14:nvContentPartPr>
              <p14:xfrm>
                <a:off x="5218260" y="5249740"/>
                <a:ext cx="204480" cy="3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BBA4B2-C806-E6A2-8264-724A564335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9620" y="5241100"/>
                  <a:ext cx="22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AD56C9-9C75-A3C9-16A3-9E04881DEADA}"/>
                    </a:ext>
                  </a:extLst>
                </p14:cNvPr>
                <p14:cNvContentPartPr/>
                <p14:nvPr/>
              </p14:nvContentPartPr>
              <p14:xfrm>
                <a:off x="4604100" y="5160460"/>
                <a:ext cx="466560" cy="73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AD56C9-9C75-A3C9-16A3-9E04881DEA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95460" y="5151820"/>
                  <a:ext cx="48420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11D341-4EEE-19FF-2EB1-6BFE295805B0}"/>
                    </a:ext>
                  </a:extLst>
                </p14:cNvPr>
                <p14:cNvContentPartPr/>
                <p14:nvPr/>
              </p14:nvContentPartPr>
              <p14:xfrm>
                <a:off x="3763860" y="5384740"/>
                <a:ext cx="545400" cy="65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11D341-4EEE-19FF-2EB1-6BFE295805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5220" y="5375740"/>
                  <a:ext cx="56304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1C2FB9-98B5-3A68-E3D0-873DC5DEA503}"/>
                    </a:ext>
                  </a:extLst>
                </p14:cNvPr>
                <p14:cNvContentPartPr/>
                <p14:nvPr/>
              </p14:nvContentPartPr>
              <p14:xfrm>
                <a:off x="4056900" y="5897740"/>
                <a:ext cx="259560" cy="12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1C2FB9-98B5-3A68-E3D0-873DC5DEA5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47900" y="5888740"/>
                  <a:ext cx="277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6C338A-0281-E47D-6DA0-38E23111FB89}"/>
                    </a:ext>
                  </a:extLst>
                </p14:cNvPr>
                <p14:cNvContentPartPr/>
                <p14:nvPr/>
              </p14:nvContentPartPr>
              <p14:xfrm>
                <a:off x="3868260" y="5400220"/>
                <a:ext cx="1836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6C338A-0281-E47D-6DA0-38E23111FB8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59620" y="5391220"/>
                  <a:ext cx="3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3E702F-107D-60F3-453A-64C1F27FEB87}"/>
                    </a:ext>
                  </a:extLst>
                </p14:cNvPr>
                <p14:cNvContentPartPr/>
                <p14:nvPr/>
              </p14:nvContentPartPr>
              <p14:xfrm>
                <a:off x="2368500" y="5309860"/>
                <a:ext cx="1161000" cy="84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3E702F-107D-60F3-453A-64C1F27FEB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59500" y="5300860"/>
                  <a:ext cx="117864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0DBEAA-B72A-E98B-8F0D-2329E4A050DA}"/>
                    </a:ext>
                  </a:extLst>
                </p14:cNvPr>
                <p14:cNvContentPartPr/>
                <p14:nvPr/>
              </p14:nvContentPartPr>
              <p14:xfrm>
                <a:off x="2750100" y="5431180"/>
                <a:ext cx="30240" cy="3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0DBEAA-B72A-E98B-8F0D-2329E4A050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41100" y="5422540"/>
                  <a:ext cx="4788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390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6CB3A40-2BFC-BC9D-65AE-F9C0AF7DF0F2}"/>
              </a:ext>
            </a:extLst>
          </p:cNvPr>
          <p:cNvGrpSpPr/>
          <p:nvPr/>
        </p:nvGrpSpPr>
        <p:grpSpPr>
          <a:xfrm>
            <a:off x="1204620" y="192100"/>
            <a:ext cx="7525440" cy="2590920"/>
            <a:chOff x="1204620" y="192100"/>
            <a:chExt cx="7525440" cy="25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74DB8A-3B8F-8961-E63E-D33C709A07BB}"/>
                    </a:ext>
                  </a:extLst>
                </p14:cNvPr>
                <p14:cNvContentPartPr/>
                <p14:nvPr/>
              </p14:nvContentPartPr>
              <p14:xfrm>
                <a:off x="7672020" y="514660"/>
                <a:ext cx="740160" cy="72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74DB8A-3B8F-8961-E63E-D33C709A07B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54020" y="497020"/>
                  <a:ext cx="77580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473849-B59F-CF39-4323-63F899346B3E}"/>
                    </a:ext>
                  </a:extLst>
                </p14:cNvPr>
                <p14:cNvContentPartPr/>
                <p14:nvPr/>
              </p14:nvContentPartPr>
              <p14:xfrm>
                <a:off x="8527740" y="1150420"/>
                <a:ext cx="202320" cy="19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473849-B59F-CF39-4323-63F899346B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09740" y="1132780"/>
                  <a:ext cx="237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BB9027-E4B1-1A8B-89DD-1DA206021947}"/>
                    </a:ext>
                  </a:extLst>
                </p14:cNvPr>
                <p14:cNvContentPartPr/>
                <p14:nvPr/>
              </p14:nvContentPartPr>
              <p14:xfrm>
                <a:off x="7458540" y="706540"/>
                <a:ext cx="273960" cy="241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BB9027-E4B1-1A8B-89DD-1DA2060219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40900" y="688540"/>
                  <a:ext cx="309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21B24A-18F4-027B-BE16-7F6695DBF753}"/>
                    </a:ext>
                  </a:extLst>
                </p14:cNvPr>
                <p14:cNvContentPartPr/>
                <p14:nvPr/>
              </p14:nvContentPartPr>
              <p14:xfrm>
                <a:off x="7512540" y="108706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21B24A-18F4-027B-BE16-7F6695DBF7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94900" y="10694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164813-7916-BB26-0B24-C1C25068C3E2}"/>
                    </a:ext>
                  </a:extLst>
                </p14:cNvPr>
                <p14:cNvContentPartPr/>
                <p14:nvPr/>
              </p14:nvContentPartPr>
              <p14:xfrm>
                <a:off x="7207980" y="394420"/>
                <a:ext cx="43560" cy="41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164813-7916-BB26-0B24-C1C25068C3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89980" y="376780"/>
                  <a:ext cx="792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6A4266-8C38-5555-41C0-B58A4462A417}"/>
                    </a:ext>
                  </a:extLst>
                </p14:cNvPr>
                <p14:cNvContentPartPr/>
                <p14:nvPr/>
              </p14:nvContentPartPr>
              <p14:xfrm>
                <a:off x="6503100" y="655060"/>
                <a:ext cx="592200" cy="49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6A4266-8C38-5555-41C0-B58A4462A4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85460" y="637420"/>
                  <a:ext cx="6278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CFE653-8A0B-8CD8-4539-BB7686C55A0D}"/>
                    </a:ext>
                  </a:extLst>
                </p14:cNvPr>
                <p14:cNvContentPartPr/>
                <p14:nvPr/>
              </p14:nvContentPartPr>
              <p14:xfrm>
                <a:off x="6823860" y="1236460"/>
                <a:ext cx="186480" cy="67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CFE653-8A0B-8CD8-4539-BB7686C55A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05860" y="1218460"/>
                  <a:ext cx="222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7B61BC-EAAE-0617-F9AB-68968F0CA98F}"/>
                    </a:ext>
                  </a:extLst>
                </p14:cNvPr>
                <p14:cNvContentPartPr/>
                <p14:nvPr/>
              </p14:nvContentPartPr>
              <p14:xfrm>
                <a:off x="6742140" y="300100"/>
                <a:ext cx="2880" cy="2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7B61BC-EAAE-0617-F9AB-68968F0CA9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24500" y="282460"/>
                  <a:ext cx="38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493BF3-747D-2315-ADEC-CDF3393EA6A0}"/>
                    </a:ext>
                  </a:extLst>
                </p14:cNvPr>
                <p14:cNvContentPartPr/>
                <p14:nvPr/>
              </p14:nvContentPartPr>
              <p14:xfrm>
                <a:off x="5928540" y="665140"/>
                <a:ext cx="465840" cy="526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493BF3-747D-2315-ADEC-CDF3393EA6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10900" y="647500"/>
                  <a:ext cx="50148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C271F0-FFF3-E3EC-2FD9-A56AA4A017B9}"/>
                    </a:ext>
                  </a:extLst>
                </p14:cNvPr>
                <p14:cNvContentPartPr/>
                <p14:nvPr/>
              </p14:nvContentPartPr>
              <p14:xfrm>
                <a:off x="6306540" y="381100"/>
                <a:ext cx="210240" cy="3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C271F0-FFF3-E3EC-2FD9-A56AA4A017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8900" y="363100"/>
                  <a:ext cx="245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27C80D-42C0-7CCD-2851-B9FAFFAFD9BE}"/>
                    </a:ext>
                  </a:extLst>
                </p14:cNvPr>
                <p14:cNvContentPartPr/>
                <p14:nvPr/>
              </p14:nvContentPartPr>
              <p14:xfrm>
                <a:off x="4845300" y="547060"/>
                <a:ext cx="1281960" cy="266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27C80D-42C0-7CCD-2851-B9FAFFAFD9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7300" y="529420"/>
                  <a:ext cx="1317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4A7DB5-9B51-0FB0-05AD-C48B87648C09}"/>
                    </a:ext>
                  </a:extLst>
                </p14:cNvPr>
                <p14:cNvContentPartPr/>
                <p14:nvPr/>
              </p14:nvContentPartPr>
              <p14:xfrm>
                <a:off x="5976780" y="192100"/>
                <a:ext cx="235440" cy="2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4A7DB5-9B51-0FB0-05AD-C48B87648C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58780" y="174460"/>
                  <a:ext cx="271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07DBF3-4403-63F8-2863-ED271561EE37}"/>
                    </a:ext>
                  </a:extLst>
                </p14:cNvPr>
                <p14:cNvContentPartPr/>
                <p14:nvPr/>
              </p14:nvContentPartPr>
              <p14:xfrm>
                <a:off x="5614260" y="1003540"/>
                <a:ext cx="275040" cy="6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07DBF3-4403-63F8-2863-ED271561EE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6620" y="985540"/>
                  <a:ext cx="310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033DAF-FB87-7130-9A4D-F884041EA6F9}"/>
                    </a:ext>
                  </a:extLst>
                </p14:cNvPr>
                <p14:cNvContentPartPr/>
                <p14:nvPr/>
              </p14:nvContentPartPr>
              <p14:xfrm>
                <a:off x="5148780" y="1085620"/>
                <a:ext cx="18360" cy="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033DAF-FB87-7130-9A4D-F884041EA6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30780" y="1067980"/>
                  <a:ext cx="54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2541C6-428F-E63C-3549-C30A95D7A7FE}"/>
                    </a:ext>
                  </a:extLst>
                </p14:cNvPr>
                <p14:cNvContentPartPr/>
                <p14:nvPr/>
              </p14:nvContentPartPr>
              <p14:xfrm>
                <a:off x="4158420" y="368860"/>
                <a:ext cx="261000" cy="540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2541C6-428F-E63C-3549-C30A95D7A7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0780" y="351220"/>
                  <a:ext cx="29664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053CD4-C46A-75E6-F503-CD95EB71F644}"/>
                    </a:ext>
                  </a:extLst>
                </p14:cNvPr>
                <p14:cNvContentPartPr/>
                <p14:nvPr/>
              </p14:nvContentPartPr>
              <p14:xfrm>
                <a:off x="2593860" y="579820"/>
                <a:ext cx="1314360" cy="507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053CD4-C46A-75E6-F503-CD95EB71F6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6220" y="561820"/>
                  <a:ext cx="13500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659F6B-E505-3D78-A761-6950A8B07611}"/>
                    </a:ext>
                  </a:extLst>
                </p14:cNvPr>
                <p14:cNvContentPartPr/>
                <p14:nvPr/>
              </p14:nvContentPartPr>
              <p14:xfrm>
                <a:off x="3191460" y="351940"/>
                <a:ext cx="36360" cy="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659F6B-E505-3D78-A761-6950A8B076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73820" y="334300"/>
                  <a:ext cx="72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DCC174-C5A9-59E0-54B3-8DAF352B3008}"/>
                    </a:ext>
                  </a:extLst>
                </p14:cNvPr>
                <p14:cNvContentPartPr/>
                <p14:nvPr/>
              </p14:nvContentPartPr>
              <p14:xfrm>
                <a:off x="2454180" y="725260"/>
                <a:ext cx="197640" cy="74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DCC174-C5A9-59E0-54B3-8DAF352B30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6180" y="707620"/>
                  <a:ext cx="23328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26A89C-0CA3-9240-4BCE-F89974A264BB}"/>
                    </a:ext>
                  </a:extLst>
                </p14:cNvPr>
                <p14:cNvContentPartPr/>
                <p14:nvPr/>
              </p14:nvContentPartPr>
              <p14:xfrm>
                <a:off x="1253580" y="588460"/>
                <a:ext cx="841320" cy="74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26A89C-0CA3-9240-4BCE-F89974A264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35940" y="570460"/>
                  <a:ext cx="87696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E96237-3E37-1E95-EA3A-74E9FE050BAA}"/>
                    </a:ext>
                  </a:extLst>
                </p14:cNvPr>
                <p14:cNvContentPartPr/>
                <p14:nvPr/>
              </p14:nvContentPartPr>
              <p14:xfrm>
                <a:off x="1637700" y="312340"/>
                <a:ext cx="91440" cy="1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4E96237-3E37-1E95-EA3A-74E9FE050B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19700" y="294340"/>
                  <a:ext cx="12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85E704-6542-CD23-DFB4-B958EBA1F588}"/>
                    </a:ext>
                  </a:extLst>
                </p14:cNvPr>
                <p14:cNvContentPartPr/>
                <p14:nvPr/>
              </p14:nvContentPartPr>
              <p14:xfrm>
                <a:off x="8022660" y="2216380"/>
                <a:ext cx="329040" cy="36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85E704-6542-CD23-DFB4-B958EBA1F5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04660" y="2198380"/>
                  <a:ext cx="364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F9BC-8D98-950B-B915-D7E3301D14C0}"/>
                    </a:ext>
                  </a:extLst>
                </p14:cNvPr>
                <p14:cNvContentPartPr/>
                <p14:nvPr/>
              </p14:nvContentPartPr>
              <p14:xfrm>
                <a:off x="6857340" y="2156980"/>
                <a:ext cx="1134360" cy="25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F9BC-8D98-950B-B915-D7E3301D14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39700" y="2138980"/>
                  <a:ext cx="1170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C047C5-2A83-C861-695A-D85303BC8C0A}"/>
                    </a:ext>
                  </a:extLst>
                </p14:cNvPr>
                <p14:cNvContentPartPr/>
                <p14:nvPr/>
              </p14:nvContentPartPr>
              <p14:xfrm>
                <a:off x="7333620" y="2657740"/>
                <a:ext cx="384480" cy="125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C047C5-2A83-C861-695A-D85303BC8C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5980" y="2640100"/>
                  <a:ext cx="420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A2682B-8A40-A4D4-E024-AB9F37396FE5}"/>
                    </a:ext>
                  </a:extLst>
                </p14:cNvPr>
                <p14:cNvContentPartPr/>
                <p14:nvPr/>
              </p14:nvContentPartPr>
              <p14:xfrm>
                <a:off x="7464660" y="1798420"/>
                <a:ext cx="877680" cy="37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A2682B-8A40-A4D4-E024-AB9F37396F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46660" y="1780780"/>
                  <a:ext cx="913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D52969-3120-49C5-A03D-DE42E1BBC992}"/>
                    </a:ext>
                  </a:extLst>
                </p14:cNvPr>
                <p14:cNvContentPartPr/>
                <p14:nvPr/>
              </p14:nvContentPartPr>
              <p14:xfrm>
                <a:off x="6427860" y="2391700"/>
                <a:ext cx="226080" cy="35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D52969-3120-49C5-A03D-DE42E1BBC9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09860" y="2374060"/>
                  <a:ext cx="261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42B009-D61D-94C0-17CF-66F0C6CD56B1}"/>
                    </a:ext>
                  </a:extLst>
                </p14:cNvPr>
                <p14:cNvContentPartPr/>
                <p14:nvPr/>
              </p14:nvContentPartPr>
              <p14:xfrm>
                <a:off x="6538380" y="1860700"/>
                <a:ext cx="39960" cy="47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42B009-D61D-94C0-17CF-66F0C6CD56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20380" y="1842700"/>
                  <a:ext cx="756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BAADC0-23A5-B8D7-66E8-923667F6EB45}"/>
                    </a:ext>
                  </a:extLst>
                </p14:cNvPr>
                <p14:cNvContentPartPr/>
                <p14:nvPr/>
              </p14:nvContentPartPr>
              <p14:xfrm>
                <a:off x="5770140" y="2204860"/>
                <a:ext cx="273960" cy="32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BAADC0-23A5-B8D7-66E8-923667F6EB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2500" y="2186860"/>
                  <a:ext cx="3096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D39FA1-9840-A0C1-2126-1886BF7ECEAB}"/>
                    </a:ext>
                  </a:extLst>
                </p14:cNvPr>
                <p14:cNvContentPartPr/>
                <p14:nvPr/>
              </p14:nvContentPartPr>
              <p14:xfrm>
                <a:off x="5346780" y="2166700"/>
                <a:ext cx="385200" cy="318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D39FA1-9840-A0C1-2126-1886BF7ECE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8780" y="2148700"/>
                  <a:ext cx="4208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3BC856-B38F-9A6B-673B-9B643C408518}"/>
                    </a:ext>
                  </a:extLst>
                </p14:cNvPr>
                <p14:cNvContentPartPr/>
                <p14:nvPr/>
              </p14:nvContentPartPr>
              <p14:xfrm>
                <a:off x="5011980" y="2127820"/>
                <a:ext cx="428760" cy="54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3BC856-B38F-9A6B-673B-9B643C4085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93980" y="2110180"/>
                  <a:ext cx="4644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C83440-524C-01AE-271F-F299146C15DA}"/>
                    </a:ext>
                  </a:extLst>
                </p14:cNvPr>
                <p14:cNvContentPartPr/>
                <p14:nvPr/>
              </p14:nvContentPartPr>
              <p14:xfrm>
                <a:off x="4331580" y="1722820"/>
                <a:ext cx="383400" cy="62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C83440-524C-01AE-271F-F299146C15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3580" y="1705180"/>
                  <a:ext cx="41904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35DD23-B7E2-C264-EEB3-D9F19EE4AD6A}"/>
                    </a:ext>
                  </a:extLst>
                </p14:cNvPr>
                <p14:cNvContentPartPr/>
                <p14:nvPr/>
              </p14:nvContentPartPr>
              <p14:xfrm>
                <a:off x="3810660" y="2302780"/>
                <a:ext cx="335160" cy="41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35DD23-B7E2-C264-EEB3-D9F19EE4AD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93020" y="2284780"/>
                  <a:ext cx="3708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DAA51B-EE9B-83E8-B20D-D584F26F34E3}"/>
                    </a:ext>
                  </a:extLst>
                </p14:cNvPr>
                <p14:cNvContentPartPr/>
                <p14:nvPr/>
              </p14:nvContentPartPr>
              <p14:xfrm>
                <a:off x="3282900" y="2169220"/>
                <a:ext cx="423720" cy="50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DAA51B-EE9B-83E8-B20D-D584F26F34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4900" y="2151220"/>
                  <a:ext cx="4593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42D8F1-AF31-9355-73DC-978255452F95}"/>
                    </a:ext>
                  </a:extLst>
                </p14:cNvPr>
                <p14:cNvContentPartPr/>
                <p14:nvPr/>
              </p14:nvContentPartPr>
              <p14:xfrm>
                <a:off x="3063300" y="1875460"/>
                <a:ext cx="101160" cy="520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42D8F1-AF31-9355-73DC-978255452F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45300" y="1857820"/>
                  <a:ext cx="1368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8AF8FC-8D78-F285-0B0D-D3504873FEE5}"/>
                    </a:ext>
                  </a:extLst>
                </p14:cNvPr>
                <p14:cNvContentPartPr/>
                <p14:nvPr/>
              </p14:nvContentPartPr>
              <p14:xfrm>
                <a:off x="2409180" y="1872220"/>
                <a:ext cx="460080" cy="517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8AF8FC-8D78-F285-0B0D-D3504873FE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1540" y="1854220"/>
                  <a:ext cx="4957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273A35-614F-4DF6-4CC4-36F07B08B850}"/>
                    </a:ext>
                  </a:extLst>
                </p14:cNvPr>
                <p14:cNvContentPartPr/>
                <p14:nvPr/>
              </p14:nvContentPartPr>
              <p14:xfrm>
                <a:off x="2560380" y="2617780"/>
                <a:ext cx="350640" cy="8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273A35-614F-4DF6-4CC4-36F07B08B8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42740" y="2600140"/>
                  <a:ext cx="386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E906EA-2866-162D-BB64-C4D860620CCC}"/>
                    </a:ext>
                  </a:extLst>
                </p14:cNvPr>
                <p14:cNvContentPartPr/>
                <p14:nvPr/>
              </p14:nvContentPartPr>
              <p14:xfrm>
                <a:off x="2386500" y="2592220"/>
                <a:ext cx="19440" cy="83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E906EA-2866-162D-BB64-C4D860620C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68500" y="2574580"/>
                  <a:ext cx="55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822E35-BBE5-3A9D-49AA-114FF4CED165}"/>
                    </a:ext>
                  </a:extLst>
                </p14:cNvPr>
                <p14:cNvContentPartPr/>
                <p14:nvPr/>
              </p14:nvContentPartPr>
              <p14:xfrm>
                <a:off x="1996620" y="2182540"/>
                <a:ext cx="257040" cy="46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822E35-BBE5-3A9D-49AA-114FF4CED1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78620" y="2164900"/>
                  <a:ext cx="2926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2D6527-C65D-11DD-4B87-2780584EA838}"/>
                    </a:ext>
                  </a:extLst>
                </p14:cNvPr>
                <p14:cNvContentPartPr/>
                <p14:nvPr/>
              </p14:nvContentPartPr>
              <p14:xfrm>
                <a:off x="1778460" y="2210260"/>
                <a:ext cx="236880" cy="417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2D6527-C65D-11DD-4B87-2780584EA8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60460" y="2192260"/>
                  <a:ext cx="2725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CB1CC1-B310-4E38-CEC6-A09E4B5B6EB1}"/>
                    </a:ext>
                  </a:extLst>
                </p14:cNvPr>
                <p14:cNvContentPartPr/>
                <p14:nvPr/>
              </p14:nvContentPartPr>
              <p14:xfrm>
                <a:off x="1213980" y="1935580"/>
                <a:ext cx="431640" cy="748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CB1CC1-B310-4E38-CEC6-A09E4B5B6E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96340" y="1917580"/>
                  <a:ext cx="46728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F1CAD9-1787-401C-3CAD-B007E72D5722}"/>
                    </a:ext>
                  </a:extLst>
                </p14:cNvPr>
                <p14:cNvContentPartPr/>
                <p14:nvPr/>
              </p14:nvContentPartPr>
              <p14:xfrm>
                <a:off x="1204620" y="1986700"/>
                <a:ext cx="3960" cy="1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F1CAD9-1787-401C-3CAD-B007E72D57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6620" y="1969060"/>
                  <a:ext cx="3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EE3B19-9154-DA38-B4F2-4CB5133D8C2C}"/>
                    </a:ext>
                  </a:extLst>
                </p14:cNvPr>
                <p14:cNvContentPartPr/>
                <p14:nvPr/>
              </p14:nvContentPartPr>
              <p14:xfrm>
                <a:off x="1600620" y="1629220"/>
                <a:ext cx="366480" cy="20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EE3B19-9154-DA38-B4F2-4CB5133D8C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82620" y="1611220"/>
                  <a:ext cx="4021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B899E4-F3AC-B40F-EF01-306D0D7B9F7F}"/>
              </a:ext>
            </a:extLst>
          </p:cNvPr>
          <p:cNvGrpSpPr/>
          <p:nvPr/>
        </p:nvGrpSpPr>
        <p:grpSpPr>
          <a:xfrm>
            <a:off x="1091580" y="3958420"/>
            <a:ext cx="5459040" cy="759960"/>
            <a:chOff x="1091580" y="3958420"/>
            <a:chExt cx="545904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899F13-1638-FA26-A1F3-F62B991BF826}"/>
                    </a:ext>
                  </a:extLst>
                </p14:cNvPr>
                <p14:cNvContentPartPr/>
                <p14:nvPr/>
              </p14:nvContentPartPr>
              <p14:xfrm>
                <a:off x="1183020" y="4021060"/>
                <a:ext cx="5230800" cy="12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899F13-1638-FA26-A1F3-F62B991BF8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020" y="4003420"/>
                  <a:ext cx="5266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845FD9-2C22-4748-82B8-96EF1F49AFD9}"/>
                    </a:ext>
                  </a:extLst>
                </p14:cNvPr>
                <p14:cNvContentPartPr/>
                <p14:nvPr/>
              </p14:nvContentPartPr>
              <p14:xfrm>
                <a:off x="1091580" y="4505260"/>
                <a:ext cx="5459040" cy="21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845FD9-2C22-4748-82B8-96EF1F49AF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3940" y="4487260"/>
                  <a:ext cx="5494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E28D3F-5B77-3DBD-9233-E6F3C95EAD63}"/>
                    </a:ext>
                  </a:extLst>
                </p14:cNvPr>
                <p14:cNvContentPartPr/>
                <p14:nvPr/>
              </p14:nvContentPartPr>
              <p14:xfrm>
                <a:off x="1460220" y="4172980"/>
                <a:ext cx="235440" cy="41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E28D3F-5B77-3DBD-9233-E6F3C95EAD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42220" y="4155340"/>
                  <a:ext cx="271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C8B31C4-5B98-30B3-976F-6C71BCBAC598}"/>
                    </a:ext>
                  </a:extLst>
                </p14:cNvPr>
                <p14:cNvContentPartPr/>
                <p14:nvPr/>
              </p14:nvContentPartPr>
              <p14:xfrm>
                <a:off x="2504940" y="4094140"/>
                <a:ext cx="53280" cy="46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C8B31C4-5B98-30B3-976F-6C71BCBAC5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86940" y="4076140"/>
                  <a:ext cx="889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6339AF-F6AF-7903-5C8F-57F41D584AF5}"/>
                    </a:ext>
                  </a:extLst>
                </p14:cNvPr>
                <p14:cNvContentPartPr/>
                <p14:nvPr/>
              </p14:nvContentPartPr>
              <p14:xfrm>
                <a:off x="3377580" y="4049500"/>
                <a:ext cx="28080" cy="43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6339AF-F6AF-7903-5C8F-57F41D584A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59940" y="4031860"/>
                  <a:ext cx="637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D0603F-293B-61A2-5C3E-E2A3671D9B12}"/>
                    </a:ext>
                  </a:extLst>
                </p14:cNvPr>
                <p14:cNvContentPartPr/>
                <p14:nvPr/>
              </p14:nvContentPartPr>
              <p14:xfrm>
                <a:off x="4038900" y="4102780"/>
                <a:ext cx="85680" cy="518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D0603F-293B-61A2-5C3E-E2A3671D9B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20900" y="4085140"/>
                  <a:ext cx="1213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D09550-465F-F12B-1CB6-9E9D6A39BADC}"/>
                    </a:ext>
                  </a:extLst>
                </p14:cNvPr>
                <p14:cNvContentPartPr/>
                <p14:nvPr/>
              </p14:nvContentPartPr>
              <p14:xfrm>
                <a:off x="4599060" y="4122940"/>
                <a:ext cx="172080" cy="52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D09550-465F-F12B-1CB6-9E9D6A39BA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81420" y="4105300"/>
                  <a:ext cx="2077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BFB3CF-312F-1644-A051-5040DFD0B494}"/>
                    </a:ext>
                  </a:extLst>
                </p14:cNvPr>
                <p14:cNvContentPartPr/>
                <p14:nvPr/>
              </p14:nvContentPartPr>
              <p14:xfrm>
                <a:off x="5279460" y="3958420"/>
                <a:ext cx="149040" cy="62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BFB3CF-312F-1644-A051-5040DFD0B4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61820" y="3940780"/>
                  <a:ext cx="18468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03E5E1-1F0F-D9F8-B4D9-ED310E174980}"/>
                    </a:ext>
                  </a:extLst>
                </p14:cNvPr>
                <p14:cNvContentPartPr/>
                <p14:nvPr/>
              </p14:nvContentPartPr>
              <p14:xfrm>
                <a:off x="5855460" y="4049500"/>
                <a:ext cx="103680" cy="50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03E5E1-1F0F-D9F8-B4D9-ED310E1749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37820" y="4031860"/>
                  <a:ext cx="13932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FC38EB9-21AD-5470-7785-D89DC82BAB4E}"/>
                  </a:ext>
                </a:extLst>
              </p14:cNvPr>
              <p14:cNvContentPartPr/>
              <p14:nvPr/>
            </p14:nvContentPartPr>
            <p14:xfrm>
              <a:off x="1923180" y="4344340"/>
              <a:ext cx="207000" cy="252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FC38EB9-21AD-5470-7785-D89DC82BAB4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14540" y="4335340"/>
                <a:ext cx="224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551120B-2B2B-4688-9F7D-EF2C6D23E746}"/>
                  </a:ext>
                </a:extLst>
              </p14:cNvPr>
              <p14:cNvContentPartPr/>
              <p14:nvPr/>
            </p14:nvContentPartPr>
            <p14:xfrm>
              <a:off x="2823180" y="4255420"/>
              <a:ext cx="39960" cy="312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551120B-2B2B-4688-9F7D-EF2C6D23E7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14540" y="4246420"/>
                <a:ext cx="5760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96FDDE3-A3E0-BF47-47FA-9964E507491B}"/>
              </a:ext>
            </a:extLst>
          </p:cNvPr>
          <p:cNvGrpSpPr/>
          <p:nvPr/>
        </p:nvGrpSpPr>
        <p:grpSpPr>
          <a:xfrm>
            <a:off x="3618780" y="4248580"/>
            <a:ext cx="737280" cy="351360"/>
            <a:chOff x="3618780" y="4248580"/>
            <a:chExt cx="7372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0B1085-CDA6-EA74-85F5-012FDA940BE4}"/>
                    </a:ext>
                  </a:extLst>
                </p14:cNvPr>
                <p14:cNvContentPartPr/>
                <p14:nvPr/>
              </p14:nvContentPartPr>
              <p14:xfrm>
                <a:off x="3618780" y="4248580"/>
                <a:ext cx="165240" cy="25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0B1085-CDA6-EA74-85F5-012FDA940B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10140" y="4239940"/>
                  <a:ext cx="182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46F3E8-229F-9453-FA7F-B90D808005C9}"/>
                    </a:ext>
                  </a:extLst>
                </p14:cNvPr>
                <p14:cNvContentPartPr/>
                <p14:nvPr/>
              </p14:nvContentPartPr>
              <p14:xfrm>
                <a:off x="4291980" y="4256860"/>
                <a:ext cx="64080" cy="343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46F3E8-229F-9453-FA7F-B90D808005C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82980" y="4247860"/>
                  <a:ext cx="8172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9878F5-59D5-3E33-0C33-5DF8C2493DFE}"/>
                  </a:ext>
                </a:extLst>
              </p14:cNvPr>
              <p14:cNvContentPartPr/>
              <p14:nvPr/>
            </p14:nvContentPartPr>
            <p14:xfrm>
              <a:off x="4968780" y="4220860"/>
              <a:ext cx="85680" cy="28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9878F5-59D5-3E33-0C33-5DF8C2493DF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59780" y="4212220"/>
                <a:ext cx="1033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B565855-0549-E577-6560-4D5A2348DD91}"/>
                  </a:ext>
                </a:extLst>
              </p14:cNvPr>
              <p14:cNvContentPartPr/>
              <p14:nvPr/>
            </p14:nvContentPartPr>
            <p14:xfrm>
              <a:off x="5461980" y="4237780"/>
              <a:ext cx="156240" cy="316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B565855-0549-E577-6560-4D5A2348DD9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52980" y="4229140"/>
                <a:ext cx="17388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C49DD31-F24C-1A98-6131-208DBD91114E}"/>
              </a:ext>
            </a:extLst>
          </p:cNvPr>
          <p:cNvGrpSpPr/>
          <p:nvPr/>
        </p:nvGrpSpPr>
        <p:grpSpPr>
          <a:xfrm>
            <a:off x="1616100" y="4825660"/>
            <a:ext cx="2355840" cy="1502280"/>
            <a:chOff x="1616100" y="4825660"/>
            <a:chExt cx="2355840" cy="15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E9D6B3-8942-792F-6EE5-D5AEDE5F22BA}"/>
                    </a:ext>
                  </a:extLst>
                </p14:cNvPr>
                <p14:cNvContentPartPr/>
                <p14:nvPr/>
              </p14:nvContentPartPr>
              <p14:xfrm>
                <a:off x="1966380" y="4825660"/>
                <a:ext cx="213840" cy="677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E9D6B3-8942-792F-6EE5-D5AEDE5F22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48740" y="4808020"/>
                  <a:ext cx="24948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EB0843-414F-69F0-9CE2-67AA9A1EBACE}"/>
                    </a:ext>
                  </a:extLst>
                </p14:cNvPr>
                <p14:cNvContentPartPr/>
                <p14:nvPr/>
              </p14:nvContentPartPr>
              <p14:xfrm>
                <a:off x="1774500" y="5660860"/>
                <a:ext cx="744480" cy="463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EB0843-414F-69F0-9CE2-67AA9A1EBA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56500" y="5642860"/>
                  <a:ext cx="7801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78ECCF-6587-1CB2-3813-35047750290D}"/>
                    </a:ext>
                  </a:extLst>
                </p14:cNvPr>
                <p14:cNvContentPartPr/>
                <p14:nvPr/>
              </p14:nvContentPartPr>
              <p14:xfrm>
                <a:off x="2115420" y="5501380"/>
                <a:ext cx="247680" cy="17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78ECCF-6587-1CB2-3813-3504775029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97420" y="5483740"/>
                  <a:ext cx="283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A027F0-9D37-CE5A-8FEB-B099ED3E82C1}"/>
                    </a:ext>
                  </a:extLst>
                </p14:cNvPr>
                <p14:cNvContentPartPr/>
                <p14:nvPr/>
              </p14:nvContentPartPr>
              <p14:xfrm>
                <a:off x="1810500" y="5741860"/>
                <a:ext cx="201960" cy="83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A027F0-9D37-CE5A-8FEB-B099ED3E82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92500" y="5723860"/>
                  <a:ext cx="237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297C5E-D964-E6A9-6BAE-2158D58A97B4}"/>
                    </a:ext>
                  </a:extLst>
                </p14:cNvPr>
                <p14:cNvContentPartPr/>
                <p14:nvPr/>
              </p14:nvContentPartPr>
              <p14:xfrm>
                <a:off x="1616100" y="6079180"/>
                <a:ext cx="176760" cy="20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297C5E-D964-E6A9-6BAE-2158D58A97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98100" y="6061180"/>
                  <a:ext cx="212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3C74FA-19B6-6743-7C8B-4BC45E569C4B}"/>
                    </a:ext>
                  </a:extLst>
                </p14:cNvPr>
                <p14:cNvContentPartPr/>
                <p14:nvPr/>
              </p14:nvContentPartPr>
              <p14:xfrm>
                <a:off x="3139980" y="4910260"/>
                <a:ext cx="47880" cy="721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3C74FA-19B6-6743-7C8B-4BC45E569C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2340" y="4892260"/>
                  <a:ext cx="8352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3E63F6-F442-3362-E5D1-7F7ADC275FE0}"/>
                    </a:ext>
                  </a:extLst>
                </p14:cNvPr>
                <p14:cNvContentPartPr/>
                <p14:nvPr/>
              </p14:nvContentPartPr>
              <p14:xfrm>
                <a:off x="3063300" y="5424340"/>
                <a:ext cx="302760" cy="23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3E63F6-F442-3362-E5D1-7F7ADC275F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45300" y="5406700"/>
                  <a:ext cx="338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478F38-8451-71CC-EB9F-E84306E64FCE}"/>
                    </a:ext>
                  </a:extLst>
                </p14:cNvPr>
                <p14:cNvContentPartPr/>
                <p14:nvPr/>
              </p14:nvContentPartPr>
              <p14:xfrm>
                <a:off x="3023700" y="5718460"/>
                <a:ext cx="948240" cy="46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478F38-8451-71CC-EB9F-E84306E64F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05700" y="5700460"/>
                  <a:ext cx="9838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E00BF2-6235-E2D4-F682-391A3A240838}"/>
                    </a:ext>
                  </a:extLst>
                </p14:cNvPr>
                <p14:cNvContentPartPr/>
                <p14:nvPr/>
              </p14:nvContentPartPr>
              <p14:xfrm>
                <a:off x="3401700" y="5495980"/>
                <a:ext cx="200880" cy="234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E00BF2-6235-E2D4-F682-391A3A2408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83700" y="5478340"/>
                  <a:ext cx="236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F4794F1-F336-88A9-5684-32B8B121042B}"/>
                    </a:ext>
                  </a:extLst>
                </p14:cNvPr>
                <p14:cNvContentPartPr/>
                <p14:nvPr/>
              </p14:nvContentPartPr>
              <p14:xfrm>
                <a:off x="3164100" y="5888740"/>
                <a:ext cx="140760" cy="43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F4794F1-F336-88A9-5684-32B8B12104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6100" y="5871100"/>
                  <a:ext cx="176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B78628-72DC-282B-7651-E013F955F181}"/>
                    </a:ext>
                  </a:extLst>
                </p14:cNvPr>
                <p14:cNvContentPartPr/>
                <p14:nvPr/>
              </p14:nvContentPartPr>
              <p14:xfrm>
                <a:off x="2930100" y="6110140"/>
                <a:ext cx="200880" cy="20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B78628-72DC-282B-7651-E013F955F1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12100" y="6092500"/>
                  <a:ext cx="236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1BD19C4-3154-03A4-92CE-27D093284547}"/>
                    </a:ext>
                  </a:extLst>
                </p14:cNvPr>
                <p14:cNvContentPartPr/>
                <p14:nvPr/>
              </p14:nvContentPartPr>
              <p14:xfrm>
                <a:off x="2718780" y="6120220"/>
                <a:ext cx="201960" cy="207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1BD19C4-3154-03A4-92CE-27D0932845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01140" y="6102580"/>
                  <a:ext cx="23760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D89798-1BCD-191F-09AD-3727F1B3CCF9}"/>
              </a:ext>
            </a:extLst>
          </p:cNvPr>
          <p:cNvGrpSpPr/>
          <p:nvPr/>
        </p:nvGrpSpPr>
        <p:grpSpPr>
          <a:xfrm>
            <a:off x="3397020" y="4414540"/>
            <a:ext cx="90000" cy="127080"/>
            <a:chOff x="3397020" y="4414540"/>
            <a:chExt cx="9000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7B1F47-31B5-95E5-2982-05834E48BE90}"/>
                    </a:ext>
                  </a:extLst>
                </p14:cNvPr>
                <p14:cNvContentPartPr/>
                <p14:nvPr/>
              </p14:nvContentPartPr>
              <p14:xfrm>
                <a:off x="3472260" y="4423540"/>
                <a:ext cx="1476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7B1F47-31B5-95E5-2982-05834E48BE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54620" y="4405540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60FD69-D654-ADEA-B01D-8AEBF46E4498}"/>
                    </a:ext>
                  </a:extLst>
                </p14:cNvPr>
                <p14:cNvContentPartPr/>
                <p14:nvPr/>
              </p14:nvContentPartPr>
              <p14:xfrm>
                <a:off x="3397020" y="4414540"/>
                <a:ext cx="16920" cy="127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60FD69-D654-ADEA-B01D-8AEBF46E44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9380" y="4396900"/>
                  <a:ext cx="5256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47325A-DF5A-AB17-7152-C6FBA2631570}"/>
                  </a:ext>
                </a:extLst>
              </p14:cNvPr>
              <p14:cNvContentPartPr/>
              <p14:nvPr/>
            </p14:nvContentPartPr>
            <p14:xfrm>
              <a:off x="1759020" y="3192340"/>
              <a:ext cx="581760" cy="569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47325A-DF5A-AB17-7152-C6FBA263157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741020" y="3174340"/>
                <a:ext cx="617400" cy="6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479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62000" y="3810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صفحات هارد با سرعت حدود 7200 دور در دقیقه به دور خود می چرخند که باعث به وجود آمدن یک خلا بین هد و صفحه می شود که فضای لازم برای خواندن یا نوشتن هد را فراهم می کند.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1093113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ضبط ستونی اطلاعات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در اینگونه هاردها انعکاس جریانات به طور عمودی ذخیره می شود.(بالا و پایین) به این ترتیب این هارد درایو ها در حدود 1 ترابایت است.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754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C0BC9A-3813-E75F-42FB-ACBC07D620A1}"/>
                  </a:ext>
                </a:extLst>
              </p14:cNvPr>
              <p14:cNvContentPartPr/>
              <p14:nvPr/>
            </p14:nvContentPartPr>
            <p14:xfrm>
              <a:off x="1079700" y="2703820"/>
              <a:ext cx="7140600" cy="140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C0BC9A-3813-E75F-42FB-ACBC07D62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060" y="2694820"/>
                <a:ext cx="7158240" cy="14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EB59B28-A289-87E1-7132-35EBBF826781}"/>
              </a:ext>
            </a:extLst>
          </p:cNvPr>
          <p:cNvGrpSpPr/>
          <p:nvPr/>
        </p:nvGrpSpPr>
        <p:grpSpPr>
          <a:xfrm>
            <a:off x="2605740" y="2755660"/>
            <a:ext cx="1194840" cy="497160"/>
            <a:chOff x="2605740" y="2755660"/>
            <a:chExt cx="119484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918029-13F7-3FC0-F443-98C9FE9F44E4}"/>
                    </a:ext>
                  </a:extLst>
                </p14:cNvPr>
                <p14:cNvContentPartPr/>
                <p14:nvPr/>
              </p14:nvContentPartPr>
              <p14:xfrm>
                <a:off x="2605740" y="2755660"/>
                <a:ext cx="477000" cy="37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918029-13F7-3FC0-F443-98C9FE9F44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97100" y="2746660"/>
                  <a:ext cx="4946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221D69-1E7A-6958-AF6F-A152104E731E}"/>
                    </a:ext>
                  </a:extLst>
                </p14:cNvPr>
                <p14:cNvContentPartPr/>
                <p14:nvPr/>
              </p14:nvContentPartPr>
              <p14:xfrm>
                <a:off x="3286860" y="2811820"/>
                <a:ext cx="513720" cy="44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221D69-1E7A-6958-AF6F-A152104E73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8220" y="2802820"/>
                  <a:ext cx="5313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C9902F-4D08-D3BF-4B14-8BB48E24D06F}"/>
              </a:ext>
            </a:extLst>
          </p:cNvPr>
          <p:cNvGrpSpPr/>
          <p:nvPr/>
        </p:nvGrpSpPr>
        <p:grpSpPr>
          <a:xfrm>
            <a:off x="4038900" y="2771500"/>
            <a:ext cx="3079440" cy="507240"/>
            <a:chOff x="4038900" y="2771500"/>
            <a:chExt cx="307944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BF7F6E-5C63-477A-9E04-D174D723118D}"/>
                    </a:ext>
                  </a:extLst>
                </p14:cNvPr>
                <p14:cNvContentPartPr/>
                <p14:nvPr/>
              </p14:nvContentPartPr>
              <p14:xfrm>
                <a:off x="4038900" y="2837380"/>
                <a:ext cx="365760" cy="41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BF7F6E-5C63-477A-9E04-D174D72311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29900" y="2828380"/>
                  <a:ext cx="3834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A1D194-4F22-929D-36F2-56F3BE124ABA}"/>
                    </a:ext>
                  </a:extLst>
                </p14:cNvPr>
                <p14:cNvContentPartPr/>
                <p14:nvPr/>
              </p14:nvContentPartPr>
              <p14:xfrm>
                <a:off x="4601220" y="2771500"/>
                <a:ext cx="534240" cy="46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A1D194-4F22-929D-36F2-56F3BE124A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92580" y="2762500"/>
                  <a:ext cx="5518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F9136C-95C7-1AD1-BFFD-BB69078C2739}"/>
                    </a:ext>
                  </a:extLst>
                </p14:cNvPr>
                <p14:cNvContentPartPr/>
                <p14:nvPr/>
              </p14:nvContentPartPr>
              <p14:xfrm>
                <a:off x="5373060" y="2813260"/>
                <a:ext cx="490320" cy="46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F9136C-95C7-1AD1-BFFD-BB69078C27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64420" y="2804620"/>
                  <a:ext cx="507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9AED39-B54C-240E-C684-C8EA3EB2CC49}"/>
                    </a:ext>
                  </a:extLst>
                </p14:cNvPr>
                <p14:cNvContentPartPr/>
                <p14:nvPr/>
              </p14:nvContentPartPr>
              <p14:xfrm>
                <a:off x="6055980" y="2830900"/>
                <a:ext cx="420480" cy="33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9AED39-B54C-240E-C684-C8EA3EB2CC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6980" y="2821900"/>
                  <a:ext cx="438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2B68C6-16B2-992D-2959-DA869D649326}"/>
                    </a:ext>
                  </a:extLst>
                </p14:cNvPr>
                <p14:cNvContentPartPr/>
                <p14:nvPr/>
              </p14:nvContentPartPr>
              <p14:xfrm>
                <a:off x="6645300" y="2789500"/>
                <a:ext cx="473040" cy="42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2B68C6-16B2-992D-2959-DA869D6493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6660" y="2780860"/>
                  <a:ext cx="49068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BDC987-DBEF-654A-C928-4B36C8790FC2}"/>
              </a:ext>
            </a:extLst>
          </p:cNvPr>
          <p:cNvGrpSpPr/>
          <p:nvPr/>
        </p:nvGrpSpPr>
        <p:grpSpPr>
          <a:xfrm>
            <a:off x="513060" y="5652940"/>
            <a:ext cx="1978200" cy="1064520"/>
            <a:chOff x="513060" y="5652940"/>
            <a:chExt cx="19782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02B0BE-A8D9-B96C-A3FF-98415E3E24FB}"/>
                    </a:ext>
                  </a:extLst>
                </p14:cNvPr>
                <p14:cNvContentPartPr/>
                <p14:nvPr/>
              </p14:nvContentPartPr>
              <p14:xfrm>
                <a:off x="2130900" y="567166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02B0BE-A8D9-B96C-A3FF-98415E3E24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21900" y="56626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9B48F1-874D-B423-9629-A9771D8F12A8}"/>
                    </a:ext>
                  </a:extLst>
                </p14:cNvPr>
                <p14:cNvContentPartPr/>
                <p14:nvPr/>
              </p14:nvContentPartPr>
              <p14:xfrm>
                <a:off x="2249700" y="5652940"/>
                <a:ext cx="229680" cy="472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9B48F1-874D-B423-9629-A9771D8F12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40700" y="5644300"/>
                  <a:ext cx="2473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B76D8C-64C2-A4F6-7E66-5B33E5E1876E}"/>
                    </a:ext>
                  </a:extLst>
                </p14:cNvPr>
                <p14:cNvContentPartPr/>
                <p14:nvPr/>
              </p14:nvContentPartPr>
              <p14:xfrm>
                <a:off x="2081580" y="6312100"/>
                <a:ext cx="409680" cy="317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B76D8C-64C2-A4F6-7E66-5B33E5E187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72940" y="6303100"/>
                  <a:ext cx="427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E47D92-97F3-02AD-A34F-0CEE1B1ACA1D}"/>
                    </a:ext>
                  </a:extLst>
                </p14:cNvPr>
                <p14:cNvContentPartPr/>
                <p14:nvPr/>
              </p14:nvContentPartPr>
              <p14:xfrm>
                <a:off x="2265180" y="633082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E47D92-97F3-02AD-A34F-0CEE1B1ACA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56540" y="6322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2554FB-7270-BD5E-862C-02A75D79EF9C}"/>
                    </a:ext>
                  </a:extLst>
                </p14:cNvPr>
                <p14:cNvContentPartPr/>
                <p14:nvPr/>
              </p14:nvContentPartPr>
              <p14:xfrm>
                <a:off x="1984740" y="6358540"/>
                <a:ext cx="116640" cy="13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2554FB-7270-BD5E-862C-02A75D79EF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75740" y="6349900"/>
                  <a:ext cx="13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20EC9A-0B46-33B7-39D6-5C8EF9732E5D}"/>
                    </a:ext>
                  </a:extLst>
                </p14:cNvPr>
                <p14:cNvContentPartPr/>
                <p14:nvPr/>
              </p14:nvContentPartPr>
              <p14:xfrm>
                <a:off x="1233780" y="6278260"/>
                <a:ext cx="590400" cy="23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20EC9A-0B46-33B7-39D6-5C8EF9732E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24780" y="6269620"/>
                  <a:ext cx="608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6CF8B8-FA91-E548-9AB9-B6DECF0DBFAB}"/>
                    </a:ext>
                  </a:extLst>
                </p14:cNvPr>
                <p14:cNvContentPartPr/>
                <p14:nvPr/>
              </p14:nvContentPartPr>
              <p14:xfrm>
                <a:off x="1491180" y="6082420"/>
                <a:ext cx="14760" cy="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6CF8B8-FA91-E548-9AB9-B6DECF0DBF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82540" y="6073780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183FF4-BAD6-8D2E-5DBE-FE4EF38275B8}"/>
                    </a:ext>
                  </a:extLst>
                </p14:cNvPr>
                <p14:cNvContentPartPr/>
                <p14:nvPr/>
              </p14:nvContentPartPr>
              <p14:xfrm>
                <a:off x="1381020" y="6254140"/>
                <a:ext cx="19440" cy="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183FF4-BAD6-8D2E-5DBE-FE4EF38275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72020" y="6245140"/>
                  <a:ext cx="37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D2A262-4498-55D2-FA61-AD2207DFA40B}"/>
                    </a:ext>
                  </a:extLst>
                </p14:cNvPr>
                <p14:cNvContentPartPr/>
                <p14:nvPr/>
              </p14:nvContentPartPr>
              <p14:xfrm>
                <a:off x="808620" y="6310660"/>
                <a:ext cx="222120" cy="17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D2A262-4498-55D2-FA61-AD2207DFA4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9620" y="6302020"/>
                  <a:ext cx="239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D54F3A-11EC-AD00-3C38-37BF5A9B28C9}"/>
                    </a:ext>
                  </a:extLst>
                </p14:cNvPr>
                <p14:cNvContentPartPr/>
                <p14:nvPr/>
              </p14:nvContentPartPr>
              <p14:xfrm>
                <a:off x="878100" y="6127060"/>
                <a:ext cx="21960" cy="136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D54F3A-11EC-AD00-3C38-37BF5A9B28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9460" y="6118420"/>
                  <a:ext cx="39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F755BD-9C44-6079-B0FC-A30254F2760C}"/>
                    </a:ext>
                  </a:extLst>
                </p14:cNvPr>
                <p14:cNvContentPartPr/>
                <p14:nvPr/>
              </p14:nvContentPartPr>
              <p14:xfrm>
                <a:off x="513060" y="6363940"/>
                <a:ext cx="328320" cy="353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F755BD-9C44-6079-B0FC-A30254F276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4420" y="6355300"/>
                  <a:ext cx="3459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CB3934-AD41-D94A-AA3D-E07545828BE3}"/>
                    </a:ext>
                  </a:extLst>
                </p14:cNvPr>
                <p14:cNvContentPartPr/>
                <p14:nvPr/>
              </p14:nvContentPartPr>
              <p14:xfrm>
                <a:off x="929580" y="6545740"/>
                <a:ext cx="342360" cy="12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CB3934-AD41-D94A-AA3D-E07545828B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0940" y="6536740"/>
                  <a:ext cx="3600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234B35-E68A-1E54-123D-9BDDAFAC7483}"/>
              </a:ext>
            </a:extLst>
          </p:cNvPr>
          <p:cNvGrpSpPr/>
          <p:nvPr/>
        </p:nvGrpSpPr>
        <p:grpSpPr>
          <a:xfrm>
            <a:off x="3553980" y="5678140"/>
            <a:ext cx="362880" cy="603360"/>
            <a:chOff x="3553980" y="5678140"/>
            <a:chExt cx="36288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224136-A51D-1C70-AD34-CC92E299290D}"/>
                    </a:ext>
                  </a:extLst>
                </p14:cNvPr>
                <p14:cNvContentPartPr/>
                <p14:nvPr/>
              </p14:nvContentPartPr>
              <p14:xfrm>
                <a:off x="3730380" y="5678140"/>
                <a:ext cx="26280" cy="52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224136-A51D-1C70-AD34-CC92E29929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1380" y="5669500"/>
                  <a:ext cx="439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2657FE-EF8F-139A-DD56-7C44C1836FE0}"/>
                    </a:ext>
                  </a:extLst>
                </p14:cNvPr>
                <p14:cNvContentPartPr/>
                <p14:nvPr/>
              </p14:nvContentPartPr>
              <p14:xfrm>
                <a:off x="3553980" y="6029140"/>
                <a:ext cx="362880" cy="25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2657FE-EF8F-139A-DD56-7C44C1836F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45340" y="6020500"/>
                  <a:ext cx="3805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4E0A9E-3D9F-83BA-1677-2AB4B5DFDB0A}"/>
              </a:ext>
            </a:extLst>
          </p:cNvPr>
          <p:cNvGrpSpPr/>
          <p:nvPr/>
        </p:nvGrpSpPr>
        <p:grpSpPr>
          <a:xfrm>
            <a:off x="4270020" y="6081340"/>
            <a:ext cx="796320" cy="554040"/>
            <a:chOff x="4270020" y="6081340"/>
            <a:chExt cx="79632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5789B8-406E-0776-FD46-7AD356A50F2D}"/>
                    </a:ext>
                  </a:extLst>
                </p14:cNvPr>
                <p14:cNvContentPartPr/>
                <p14:nvPr/>
              </p14:nvContentPartPr>
              <p14:xfrm>
                <a:off x="4471980" y="6081340"/>
                <a:ext cx="594360" cy="45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5789B8-406E-0776-FD46-7AD356A50F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62980" y="6072340"/>
                  <a:ext cx="6120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AC4168-3CFB-866F-3C15-B228658D088D}"/>
                    </a:ext>
                  </a:extLst>
                </p14:cNvPr>
                <p14:cNvContentPartPr/>
                <p14:nvPr/>
              </p14:nvContentPartPr>
              <p14:xfrm>
                <a:off x="4270020" y="6259540"/>
                <a:ext cx="329040" cy="37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AC4168-3CFB-866F-3C15-B228658D08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61380" y="6250540"/>
                  <a:ext cx="34668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E461E6-5661-C6A1-E401-5EEA9AD58560}"/>
              </a:ext>
            </a:extLst>
          </p:cNvPr>
          <p:cNvGrpSpPr/>
          <p:nvPr/>
        </p:nvGrpSpPr>
        <p:grpSpPr>
          <a:xfrm>
            <a:off x="8264220" y="2960860"/>
            <a:ext cx="477360" cy="624600"/>
            <a:chOff x="8264220" y="2960860"/>
            <a:chExt cx="47736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E70B45-4398-173B-F66D-9025F22D76FD}"/>
                    </a:ext>
                  </a:extLst>
                </p14:cNvPr>
                <p14:cNvContentPartPr/>
                <p14:nvPr/>
              </p14:nvContentPartPr>
              <p14:xfrm>
                <a:off x="8729340" y="2960860"/>
                <a:ext cx="12240" cy="39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E70B45-4398-173B-F66D-9025F22D76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20340" y="2951860"/>
                  <a:ext cx="298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85A984-3B28-6EC3-C44B-FD5EBEDB28C0}"/>
                    </a:ext>
                  </a:extLst>
                </p14:cNvPr>
                <p14:cNvContentPartPr/>
                <p14:nvPr/>
              </p14:nvContentPartPr>
              <p14:xfrm>
                <a:off x="8264220" y="3243460"/>
                <a:ext cx="392400" cy="34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85A984-3B28-6EC3-C44B-FD5EBEDB28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55220" y="3234820"/>
                  <a:ext cx="4100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F69E38-6D07-5091-AA20-59ABE94CF504}"/>
                    </a:ext>
                  </a:extLst>
                </p14:cNvPr>
                <p14:cNvContentPartPr/>
                <p14:nvPr/>
              </p14:nvContentPartPr>
              <p14:xfrm>
                <a:off x="8658420" y="30364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F69E38-6D07-5091-AA20-59ABE94CF5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49780" y="30274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97C79CF-9D92-3631-32DD-47EDDD56F21A}"/>
                    </a:ext>
                  </a:extLst>
                </p14:cNvPr>
                <p14:cNvContentPartPr/>
                <p14:nvPr/>
              </p14:nvContentPartPr>
              <p14:xfrm>
                <a:off x="8506140" y="3134380"/>
                <a:ext cx="180360" cy="1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97C79CF-9D92-3631-32DD-47EDDD56F2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97140" y="3125380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977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890F23A-B114-195D-91B7-4E7C1031BC62}"/>
              </a:ext>
            </a:extLst>
          </p:cNvPr>
          <p:cNvGrpSpPr/>
          <p:nvPr/>
        </p:nvGrpSpPr>
        <p:grpSpPr>
          <a:xfrm>
            <a:off x="5177236" y="416387"/>
            <a:ext cx="3030840" cy="678960"/>
            <a:chOff x="5177236" y="416387"/>
            <a:chExt cx="303084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68864E-D3D8-E2E9-36D7-219EC203E05F}"/>
                    </a:ext>
                  </a:extLst>
                </p14:cNvPr>
                <p14:cNvContentPartPr/>
                <p14:nvPr/>
              </p14:nvContentPartPr>
              <p14:xfrm>
                <a:off x="8120236" y="729227"/>
                <a:ext cx="87840" cy="353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68864E-D3D8-E2E9-36D7-219EC203E0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2236" y="711587"/>
                  <a:ext cx="1234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920F9C-E495-ECAB-567D-8A2F76936AE8}"/>
                    </a:ext>
                  </a:extLst>
                </p14:cNvPr>
                <p14:cNvContentPartPr/>
                <p14:nvPr/>
              </p14:nvContentPartPr>
              <p14:xfrm>
                <a:off x="7782916" y="925067"/>
                <a:ext cx="236160" cy="130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920F9C-E495-ECAB-567D-8A2F76936A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4916" y="907067"/>
                  <a:ext cx="271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57B3CC-82CF-FB8C-E33F-457CEC7AA429}"/>
                    </a:ext>
                  </a:extLst>
                </p14:cNvPr>
                <p14:cNvContentPartPr/>
                <p14:nvPr/>
              </p14:nvContentPartPr>
              <p14:xfrm>
                <a:off x="7812796" y="763067"/>
                <a:ext cx="48240" cy="22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57B3CC-82CF-FB8C-E33F-457CEC7AA4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95156" y="745427"/>
                  <a:ext cx="83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A69855-6E33-94C6-1E1E-FA86E61941FF}"/>
                    </a:ext>
                  </a:extLst>
                </p14:cNvPr>
                <p14:cNvContentPartPr/>
                <p14:nvPr/>
              </p14:nvContentPartPr>
              <p14:xfrm>
                <a:off x="7650796" y="791867"/>
                <a:ext cx="133920" cy="303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A69855-6E33-94C6-1E1E-FA86E61941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33156" y="773867"/>
                  <a:ext cx="169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594967-52E3-8E37-4F69-C90E0774C763}"/>
                    </a:ext>
                  </a:extLst>
                </p14:cNvPr>
                <p14:cNvContentPartPr/>
                <p14:nvPr/>
              </p14:nvContentPartPr>
              <p14:xfrm>
                <a:off x="7634596" y="782507"/>
                <a:ext cx="54720" cy="249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594967-52E3-8E37-4F69-C90E0774C7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6596" y="764867"/>
                  <a:ext cx="90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D8D373-A437-97ED-4B3F-817862AE523D}"/>
                    </a:ext>
                  </a:extLst>
                </p14:cNvPr>
                <p14:cNvContentPartPr/>
                <p14:nvPr/>
              </p14:nvContentPartPr>
              <p14:xfrm>
                <a:off x="7373596" y="783947"/>
                <a:ext cx="217800" cy="21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D8D373-A437-97ED-4B3F-817862AE52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5596" y="766307"/>
                  <a:ext cx="253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BE1434-5096-47C3-1653-72535C2730FA}"/>
                    </a:ext>
                  </a:extLst>
                </p14:cNvPr>
                <p14:cNvContentPartPr/>
                <p14:nvPr/>
              </p14:nvContentPartPr>
              <p14:xfrm>
                <a:off x="6584116" y="909947"/>
                <a:ext cx="695160" cy="71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BE1434-5096-47C3-1653-72535C2730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66476" y="891947"/>
                  <a:ext cx="730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706162-6292-0155-935C-33814A9D1FC6}"/>
                    </a:ext>
                  </a:extLst>
                </p14:cNvPr>
                <p14:cNvContentPartPr/>
                <p14:nvPr/>
              </p14:nvContentPartPr>
              <p14:xfrm>
                <a:off x="6653236" y="823907"/>
                <a:ext cx="249480" cy="2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706162-6292-0155-935C-33814A9D1F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35596" y="806267"/>
                  <a:ext cx="285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6E4786-253A-FDE9-1FAA-6F387FE44E41}"/>
                    </a:ext>
                  </a:extLst>
                </p14:cNvPr>
                <p14:cNvContentPartPr/>
                <p14:nvPr/>
              </p14:nvContentPartPr>
              <p14:xfrm>
                <a:off x="5930356" y="585227"/>
                <a:ext cx="415800" cy="35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6E4786-253A-FDE9-1FAA-6F387FE44E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12356" y="567227"/>
                  <a:ext cx="451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61035A-FDED-523B-507C-7876F695B5BF}"/>
                    </a:ext>
                  </a:extLst>
                </p14:cNvPr>
                <p14:cNvContentPartPr/>
                <p14:nvPr/>
              </p14:nvContentPartPr>
              <p14:xfrm>
                <a:off x="5191276" y="743267"/>
                <a:ext cx="605520" cy="22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61035A-FDED-523B-507C-7876F695B5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3276" y="725627"/>
                  <a:ext cx="641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B8D6A6-70A5-C4D2-9F3E-052EA6C0114A}"/>
                    </a:ext>
                  </a:extLst>
                </p14:cNvPr>
                <p14:cNvContentPartPr/>
                <p14:nvPr/>
              </p14:nvContentPartPr>
              <p14:xfrm>
                <a:off x="5696716" y="557867"/>
                <a:ext cx="504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B8D6A6-70A5-C4D2-9F3E-052EA6C011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78716" y="540227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D4938F-808C-B972-4E1A-404F6ABA8D5E}"/>
                    </a:ext>
                  </a:extLst>
                </p14:cNvPr>
                <p14:cNvContentPartPr/>
                <p14:nvPr/>
              </p14:nvContentPartPr>
              <p14:xfrm>
                <a:off x="5177236" y="416387"/>
                <a:ext cx="129600" cy="34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D4938F-808C-B972-4E1A-404F6ABA8D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59596" y="398387"/>
                  <a:ext cx="165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7E7C04-1D39-3EBC-C71E-33DB1602EAF9}"/>
                    </a:ext>
                  </a:extLst>
                </p14:cNvPr>
                <p14:cNvContentPartPr/>
                <p14:nvPr/>
              </p14:nvContentPartPr>
              <p14:xfrm>
                <a:off x="5391796" y="601787"/>
                <a:ext cx="504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7E7C04-1D39-3EBC-C71E-33DB1602EA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74156" y="584147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10868D-F0AF-49B3-25B4-0D8D9FD34789}"/>
              </a:ext>
            </a:extLst>
          </p:cNvPr>
          <p:cNvGrpSpPr/>
          <p:nvPr/>
        </p:nvGrpSpPr>
        <p:grpSpPr>
          <a:xfrm>
            <a:off x="3611956" y="486227"/>
            <a:ext cx="1235880" cy="640800"/>
            <a:chOff x="3611956" y="486227"/>
            <a:chExt cx="12358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E59CDA-69A7-32D7-EFC0-084B0CE46511}"/>
                    </a:ext>
                  </a:extLst>
                </p14:cNvPr>
                <p14:cNvContentPartPr/>
                <p14:nvPr/>
              </p14:nvContentPartPr>
              <p14:xfrm>
                <a:off x="4742716" y="486227"/>
                <a:ext cx="105120" cy="33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E59CDA-69A7-32D7-EFC0-084B0CE465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24716" y="468587"/>
                  <a:ext cx="140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8A2217-5DC6-339A-F530-EB30B6FCC802}"/>
                    </a:ext>
                  </a:extLst>
                </p14:cNvPr>
                <p14:cNvContentPartPr/>
                <p14:nvPr/>
              </p14:nvContentPartPr>
              <p14:xfrm>
                <a:off x="4767916" y="977267"/>
                <a:ext cx="1476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8A2217-5DC6-339A-F530-EB30B6FCC8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0276" y="959627"/>
                  <a:ext cx="50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DBC834-F9D9-2B39-DF41-A5267F77E8FF}"/>
                    </a:ext>
                  </a:extLst>
                </p14:cNvPr>
                <p14:cNvContentPartPr/>
                <p14:nvPr/>
              </p14:nvContentPartPr>
              <p14:xfrm>
                <a:off x="4230436" y="657587"/>
                <a:ext cx="250920" cy="33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DBC834-F9D9-2B39-DF41-A5267F77E8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12796" y="639947"/>
                  <a:ext cx="286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D07EA7-49BE-B0BF-9844-4B5A99E92DC0}"/>
                    </a:ext>
                  </a:extLst>
                </p14:cNvPr>
                <p14:cNvContentPartPr/>
                <p14:nvPr/>
              </p14:nvContentPartPr>
              <p14:xfrm>
                <a:off x="4271476" y="1080227"/>
                <a:ext cx="190440" cy="4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D07EA7-49BE-B0BF-9844-4B5A99E92D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53836" y="1062587"/>
                  <a:ext cx="226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63D505-0D6D-F89E-3E09-3B85D83EB4E3}"/>
                    </a:ext>
                  </a:extLst>
                </p14:cNvPr>
                <p14:cNvContentPartPr/>
                <p14:nvPr/>
              </p14:nvContentPartPr>
              <p14:xfrm>
                <a:off x="3611956" y="647507"/>
                <a:ext cx="574560" cy="46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63D505-0D6D-F89E-3E09-3B85D83EB4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93956" y="629507"/>
                  <a:ext cx="610200" cy="50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A20C91-EA83-3782-0C6B-98937E8FEC8D}"/>
                  </a:ext>
                </a:extLst>
              </p14:cNvPr>
              <p14:cNvContentPartPr/>
              <p14:nvPr/>
            </p14:nvContentPartPr>
            <p14:xfrm>
              <a:off x="2859916" y="1042427"/>
              <a:ext cx="67320" cy="52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A20C91-EA83-3782-0C6B-98937E8FEC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51276" y="1033787"/>
                <a:ext cx="8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85D3A5-55E0-C57B-9AEA-F1624E6D97D0}"/>
                  </a:ext>
                </a:extLst>
              </p14:cNvPr>
              <p14:cNvContentPartPr/>
              <p14:nvPr/>
            </p14:nvContentPartPr>
            <p14:xfrm>
              <a:off x="2934796" y="779987"/>
              <a:ext cx="52200" cy="96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85D3A5-55E0-C57B-9AEA-F1624E6D97D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25796" y="770987"/>
                <a:ext cx="6984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FFD1DDD-902D-C4BA-4294-074F8B879A8A}"/>
              </a:ext>
            </a:extLst>
          </p:cNvPr>
          <p:cNvGrpSpPr/>
          <p:nvPr/>
        </p:nvGrpSpPr>
        <p:grpSpPr>
          <a:xfrm>
            <a:off x="6522196" y="1682867"/>
            <a:ext cx="889200" cy="420840"/>
            <a:chOff x="6522196" y="1682867"/>
            <a:chExt cx="8892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4ACE20-AB78-D763-A0BB-23313B884AE2}"/>
                    </a:ext>
                  </a:extLst>
                </p14:cNvPr>
                <p14:cNvContentPartPr/>
                <p14:nvPr/>
              </p14:nvContentPartPr>
              <p14:xfrm>
                <a:off x="7195396" y="1848107"/>
                <a:ext cx="216000" cy="20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4ACE20-AB78-D763-A0BB-23313B884A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6396" y="1839107"/>
                  <a:ext cx="233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9CC13F-1981-1094-A8F8-6B4136EA0F3F}"/>
                    </a:ext>
                  </a:extLst>
                </p14:cNvPr>
                <p14:cNvContentPartPr/>
                <p14:nvPr/>
              </p14:nvContentPartPr>
              <p14:xfrm>
                <a:off x="6522196" y="1901387"/>
                <a:ext cx="599760" cy="20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9CC13F-1981-1094-A8F8-6B4136EA0F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13556" y="1892387"/>
                  <a:ext cx="617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D84501-02AF-86BA-4A5B-D046F88038DF}"/>
                    </a:ext>
                  </a:extLst>
                </p14:cNvPr>
                <p14:cNvContentPartPr/>
                <p14:nvPr/>
              </p14:nvContentPartPr>
              <p14:xfrm>
                <a:off x="6623356" y="1682867"/>
                <a:ext cx="342360" cy="10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D84501-02AF-86BA-4A5B-D046F88038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14356" y="1673867"/>
                  <a:ext cx="3600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C67EAB-BD8F-7592-416D-2F224C053F1E}"/>
              </a:ext>
            </a:extLst>
          </p:cNvPr>
          <p:cNvGrpSpPr/>
          <p:nvPr/>
        </p:nvGrpSpPr>
        <p:grpSpPr>
          <a:xfrm>
            <a:off x="6326356" y="2259947"/>
            <a:ext cx="1212120" cy="742680"/>
            <a:chOff x="6326356" y="2259947"/>
            <a:chExt cx="121212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40201E-72CF-0099-85A4-D9A01C6E50B8}"/>
                    </a:ext>
                  </a:extLst>
                </p14:cNvPr>
                <p14:cNvContentPartPr/>
                <p14:nvPr/>
              </p14:nvContentPartPr>
              <p14:xfrm>
                <a:off x="7111516" y="2367947"/>
                <a:ext cx="110520" cy="26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40201E-72CF-0099-85A4-D9A01C6E5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02876" y="2358947"/>
                  <a:ext cx="128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DA45E0-A130-6894-9F1C-39005E04DDA7}"/>
                    </a:ext>
                  </a:extLst>
                </p14:cNvPr>
                <p14:cNvContentPartPr/>
                <p14:nvPr/>
              </p14:nvContentPartPr>
              <p14:xfrm>
                <a:off x="7267036" y="2259947"/>
                <a:ext cx="271440" cy="11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DA45E0-A130-6894-9F1C-39005E04DD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58396" y="2250947"/>
                  <a:ext cx="28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F5C3EE-66FC-FD52-94AC-385CDADF5FC4}"/>
                    </a:ext>
                  </a:extLst>
                </p14:cNvPr>
                <p14:cNvContentPartPr/>
                <p14:nvPr/>
              </p14:nvContentPartPr>
              <p14:xfrm>
                <a:off x="6683476" y="2550827"/>
                <a:ext cx="245160" cy="21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F5C3EE-66FC-FD52-94AC-385CDADF5F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74476" y="2542187"/>
                  <a:ext cx="262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23E21C-7AE0-887C-9C72-41700A6D05F7}"/>
                    </a:ext>
                  </a:extLst>
                </p14:cNvPr>
                <p14:cNvContentPartPr/>
                <p14:nvPr/>
              </p14:nvContentPartPr>
              <p14:xfrm>
                <a:off x="6547036" y="2450747"/>
                <a:ext cx="23400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23E21C-7AE0-887C-9C72-41700A6D05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8036" y="2441747"/>
                  <a:ext cx="251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AFDCDC-12D1-0193-DC61-3152FE335ABC}"/>
                    </a:ext>
                  </a:extLst>
                </p14:cNvPr>
                <p14:cNvContentPartPr/>
                <p14:nvPr/>
              </p14:nvContentPartPr>
              <p14:xfrm>
                <a:off x="6326356" y="2609147"/>
                <a:ext cx="664560" cy="39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AFDCDC-12D1-0193-DC61-3152FE335A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7356" y="2600507"/>
                  <a:ext cx="6822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6BCC44F-866C-A46C-1F49-85A2D5BE4968}"/>
                    </a:ext>
                  </a:extLst>
                </p14:cNvPr>
                <p14:cNvContentPartPr/>
                <p14:nvPr/>
              </p14:nvContentPartPr>
              <p14:xfrm>
                <a:off x="6999916" y="2731547"/>
                <a:ext cx="189360" cy="95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6BCC44F-866C-A46C-1F49-85A2D5BE49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90916" y="2722547"/>
                  <a:ext cx="207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82B69B-018D-F7E8-39FD-373CC35DBBF2}"/>
                    </a:ext>
                  </a:extLst>
                </p14:cNvPr>
                <p14:cNvContentPartPr/>
                <p14:nvPr/>
              </p14:nvContentPartPr>
              <p14:xfrm>
                <a:off x="6405916" y="2376947"/>
                <a:ext cx="106920" cy="37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82B69B-018D-F7E8-39FD-373CC35DBB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97276" y="2367947"/>
                  <a:ext cx="124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FE61AA1-E805-43E9-EB1C-0AB1A0A06919}"/>
                    </a:ext>
                  </a:extLst>
                </p14:cNvPr>
                <p14:cNvContentPartPr/>
                <p14:nvPr/>
              </p14:nvContentPartPr>
              <p14:xfrm>
                <a:off x="6542356" y="2567747"/>
                <a:ext cx="64800" cy="3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FE61AA1-E805-43E9-EB1C-0AB1A0A069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3356" y="2559107"/>
                  <a:ext cx="824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0AD5171-D4B8-191D-D2FF-900AC38BBE34}"/>
              </a:ext>
            </a:extLst>
          </p:cNvPr>
          <p:cNvGrpSpPr/>
          <p:nvPr/>
        </p:nvGrpSpPr>
        <p:grpSpPr>
          <a:xfrm>
            <a:off x="4955476" y="3103067"/>
            <a:ext cx="2319120" cy="819360"/>
            <a:chOff x="4955476" y="3103067"/>
            <a:chExt cx="231912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CBF536-BBA1-7072-691F-D93D11AAF857}"/>
                    </a:ext>
                  </a:extLst>
                </p14:cNvPr>
                <p14:cNvContentPartPr/>
                <p14:nvPr/>
              </p14:nvContentPartPr>
              <p14:xfrm>
                <a:off x="6784996" y="3449747"/>
                <a:ext cx="474840" cy="250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CBF536-BBA1-7072-691F-D93D11AAF8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76356" y="3441107"/>
                  <a:ext cx="492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0128E32-EE6A-AD51-8313-85A3228DC4E7}"/>
                    </a:ext>
                  </a:extLst>
                </p14:cNvPr>
                <p14:cNvContentPartPr/>
                <p14:nvPr/>
              </p14:nvContentPartPr>
              <p14:xfrm>
                <a:off x="7094236" y="3301787"/>
                <a:ext cx="180360" cy="3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0128E32-EE6A-AD51-8313-85A3228DC4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85596" y="3293147"/>
                  <a:ext cx="198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70636B-261B-2B16-4460-7ECE21857E3A}"/>
                    </a:ext>
                  </a:extLst>
                </p14:cNvPr>
                <p14:cNvContentPartPr/>
                <p14:nvPr/>
              </p14:nvContentPartPr>
              <p14:xfrm>
                <a:off x="6798676" y="3322307"/>
                <a:ext cx="69480" cy="21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70636B-261B-2B16-4460-7ECE21857E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90036" y="3313667"/>
                  <a:ext cx="87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A2FC77-12D0-BA08-E7FE-5337168F2B41}"/>
                    </a:ext>
                  </a:extLst>
                </p14:cNvPr>
                <p14:cNvContentPartPr/>
                <p14:nvPr/>
              </p14:nvContentPartPr>
              <p14:xfrm>
                <a:off x="6614356" y="3478547"/>
                <a:ext cx="138600" cy="182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A2FC77-12D0-BA08-E7FE-5337168F2B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05356" y="3469547"/>
                  <a:ext cx="156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0C7CBB-DAF4-D622-12F1-FB2D35C50062}"/>
                    </a:ext>
                  </a:extLst>
                </p14:cNvPr>
                <p14:cNvContentPartPr/>
                <p14:nvPr/>
              </p14:nvContentPartPr>
              <p14:xfrm>
                <a:off x="6533356" y="3305387"/>
                <a:ext cx="32040" cy="28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0C7CBB-DAF4-D622-12F1-FB2D35C500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24356" y="3296747"/>
                  <a:ext cx="49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6AF9FB-E3F0-558E-8905-C4F21CFB67A2}"/>
                    </a:ext>
                  </a:extLst>
                </p14:cNvPr>
                <p14:cNvContentPartPr/>
                <p14:nvPr/>
              </p14:nvContentPartPr>
              <p14:xfrm>
                <a:off x="6136636" y="3339227"/>
                <a:ext cx="292320" cy="31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6AF9FB-E3F0-558E-8905-C4F21CFB67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27996" y="3330587"/>
                  <a:ext cx="309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A495BD-FF91-ED8D-A99B-AC8B3658569A}"/>
                    </a:ext>
                  </a:extLst>
                </p14:cNvPr>
                <p14:cNvContentPartPr/>
                <p14:nvPr/>
              </p14:nvContentPartPr>
              <p14:xfrm>
                <a:off x="5657476" y="3492587"/>
                <a:ext cx="450720" cy="9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A495BD-FF91-ED8D-A99B-AC8B365856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8476" y="3483587"/>
                  <a:ext cx="46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445978-AF2E-9CF3-3341-3C626AA9E2B5}"/>
                    </a:ext>
                  </a:extLst>
                </p14:cNvPr>
                <p14:cNvContentPartPr/>
                <p14:nvPr/>
              </p14:nvContentPartPr>
              <p14:xfrm>
                <a:off x="5768356" y="3366947"/>
                <a:ext cx="150480" cy="54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445978-AF2E-9CF3-3341-3C626AA9E2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9716" y="3357947"/>
                  <a:ext cx="16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7EB8FC-7125-7481-E886-EB830FF2F9AD}"/>
                    </a:ext>
                  </a:extLst>
                </p14:cNvPr>
                <p14:cNvContentPartPr/>
                <p14:nvPr/>
              </p14:nvContentPartPr>
              <p14:xfrm>
                <a:off x="5410156" y="3375587"/>
                <a:ext cx="102240" cy="18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7EB8FC-7125-7481-E886-EB830FF2F9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01156" y="3366587"/>
                  <a:ext cx="119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A67028-93F7-5044-3C9E-4EB02C6196A2}"/>
                    </a:ext>
                  </a:extLst>
                </p14:cNvPr>
                <p14:cNvContentPartPr/>
                <p14:nvPr/>
              </p14:nvContentPartPr>
              <p14:xfrm>
                <a:off x="5505916" y="3103067"/>
                <a:ext cx="48240" cy="272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A67028-93F7-5044-3C9E-4EB02C6196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6916" y="3094067"/>
                  <a:ext cx="65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5D1D2AF-5EE9-606A-5A1A-F798AE2B7B32}"/>
                    </a:ext>
                  </a:extLst>
                </p14:cNvPr>
                <p14:cNvContentPartPr/>
                <p14:nvPr/>
              </p14:nvContentPartPr>
              <p14:xfrm>
                <a:off x="4955476" y="3389987"/>
                <a:ext cx="423360" cy="532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5D1D2AF-5EE9-606A-5A1A-F798AE2B7B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46476" y="3380987"/>
                  <a:ext cx="4410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F6B7C6-0FDC-99E8-AE0A-024DAD6CBCEA}"/>
                    </a:ext>
                  </a:extLst>
                </p14:cNvPr>
                <p14:cNvContentPartPr/>
                <p14:nvPr/>
              </p14:nvContentPartPr>
              <p14:xfrm>
                <a:off x="5135476" y="3302867"/>
                <a:ext cx="66240" cy="11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F6B7C6-0FDC-99E8-AE0A-024DAD6CBC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26836" y="3294227"/>
                  <a:ext cx="83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35C9EF-D512-B7FC-90E6-F32D79301ADE}"/>
                    </a:ext>
                  </a:extLst>
                </p14:cNvPr>
                <p14:cNvContentPartPr/>
                <p14:nvPr/>
              </p14:nvContentPartPr>
              <p14:xfrm>
                <a:off x="5099116" y="3452267"/>
                <a:ext cx="94320" cy="134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35C9EF-D512-B7FC-90E6-F32D79301A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90116" y="3443627"/>
                  <a:ext cx="111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CCE139-E6DF-E6B6-0336-78B06EFE5944}"/>
                    </a:ext>
                  </a:extLst>
                </p14:cNvPr>
                <p14:cNvContentPartPr/>
                <p14:nvPr/>
              </p14:nvContentPartPr>
              <p14:xfrm>
                <a:off x="4989676" y="3304307"/>
                <a:ext cx="176040" cy="447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CCE139-E6DF-E6B6-0336-78B06EFE59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80676" y="3295667"/>
                  <a:ext cx="19368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2803FD-43C2-350D-21EA-437A26F7AD43}"/>
              </a:ext>
            </a:extLst>
          </p:cNvPr>
          <p:cNvGrpSpPr/>
          <p:nvPr/>
        </p:nvGrpSpPr>
        <p:grpSpPr>
          <a:xfrm>
            <a:off x="5602036" y="4095227"/>
            <a:ext cx="1647360" cy="727920"/>
            <a:chOff x="5602036" y="4095227"/>
            <a:chExt cx="164736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E10B18-E653-4435-7DE7-AD94D15DE3D4}"/>
                    </a:ext>
                  </a:extLst>
                </p14:cNvPr>
                <p14:cNvContentPartPr/>
                <p14:nvPr/>
              </p14:nvContentPartPr>
              <p14:xfrm>
                <a:off x="6798676" y="4237067"/>
                <a:ext cx="380520" cy="28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E10B18-E653-4435-7DE7-AD94D15DE3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90036" y="4228067"/>
                  <a:ext cx="398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2FE98E-FA8B-F756-A5DE-CCD854F111EB}"/>
                    </a:ext>
                  </a:extLst>
                </p14:cNvPr>
                <p14:cNvContentPartPr/>
                <p14:nvPr/>
              </p14:nvContentPartPr>
              <p14:xfrm>
                <a:off x="7106116" y="4095227"/>
                <a:ext cx="9360" cy="13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2FE98E-FA8B-F756-A5DE-CCD854F111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97476" y="4086587"/>
                  <a:ext cx="27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6C97C3-6020-1C51-CBDA-8B4C7D5C5F96}"/>
                    </a:ext>
                  </a:extLst>
                </p14:cNvPr>
                <p14:cNvContentPartPr/>
                <p14:nvPr/>
              </p14:nvContentPartPr>
              <p14:xfrm>
                <a:off x="6599596" y="4169027"/>
                <a:ext cx="649800" cy="65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6C97C3-6020-1C51-CBDA-8B4C7D5C5F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90956" y="4160387"/>
                  <a:ext cx="6674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5204C0-5A65-2A26-9B21-A6BD92D245FB}"/>
                    </a:ext>
                  </a:extLst>
                </p14:cNvPr>
                <p14:cNvContentPartPr/>
                <p14:nvPr/>
              </p14:nvContentPartPr>
              <p14:xfrm>
                <a:off x="5602036" y="4237067"/>
                <a:ext cx="204120" cy="248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5204C0-5A65-2A26-9B21-A6BD92D24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93036" y="4228427"/>
                  <a:ext cx="221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05CBD0-44A8-0A03-143D-8E2526876E76}"/>
                    </a:ext>
                  </a:extLst>
                </p14:cNvPr>
                <p14:cNvContentPartPr/>
                <p14:nvPr/>
              </p14:nvContentPartPr>
              <p14:xfrm>
                <a:off x="5827036" y="4168667"/>
                <a:ext cx="192960" cy="43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05CBD0-44A8-0A03-143D-8E2526876E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18396" y="4160027"/>
                  <a:ext cx="2106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62A7BAE-195B-3577-F6EC-68E4C819A606}"/>
                    </a:ext>
                  </a:extLst>
                </p14:cNvPr>
                <p14:cNvContentPartPr/>
                <p14:nvPr/>
              </p14:nvContentPartPr>
              <p14:xfrm>
                <a:off x="6076156" y="4186307"/>
                <a:ext cx="337320" cy="31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62A7BAE-195B-3577-F6EC-68E4C819A6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67156" y="4177667"/>
                  <a:ext cx="35496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0A5A20E-1D6A-00A3-C180-D2D4E3194DA1}"/>
              </a:ext>
            </a:extLst>
          </p:cNvPr>
          <p:cNvGrpSpPr/>
          <p:nvPr/>
        </p:nvGrpSpPr>
        <p:grpSpPr>
          <a:xfrm>
            <a:off x="6006676" y="5177747"/>
            <a:ext cx="1112400" cy="434160"/>
            <a:chOff x="6006676" y="5177747"/>
            <a:chExt cx="11124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3D713-3460-ED87-2C4F-46443D5E4EC1}"/>
                    </a:ext>
                  </a:extLst>
                </p14:cNvPr>
                <p14:cNvContentPartPr/>
                <p14:nvPr/>
              </p14:nvContentPartPr>
              <p14:xfrm>
                <a:off x="6423916" y="5177747"/>
                <a:ext cx="695160" cy="38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3D713-3460-ED87-2C4F-46443D5E4E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14916" y="5169107"/>
                  <a:ext cx="712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3CD336-DE72-19E1-5FE8-C3F8D048B7DA}"/>
                    </a:ext>
                  </a:extLst>
                </p14:cNvPr>
                <p14:cNvContentPartPr/>
                <p14:nvPr/>
              </p14:nvContentPartPr>
              <p14:xfrm>
                <a:off x="6704356" y="5521907"/>
                <a:ext cx="194040" cy="90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3CD336-DE72-19E1-5FE8-C3F8D048B7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95356" y="5513267"/>
                  <a:ext cx="211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C0EAC5F-E2F6-1F9B-AB24-5F542279114A}"/>
                    </a:ext>
                  </a:extLst>
                </p14:cNvPr>
                <p14:cNvContentPartPr/>
                <p14:nvPr/>
              </p14:nvContentPartPr>
              <p14:xfrm>
                <a:off x="6144916" y="5368547"/>
                <a:ext cx="256680" cy="235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C0EAC5F-E2F6-1F9B-AB24-5F54227911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35916" y="5359907"/>
                  <a:ext cx="274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ED2CD7-2FC9-A08B-A459-070982957417}"/>
                    </a:ext>
                  </a:extLst>
                </p14:cNvPr>
                <p14:cNvContentPartPr/>
                <p14:nvPr/>
              </p14:nvContentPartPr>
              <p14:xfrm>
                <a:off x="6006676" y="5295107"/>
                <a:ext cx="209880" cy="257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ED2CD7-2FC9-A08B-A459-0709829574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98036" y="5286107"/>
                  <a:ext cx="22752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305D107-8C1F-4E8F-47CA-FF339C9921C9}"/>
                  </a:ext>
                </a:extLst>
              </p14:cNvPr>
              <p14:cNvContentPartPr/>
              <p14:nvPr/>
            </p14:nvContentPartPr>
            <p14:xfrm>
              <a:off x="7778236" y="1791947"/>
              <a:ext cx="210600" cy="4089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305D107-8C1F-4E8F-47CA-FF339C9921C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69596" y="1783307"/>
                <a:ext cx="228240" cy="410724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BIOS Setup And CMOS Reset">
            <a:extLst>
              <a:ext uri="{FF2B5EF4-FFF2-40B4-BE49-F238E27FC236}">
                <a16:creationId xmlns:a16="http://schemas.microsoft.com/office/drawing/2014/main" id="{41CB02B7-AA8F-6B56-3F32-CCA1F458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56" y="1809047"/>
            <a:ext cx="3377250" cy="18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54A6169F-B381-B7A4-061C-FCA75CFAE34F}"/>
              </a:ext>
            </a:extLst>
          </p:cNvPr>
          <p:cNvGrpSpPr/>
          <p:nvPr/>
        </p:nvGrpSpPr>
        <p:grpSpPr>
          <a:xfrm>
            <a:off x="747617" y="2442840"/>
            <a:ext cx="4159440" cy="3804120"/>
            <a:chOff x="747617" y="2442840"/>
            <a:chExt cx="4159440" cy="38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D9C04F-8710-7998-DBC2-9D983DCB8516}"/>
                    </a:ext>
                  </a:extLst>
                </p14:cNvPr>
                <p14:cNvContentPartPr/>
                <p14:nvPr/>
              </p14:nvContentPartPr>
              <p14:xfrm>
                <a:off x="1921217" y="2770800"/>
                <a:ext cx="480600" cy="200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D9C04F-8710-7998-DBC2-9D983DCB85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12217" y="2762160"/>
                  <a:ext cx="498240" cy="20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97B3E6-705E-05C0-4552-34F06D65CB13}"/>
                    </a:ext>
                  </a:extLst>
                </p14:cNvPr>
                <p14:cNvContentPartPr/>
                <p14:nvPr/>
              </p14:nvContentPartPr>
              <p14:xfrm>
                <a:off x="3441137" y="4569000"/>
                <a:ext cx="387000" cy="41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97B3E6-705E-05C0-4552-34F06D65CB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32497" y="4560000"/>
                  <a:ext cx="4046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F4DFE3-591D-686C-042B-BB12D32B925C}"/>
                    </a:ext>
                  </a:extLst>
                </p14:cNvPr>
                <p14:cNvContentPartPr/>
                <p14:nvPr/>
              </p14:nvContentPartPr>
              <p14:xfrm>
                <a:off x="3699257" y="5180280"/>
                <a:ext cx="39600" cy="3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F4DFE3-591D-686C-042B-BB12D32B92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90617" y="5171640"/>
                  <a:ext cx="57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88AC28-874E-5DA2-002C-B677FBD2D49A}"/>
                    </a:ext>
                  </a:extLst>
                </p14:cNvPr>
                <p14:cNvContentPartPr/>
                <p14:nvPr/>
              </p14:nvContentPartPr>
              <p14:xfrm>
                <a:off x="3127577" y="4938360"/>
                <a:ext cx="372960" cy="381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88AC28-874E-5DA2-002C-B677FBD2D49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18577" y="4929720"/>
                  <a:ext cx="390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D71AC8-1F36-305F-03CF-B39740131663}"/>
                    </a:ext>
                  </a:extLst>
                </p14:cNvPr>
                <p14:cNvContentPartPr/>
                <p14:nvPr/>
              </p14:nvContentPartPr>
              <p14:xfrm>
                <a:off x="3116057" y="4664400"/>
                <a:ext cx="152640" cy="379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D71AC8-1F36-305F-03CF-B3974013166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07057" y="4655400"/>
                  <a:ext cx="170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7D39F9-114C-D396-7830-DF52BC54FBA6}"/>
                    </a:ext>
                  </a:extLst>
                </p14:cNvPr>
                <p14:cNvContentPartPr/>
                <p14:nvPr/>
              </p14:nvContentPartPr>
              <p14:xfrm>
                <a:off x="2693417" y="4971480"/>
                <a:ext cx="451800" cy="29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7D39F9-114C-D396-7830-DF52BC54FB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84417" y="4962840"/>
                  <a:ext cx="469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656B87-3DA7-3003-EB8C-84790FE4FAA2}"/>
                    </a:ext>
                  </a:extLst>
                </p14:cNvPr>
                <p14:cNvContentPartPr/>
                <p14:nvPr/>
              </p14:nvContentPartPr>
              <p14:xfrm>
                <a:off x="1721777" y="5181000"/>
                <a:ext cx="562320" cy="534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656B87-3DA7-3003-EB8C-84790FE4FA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12777" y="5172360"/>
                  <a:ext cx="5799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C753A37-4D84-6997-0F62-67293A75E595}"/>
                    </a:ext>
                  </a:extLst>
                </p14:cNvPr>
                <p14:cNvContentPartPr/>
                <p14:nvPr/>
              </p14:nvContentPartPr>
              <p14:xfrm>
                <a:off x="1842017" y="5042040"/>
                <a:ext cx="50760" cy="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C753A37-4D84-6997-0F62-67293A75E5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33017" y="5033400"/>
                  <a:ext cx="68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E451E6-42FD-3CB9-9E8A-368B9CC09F04}"/>
                    </a:ext>
                  </a:extLst>
                </p14:cNvPr>
                <p14:cNvContentPartPr/>
                <p14:nvPr/>
              </p14:nvContentPartPr>
              <p14:xfrm>
                <a:off x="1962257" y="5490600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E451E6-42FD-3CB9-9E8A-368B9CC09F0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53257" y="5481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5ECC3B-A1FD-1380-51B1-386066773E34}"/>
                    </a:ext>
                  </a:extLst>
                </p14:cNvPr>
                <p14:cNvContentPartPr/>
                <p14:nvPr/>
              </p14:nvContentPartPr>
              <p14:xfrm>
                <a:off x="1322537" y="5209800"/>
                <a:ext cx="269640" cy="27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5ECC3B-A1FD-1380-51B1-386066773E3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13537" y="5201160"/>
                  <a:ext cx="287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9234ED-E21F-76EF-CED4-F7A880546CAB}"/>
                    </a:ext>
                  </a:extLst>
                </p14:cNvPr>
                <p14:cNvContentPartPr/>
                <p14:nvPr/>
              </p14:nvContentPartPr>
              <p14:xfrm>
                <a:off x="1356377" y="4935120"/>
                <a:ext cx="212400" cy="118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9234ED-E21F-76EF-CED4-F7A880546C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47737" y="4926480"/>
                  <a:ext cx="230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DAA1DE-1CDE-6C2A-DA3E-F60C3B47C00B}"/>
                    </a:ext>
                  </a:extLst>
                </p14:cNvPr>
                <p14:cNvContentPartPr/>
                <p14:nvPr/>
              </p14:nvContentPartPr>
              <p14:xfrm>
                <a:off x="1220657" y="5343720"/>
                <a:ext cx="243000" cy="35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DAA1DE-1CDE-6C2A-DA3E-F60C3B47C0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11657" y="5334720"/>
                  <a:ext cx="260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8AC5BF5-FB0A-B254-5829-5EA059E41333}"/>
                    </a:ext>
                  </a:extLst>
                </p14:cNvPr>
                <p14:cNvContentPartPr/>
                <p14:nvPr/>
              </p14:nvContentPartPr>
              <p14:xfrm>
                <a:off x="1259897" y="5215560"/>
                <a:ext cx="13680" cy="2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8AC5BF5-FB0A-B254-5829-5EA059E413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50897" y="5206920"/>
                  <a:ext cx="31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1ABE3C-21C4-DA3F-E9E1-234515D3A491}"/>
                    </a:ext>
                  </a:extLst>
                </p14:cNvPr>
                <p14:cNvContentPartPr/>
                <p14:nvPr/>
              </p14:nvContentPartPr>
              <p14:xfrm>
                <a:off x="1069457" y="5328600"/>
                <a:ext cx="78480" cy="2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1ABE3C-21C4-DA3F-E9E1-234515D3A4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0817" y="5319600"/>
                  <a:ext cx="9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0E8C52-CDDD-59D7-703A-E28DEA020BAD}"/>
                    </a:ext>
                  </a:extLst>
                </p14:cNvPr>
                <p14:cNvContentPartPr/>
                <p14:nvPr/>
              </p14:nvContentPartPr>
              <p14:xfrm>
                <a:off x="927977" y="5517240"/>
                <a:ext cx="191880" cy="270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0E8C52-CDDD-59D7-703A-E28DEA020BA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9337" y="5508240"/>
                  <a:ext cx="209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12E7B6-849D-DE6A-21F9-6D8646FBB6E9}"/>
                    </a:ext>
                  </a:extLst>
                </p14:cNvPr>
                <p14:cNvContentPartPr/>
                <p14:nvPr/>
              </p14:nvContentPartPr>
              <p14:xfrm>
                <a:off x="1241177" y="5754840"/>
                <a:ext cx="198720" cy="68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12E7B6-849D-DE6A-21F9-6D8646FBB6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32537" y="5746200"/>
                  <a:ext cx="216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C962326-9844-3533-55B8-94B6A0AFCC14}"/>
                    </a:ext>
                  </a:extLst>
                </p14:cNvPr>
                <p14:cNvContentPartPr/>
                <p14:nvPr/>
              </p14:nvContentPartPr>
              <p14:xfrm>
                <a:off x="747617" y="5424720"/>
                <a:ext cx="559800" cy="72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C962326-9844-3533-55B8-94B6A0AFCC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8617" y="5415720"/>
                  <a:ext cx="57744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2B52B1-0BBD-1B90-3B19-DE0CF419EE71}"/>
                    </a:ext>
                  </a:extLst>
                </p14:cNvPr>
                <p14:cNvContentPartPr/>
                <p14:nvPr/>
              </p14:nvContentPartPr>
              <p14:xfrm>
                <a:off x="3684137" y="4317720"/>
                <a:ext cx="552600" cy="873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2B52B1-0BBD-1B90-3B19-DE0CF419EE7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75137" y="4309080"/>
                  <a:ext cx="570240" cy="8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344ABC-20F1-02B5-A960-E51E9F1A2200}"/>
                    </a:ext>
                  </a:extLst>
                </p14:cNvPr>
                <p14:cNvContentPartPr/>
                <p14:nvPr/>
              </p14:nvContentPartPr>
              <p14:xfrm>
                <a:off x="3456617" y="2442840"/>
                <a:ext cx="1450440" cy="3374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344ABC-20F1-02B5-A960-E51E9F1A220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47977" y="2433840"/>
                  <a:ext cx="1468080" cy="33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9598A9-521F-0C4E-9E36-E18D30565518}"/>
                    </a:ext>
                  </a:extLst>
                </p14:cNvPr>
                <p14:cNvContentPartPr/>
                <p14:nvPr/>
              </p14:nvContentPartPr>
              <p14:xfrm>
                <a:off x="3755057" y="5668080"/>
                <a:ext cx="684360" cy="348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9598A9-521F-0C4E-9E36-E18D3056551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46057" y="5659440"/>
                  <a:ext cx="702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5831BE-C7AB-BB58-3336-1D96DC53F084}"/>
                    </a:ext>
                  </a:extLst>
                </p14:cNvPr>
                <p14:cNvContentPartPr/>
                <p14:nvPr/>
              </p14:nvContentPartPr>
              <p14:xfrm>
                <a:off x="3267617" y="5934840"/>
                <a:ext cx="501840" cy="31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5831BE-C7AB-BB58-3336-1D96DC53F0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58977" y="5926200"/>
                  <a:ext cx="519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EE984C-B219-370B-7E4C-AEB43371AD82}"/>
                    </a:ext>
                  </a:extLst>
                </p14:cNvPr>
                <p14:cNvContentPartPr/>
                <p14:nvPr/>
              </p14:nvContentPartPr>
              <p14:xfrm>
                <a:off x="3495857" y="5723520"/>
                <a:ext cx="86400" cy="5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EE984C-B219-370B-7E4C-AEB43371AD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87217" y="5714520"/>
                  <a:ext cx="104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4C3CEA8-EF5C-7375-7EC3-E488A11B6DEE}"/>
                    </a:ext>
                  </a:extLst>
                </p14:cNvPr>
                <p14:cNvContentPartPr/>
                <p14:nvPr/>
              </p14:nvContentPartPr>
              <p14:xfrm>
                <a:off x="3145937" y="5725320"/>
                <a:ext cx="114480" cy="244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4C3CEA8-EF5C-7375-7EC3-E488A11B6DE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37297" y="5716680"/>
                  <a:ext cx="132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457FAA-EB2F-CF44-2732-0AA076BAADC9}"/>
                    </a:ext>
                  </a:extLst>
                </p14:cNvPr>
                <p14:cNvContentPartPr/>
                <p14:nvPr/>
              </p14:nvContentPartPr>
              <p14:xfrm>
                <a:off x="3255017" y="5744400"/>
                <a:ext cx="47520" cy="54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457FAA-EB2F-CF44-2732-0AA076BAADC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46377" y="5735760"/>
                  <a:ext cx="651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E1B065-4981-5503-6810-C4960E5DEC5D}"/>
              </a:ext>
            </a:extLst>
          </p:cNvPr>
          <p:cNvGrpSpPr/>
          <p:nvPr/>
        </p:nvGrpSpPr>
        <p:grpSpPr>
          <a:xfrm>
            <a:off x="1087097" y="362400"/>
            <a:ext cx="1345680" cy="2236320"/>
            <a:chOff x="1087097" y="362400"/>
            <a:chExt cx="1345680" cy="22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E7D01B-B569-DDD3-91EC-DA7DDA9070EA}"/>
                    </a:ext>
                  </a:extLst>
                </p14:cNvPr>
                <p14:cNvContentPartPr/>
                <p14:nvPr/>
              </p14:nvContentPartPr>
              <p14:xfrm>
                <a:off x="1602617" y="1168800"/>
                <a:ext cx="271440" cy="1429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E7D01B-B569-DDD3-91EC-DA7DDA9070E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4617" y="1151160"/>
                  <a:ext cx="307080" cy="14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BC256C-7DCC-09D9-779D-68BF83B8CBDE}"/>
                    </a:ext>
                  </a:extLst>
                </p14:cNvPr>
                <p14:cNvContentPartPr/>
                <p14:nvPr/>
              </p14:nvContentPartPr>
              <p14:xfrm>
                <a:off x="1763537" y="362400"/>
                <a:ext cx="246240" cy="231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BC256C-7DCC-09D9-779D-68BF83B8CB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45897" y="344400"/>
                  <a:ext cx="281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92B268-1E82-11A9-CD4D-D41EF5D37AB9}"/>
                    </a:ext>
                  </a:extLst>
                </p14:cNvPr>
                <p14:cNvContentPartPr/>
                <p14:nvPr/>
              </p14:nvContentPartPr>
              <p14:xfrm>
                <a:off x="1369697" y="422520"/>
                <a:ext cx="297720" cy="209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92B268-1E82-11A9-CD4D-D41EF5D37AB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52057" y="404520"/>
                  <a:ext cx="333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EBF153-23B1-F82F-9517-E4E94BA07290}"/>
                    </a:ext>
                  </a:extLst>
                </p14:cNvPr>
                <p14:cNvContentPartPr/>
                <p14:nvPr/>
              </p14:nvContentPartPr>
              <p14:xfrm>
                <a:off x="1188617" y="446280"/>
                <a:ext cx="233280" cy="568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EBF153-23B1-F82F-9517-E4E94BA072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0977" y="428280"/>
                  <a:ext cx="2689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462907-3FC1-1D00-2C66-030EFAD3ECC9}"/>
                    </a:ext>
                  </a:extLst>
                </p14:cNvPr>
                <p14:cNvContentPartPr/>
                <p14:nvPr/>
              </p14:nvContentPartPr>
              <p14:xfrm>
                <a:off x="1087097" y="457800"/>
                <a:ext cx="1345680" cy="908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462907-3FC1-1D00-2C66-030EFAD3ECC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9097" y="439800"/>
                  <a:ext cx="1381320" cy="9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9355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92430" y="304800"/>
            <a:ext cx="3122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خصوصیات هارد دیسک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3000" y="1752600"/>
            <a:ext cx="762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الف-ظرفیت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ب- سرعت دورانی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 –اینترفیس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PATA ,SATA</a:t>
            </a: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د- حافظه موقت (بافر)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ه- زمان جستجو(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Seek time</a:t>
            </a: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a-I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ard Disk Maxtor DiamondMax Plus 10 SATA II 160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4052505" cy="34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5 0.02151 L 5.55112E-17 4.1628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8BD15D5-DB2A-4E13-D78C-BCE44921F1AE}"/>
              </a:ext>
            </a:extLst>
          </p:cNvPr>
          <p:cNvGrpSpPr/>
          <p:nvPr/>
        </p:nvGrpSpPr>
        <p:grpSpPr>
          <a:xfrm>
            <a:off x="5471897" y="152160"/>
            <a:ext cx="2835720" cy="923400"/>
            <a:chOff x="5471897" y="152160"/>
            <a:chExt cx="2835720" cy="92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CF88DB-FF64-C649-BC44-D2B0E5FB9257}"/>
                    </a:ext>
                  </a:extLst>
                </p14:cNvPr>
                <p14:cNvContentPartPr/>
                <p14:nvPr/>
              </p14:nvContentPartPr>
              <p14:xfrm>
                <a:off x="7704617" y="542760"/>
                <a:ext cx="603000" cy="38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CF88DB-FF64-C649-BC44-D2B0E5FB92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86617" y="525120"/>
                  <a:ext cx="638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DC27AF-4BFB-461D-C907-8BDF320333A2}"/>
                    </a:ext>
                  </a:extLst>
                </p14:cNvPr>
                <p14:cNvContentPartPr/>
                <p14:nvPr/>
              </p14:nvContentPartPr>
              <p14:xfrm>
                <a:off x="7933937" y="302280"/>
                <a:ext cx="49680" cy="23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DC27AF-4BFB-461D-C907-8BDF320333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15937" y="284280"/>
                  <a:ext cx="8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6ABE60-13AB-EFDF-25D2-D1FEE3A4AAA0}"/>
                    </a:ext>
                  </a:extLst>
                </p14:cNvPr>
                <p14:cNvContentPartPr/>
                <p14:nvPr/>
              </p14:nvContentPartPr>
              <p14:xfrm>
                <a:off x="6986777" y="515400"/>
                <a:ext cx="786240" cy="41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6ABE60-13AB-EFDF-25D2-D1FEE3A4AA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69137" y="497760"/>
                  <a:ext cx="8218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A6FDEF-ECE1-AC9F-E0F3-CD5AF08F3705}"/>
                    </a:ext>
                  </a:extLst>
                </p14:cNvPr>
                <p14:cNvContentPartPr/>
                <p14:nvPr/>
              </p14:nvContentPartPr>
              <p14:xfrm>
                <a:off x="7468817" y="354840"/>
                <a:ext cx="71280" cy="21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A6FDEF-ECE1-AC9F-E0F3-CD5AF08F37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51177" y="336840"/>
                  <a:ext cx="106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F1B2B1-BBFE-A1DD-7250-313B32EEAED1}"/>
                    </a:ext>
                  </a:extLst>
                </p14:cNvPr>
                <p14:cNvContentPartPr/>
                <p14:nvPr/>
              </p14:nvContentPartPr>
              <p14:xfrm>
                <a:off x="7633337" y="325320"/>
                <a:ext cx="95040" cy="19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F1B2B1-BBFE-A1DD-7250-313B32EEAE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697" y="307320"/>
                  <a:ext cx="130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63293E-47CE-C47A-1378-4647DB664D46}"/>
                    </a:ext>
                  </a:extLst>
                </p14:cNvPr>
                <p14:cNvContentPartPr/>
                <p14:nvPr/>
              </p14:nvContentPartPr>
              <p14:xfrm>
                <a:off x="6147257" y="494160"/>
                <a:ext cx="531000" cy="447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63293E-47CE-C47A-1378-4647DB664D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29617" y="476520"/>
                  <a:ext cx="5666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1EB85B-9F72-961A-3127-0C77D5BE594A}"/>
                    </a:ext>
                  </a:extLst>
                </p14:cNvPr>
                <p14:cNvContentPartPr/>
                <p14:nvPr/>
              </p14:nvContentPartPr>
              <p14:xfrm>
                <a:off x="6445697" y="152160"/>
                <a:ext cx="177120" cy="332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1EB85B-9F72-961A-3127-0C77D5BE59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27697" y="134520"/>
                  <a:ext cx="212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C398CE-CB04-BF57-6E7A-06C7B8C3EC40}"/>
                    </a:ext>
                  </a:extLst>
                </p14:cNvPr>
                <p14:cNvContentPartPr/>
                <p14:nvPr/>
              </p14:nvContentPartPr>
              <p14:xfrm>
                <a:off x="6706697" y="360600"/>
                <a:ext cx="10800" cy="12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C398CE-CB04-BF57-6E7A-06C7B8C3EC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89057" y="342600"/>
                  <a:ext cx="46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8D5BEC-520B-CCA2-A789-488FED099CFB}"/>
                    </a:ext>
                  </a:extLst>
                </p14:cNvPr>
                <p14:cNvContentPartPr/>
                <p14:nvPr/>
              </p14:nvContentPartPr>
              <p14:xfrm>
                <a:off x="5471897" y="481560"/>
                <a:ext cx="843120" cy="21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8D5BEC-520B-CCA2-A789-488FED099C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54257" y="463560"/>
                  <a:ext cx="878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73742F-8CD7-D8E4-75A5-A0A23CA00DB1}"/>
                    </a:ext>
                  </a:extLst>
                </p14:cNvPr>
                <p14:cNvContentPartPr/>
                <p14:nvPr/>
              </p14:nvContentPartPr>
              <p14:xfrm>
                <a:off x="6194417" y="302280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73742F-8CD7-D8E4-75A5-A0A23CA00D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76777" y="284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DDFE61-B839-EE03-7ADB-B3A8BA6BED35}"/>
                    </a:ext>
                  </a:extLst>
                </p14:cNvPr>
                <p14:cNvContentPartPr/>
                <p14:nvPr/>
              </p14:nvContentPartPr>
              <p14:xfrm>
                <a:off x="5590697" y="901680"/>
                <a:ext cx="384120" cy="173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DDFE61-B839-EE03-7ADB-B3A8BA6BED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3057" y="883680"/>
                  <a:ext cx="419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49A636-092A-4641-F4FC-ADD463110D8E}"/>
                    </a:ext>
                  </a:extLst>
                </p14:cNvPr>
                <p14:cNvContentPartPr/>
                <p14:nvPr/>
              </p14:nvContentPartPr>
              <p14:xfrm>
                <a:off x="5682497" y="398760"/>
                <a:ext cx="292320" cy="59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49A636-092A-4641-F4FC-ADD463110D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64497" y="381120"/>
                  <a:ext cx="3279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90D3DE-D090-9BCF-5A42-221F3E85A11C}"/>
              </a:ext>
            </a:extLst>
          </p:cNvPr>
          <p:cNvGrpSpPr/>
          <p:nvPr/>
        </p:nvGrpSpPr>
        <p:grpSpPr>
          <a:xfrm>
            <a:off x="4158977" y="87360"/>
            <a:ext cx="958320" cy="749160"/>
            <a:chOff x="4158977" y="87360"/>
            <a:chExt cx="95832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742C1C-4082-A60A-A81D-88A7050196B0}"/>
                    </a:ext>
                  </a:extLst>
                </p14:cNvPr>
                <p14:cNvContentPartPr/>
                <p14:nvPr/>
              </p14:nvContentPartPr>
              <p14:xfrm>
                <a:off x="4820297" y="87360"/>
                <a:ext cx="229680" cy="526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742C1C-4082-A60A-A81D-88A7050196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02657" y="69720"/>
                  <a:ext cx="2653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B140B1-0A4A-2976-8E5F-B798EFF27528}"/>
                    </a:ext>
                  </a:extLst>
                </p14:cNvPr>
                <p14:cNvContentPartPr/>
                <p14:nvPr/>
              </p14:nvContentPartPr>
              <p14:xfrm>
                <a:off x="5021177" y="280320"/>
                <a:ext cx="96120" cy="70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B140B1-0A4A-2976-8E5F-B798EFF275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03537" y="262680"/>
                  <a:ext cx="13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A7213F-D546-2D78-C618-580A0670B7BB}"/>
                    </a:ext>
                  </a:extLst>
                </p14:cNvPr>
                <p14:cNvContentPartPr/>
                <p14:nvPr/>
              </p14:nvContentPartPr>
              <p14:xfrm>
                <a:off x="4158977" y="387240"/>
                <a:ext cx="591840" cy="44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A7213F-D546-2D78-C618-580A0670B7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1337" y="369240"/>
                  <a:ext cx="627480" cy="48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2BE37B-6202-4E84-3DAE-D5581EBEB8F8}"/>
              </a:ext>
            </a:extLst>
          </p:cNvPr>
          <p:cNvGrpSpPr/>
          <p:nvPr/>
        </p:nvGrpSpPr>
        <p:grpSpPr>
          <a:xfrm>
            <a:off x="790457" y="57840"/>
            <a:ext cx="2800080" cy="982080"/>
            <a:chOff x="790457" y="57840"/>
            <a:chExt cx="2800080" cy="9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F9F891-1675-E105-84C6-437591543CE8}"/>
                    </a:ext>
                  </a:extLst>
                </p14:cNvPr>
                <p14:cNvContentPartPr/>
                <p14:nvPr/>
              </p14:nvContentPartPr>
              <p14:xfrm>
                <a:off x="3431417" y="133080"/>
                <a:ext cx="159120" cy="458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F9F891-1675-E105-84C6-437591543C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13777" y="115440"/>
                  <a:ext cx="1947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E96488-5706-EB61-5173-F69E4BF6DEA3}"/>
                    </a:ext>
                  </a:extLst>
                </p14:cNvPr>
                <p14:cNvContentPartPr/>
                <p14:nvPr/>
              </p14:nvContentPartPr>
              <p14:xfrm>
                <a:off x="3521417" y="713400"/>
                <a:ext cx="3600" cy="1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E96488-5706-EB61-5173-F69E4BF6DE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3777" y="695760"/>
                  <a:ext cx="3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53F210-DB5F-8BB5-17E3-69177C338225}"/>
                    </a:ext>
                  </a:extLst>
                </p14:cNvPr>
                <p14:cNvContentPartPr/>
                <p14:nvPr/>
              </p14:nvContentPartPr>
              <p14:xfrm>
                <a:off x="2819057" y="454920"/>
                <a:ext cx="456840" cy="41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53F210-DB5F-8BB5-17E3-69177C3382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01057" y="437280"/>
                  <a:ext cx="4924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BA236B-B40A-87DB-6143-E57333610F3A}"/>
                    </a:ext>
                  </a:extLst>
                </p14:cNvPr>
                <p14:cNvContentPartPr/>
                <p14:nvPr/>
              </p14:nvContentPartPr>
              <p14:xfrm>
                <a:off x="2991857" y="57840"/>
                <a:ext cx="146520" cy="395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BA236B-B40A-87DB-6143-E57333610F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3857" y="40200"/>
                  <a:ext cx="1821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1A3CA2-BB46-B5C1-6900-D15AC376D319}"/>
                    </a:ext>
                  </a:extLst>
                </p14:cNvPr>
                <p14:cNvContentPartPr/>
                <p14:nvPr/>
              </p14:nvContentPartPr>
              <p14:xfrm>
                <a:off x="3161417" y="378600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1A3CA2-BB46-B5C1-6900-D15AC376D3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3777" y="360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BB0CAD-8DD4-3C1F-F636-2F02594B902E}"/>
                    </a:ext>
                  </a:extLst>
                </p14:cNvPr>
                <p14:cNvContentPartPr/>
                <p14:nvPr/>
              </p14:nvContentPartPr>
              <p14:xfrm>
                <a:off x="1936337" y="409920"/>
                <a:ext cx="1032840" cy="23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BB0CAD-8DD4-3C1F-F636-2F02594B90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18697" y="392280"/>
                  <a:ext cx="1068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D25E93-E6BC-00BB-803B-91C35EEC27CE}"/>
                    </a:ext>
                  </a:extLst>
                </p14:cNvPr>
                <p14:cNvContentPartPr/>
                <p14:nvPr/>
              </p14:nvContentPartPr>
              <p14:xfrm>
                <a:off x="2562737" y="344400"/>
                <a:ext cx="13680" cy="3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D25E93-E6BC-00BB-803B-91C35EEC27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45097" y="326400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9BF19C-0DDA-C75E-06F6-138324E5E928}"/>
                    </a:ext>
                  </a:extLst>
                </p14:cNvPr>
                <p14:cNvContentPartPr/>
                <p14:nvPr/>
              </p14:nvContentPartPr>
              <p14:xfrm>
                <a:off x="2158817" y="867840"/>
                <a:ext cx="399600" cy="172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9BF19C-0DDA-C75E-06F6-138324E5E9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40817" y="850200"/>
                  <a:ext cx="435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DB01B7-3A0D-374E-B84D-5A72344A91D5}"/>
                    </a:ext>
                  </a:extLst>
                </p14:cNvPr>
                <p14:cNvContentPartPr/>
                <p14:nvPr/>
              </p14:nvContentPartPr>
              <p14:xfrm>
                <a:off x="2043617" y="249000"/>
                <a:ext cx="321120" cy="90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DB01B7-3A0D-374E-B84D-5A72344A91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25617" y="231000"/>
                  <a:ext cx="356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169C47-01EF-8393-B733-EB9F38778ED2}"/>
                    </a:ext>
                  </a:extLst>
                </p14:cNvPr>
                <p14:cNvContentPartPr/>
                <p14:nvPr/>
              </p14:nvContentPartPr>
              <p14:xfrm>
                <a:off x="1500377" y="516840"/>
                <a:ext cx="252360" cy="295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169C47-01EF-8393-B733-EB9F38778E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82737" y="498840"/>
                  <a:ext cx="288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65F50E-80FA-E4F5-E8EB-992CDBC8963D}"/>
                    </a:ext>
                  </a:extLst>
                </p14:cNvPr>
                <p14:cNvContentPartPr/>
                <p14:nvPr/>
              </p14:nvContentPartPr>
              <p14:xfrm>
                <a:off x="1468697" y="146400"/>
                <a:ext cx="21960" cy="31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65F50E-80FA-E4F5-E8EB-992CDBC896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0697" y="128760"/>
                  <a:ext cx="57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3FAD20-5D0C-353F-E905-5F8CCA2489D3}"/>
                    </a:ext>
                  </a:extLst>
                </p14:cNvPr>
                <p14:cNvContentPartPr/>
                <p14:nvPr/>
              </p14:nvContentPartPr>
              <p14:xfrm>
                <a:off x="790457" y="416760"/>
                <a:ext cx="658800" cy="55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3FAD20-5D0C-353F-E905-5F8CCA2489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2817" y="398760"/>
                  <a:ext cx="6944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87D468-BF15-1CB4-CEA6-0492DCA13AFB}"/>
                    </a:ext>
                  </a:extLst>
                </p14:cNvPr>
                <p14:cNvContentPartPr/>
                <p14:nvPr/>
              </p14:nvContentPartPr>
              <p14:xfrm>
                <a:off x="1056137" y="229920"/>
                <a:ext cx="277200" cy="68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87D468-BF15-1CB4-CEA6-0492DCA13A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8137" y="211920"/>
                  <a:ext cx="3128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FDC554-ECB8-4D58-6607-5B141791F11B}"/>
              </a:ext>
            </a:extLst>
          </p:cNvPr>
          <p:cNvGrpSpPr/>
          <p:nvPr/>
        </p:nvGrpSpPr>
        <p:grpSpPr>
          <a:xfrm>
            <a:off x="5434457" y="1268880"/>
            <a:ext cx="2847600" cy="726480"/>
            <a:chOff x="5434457" y="1268880"/>
            <a:chExt cx="2847600" cy="72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CB84EF-1B56-8CDD-E67B-C20EE45D3C58}"/>
                    </a:ext>
                  </a:extLst>
                </p14:cNvPr>
                <p14:cNvContentPartPr/>
                <p14:nvPr/>
              </p14:nvContentPartPr>
              <p14:xfrm>
                <a:off x="7745657" y="1323240"/>
                <a:ext cx="536400" cy="340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CB84EF-1B56-8CDD-E67B-C20EE45D3C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27657" y="1305600"/>
                  <a:ext cx="572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AD8A7D-FE99-BCA5-CAF4-1392D31B8EBC}"/>
                    </a:ext>
                  </a:extLst>
                </p14:cNvPr>
                <p14:cNvContentPartPr/>
                <p14:nvPr/>
              </p14:nvContentPartPr>
              <p14:xfrm>
                <a:off x="7336337" y="1631760"/>
                <a:ext cx="306000" cy="339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AD8A7D-FE99-BCA5-CAF4-1392D31B8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18337" y="1613760"/>
                  <a:ext cx="341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71DEED-6961-CBCD-8D97-1FEBE2230475}"/>
                    </a:ext>
                  </a:extLst>
                </p14:cNvPr>
                <p14:cNvContentPartPr/>
                <p14:nvPr/>
              </p14:nvContentPartPr>
              <p14:xfrm>
                <a:off x="7108817" y="1545000"/>
                <a:ext cx="222480" cy="341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71DEED-6961-CBCD-8D97-1FEBE22304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91177" y="1527000"/>
                  <a:ext cx="258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872914-76D2-B7D3-8970-A590AFBB9E9B}"/>
                    </a:ext>
                  </a:extLst>
                </p14:cNvPr>
                <p14:cNvContentPartPr/>
                <p14:nvPr/>
              </p14:nvContentPartPr>
              <p14:xfrm>
                <a:off x="5766737" y="1437720"/>
                <a:ext cx="1245240" cy="198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872914-76D2-B7D3-8970-A590AFBB9E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48737" y="1420080"/>
                  <a:ext cx="1280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9401DC-027A-BC63-8149-DBD6986E7F36}"/>
                    </a:ext>
                  </a:extLst>
                </p14:cNvPr>
                <p14:cNvContentPartPr/>
                <p14:nvPr/>
              </p14:nvContentPartPr>
              <p14:xfrm>
                <a:off x="6533897" y="1862520"/>
                <a:ext cx="141120" cy="57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9401DC-027A-BC63-8149-DBD6986E7F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16257" y="1844520"/>
                  <a:ext cx="176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78621E-D765-2E81-62EE-4D75E9E86D1F}"/>
                    </a:ext>
                  </a:extLst>
                </p14:cNvPr>
                <p14:cNvContentPartPr/>
                <p14:nvPr/>
              </p14:nvContentPartPr>
              <p14:xfrm>
                <a:off x="6286217" y="1915080"/>
                <a:ext cx="143280" cy="80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78621E-D765-2E81-62EE-4D75E9E86D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68217" y="1897440"/>
                  <a:ext cx="178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A35C10-31B0-AE43-4BC4-F18ADB86233B}"/>
                    </a:ext>
                  </a:extLst>
                </p14:cNvPr>
                <p14:cNvContentPartPr/>
                <p14:nvPr/>
              </p14:nvContentPartPr>
              <p14:xfrm>
                <a:off x="6171017" y="1318560"/>
                <a:ext cx="241200" cy="73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A35C10-31B0-AE43-4BC4-F18ADB8623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53017" y="1300920"/>
                  <a:ext cx="276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B64E47-A940-C4E8-D2F5-1239BB730BC1}"/>
                    </a:ext>
                  </a:extLst>
                </p14:cNvPr>
                <p14:cNvContentPartPr/>
                <p14:nvPr/>
              </p14:nvContentPartPr>
              <p14:xfrm>
                <a:off x="5434457" y="1268880"/>
                <a:ext cx="248040" cy="379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B64E47-A940-C4E8-D2F5-1239BB730B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16817" y="1251240"/>
                  <a:ext cx="2836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85CBE2-BEED-2396-A311-7E49203DB535}"/>
                    </a:ext>
                  </a:extLst>
                </p14:cNvPr>
                <p14:cNvContentPartPr/>
                <p14:nvPr/>
              </p14:nvContentPartPr>
              <p14:xfrm>
                <a:off x="5502497" y="1783320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85CBE2-BEED-2396-A311-7E49203DB5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4497" y="1765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731B79E-92A8-F74F-80D7-6F5DB41E7943}"/>
              </a:ext>
            </a:extLst>
          </p:cNvPr>
          <p:cNvGrpSpPr/>
          <p:nvPr/>
        </p:nvGrpSpPr>
        <p:grpSpPr>
          <a:xfrm>
            <a:off x="2019857" y="1924440"/>
            <a:ext cx="2826720" cy="1584360"/>
            <a:chOff x="2019857" y="1924440"/>
            <a:chExt cx="2826720" cy="15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4F06363-F39F-9468-6481-F9B72F7B7B69}"/>
                    </a:ext>
                  </a:extLst>
                </p14:cNvPr>
                <p14:cNvContentPartPr/>
                <p14:nvPr/>
              </p14:nvContentPartPr>
              <p14:xfrm>
                <a:off x="4300097" y="2608800"/>
                <a:ext cx="546480" cy="445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4F06363-F39F-9468-6481-F9B72F7B7B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82097" y="2591160"/>
                  <a:ext cx="5821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FB28E7-209A-A816-1D8C-4C674765C238}"/>
                    </a:ext>
                  </a:extLst>
                </p14:cNvPr>
                <p14:cNvContentPartPr/>
                <p14:nvPr/>
              </p14:nvContentPartPr>
              <p14:xfrm>
                <a:off x="4496657" y="2310720"/>
                <a:ext cx="24120" cy="35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FB28E7-209A-A816-1D8C-4C674765C2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78657" y="2293080"/>
                  <a:ext cx="59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0EBD25-129B-6FB5-20BC-B3F78D21A1F8}"/>
                    </a:ext>
                  </a:extLst>
                </p14:cNvPr>
                <p14:cNvContentPartPr/>
                <p14:nvPr/>
              </p14:nvContentPartPr>
              <p14:xfrm>
                <a:off x="3968897" y="2594400"/>
                <a:ext cx="307800" cy="295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0EBD25-129B-6FB5-20BC-B3F78D21A1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0897" y="2576400"/>
                  <a:ext cx="343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31DFEA-03ED-81EE-81D0-5F16CF52DE46}"/>
                    </a:ext>
                  </a:extLst>
                </p14:cNvPr>
                <p14:cNvContentPartPr/>
                <p14:nvPr/>
              </p14:nvContentPartPr>
              <p14:xfrm>
                <a:off x="3940097" y="3055560"/>
                <a:ext cx="180360" cy="57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31DFEA-03ED-81EE-81D0-5F16CF52DE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22097" y="3037560"/>
                  <a:ext cx="216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52B451-0614-CCC9-6991-D1248FF2D5DE}"/>
                    </a:ext>
                  </a:extLst>
                </p14:cNvPr>
                <p14:cNvContentPartPr/>
                <p14:nvPr/>
              </p14:nvContentPartPr>
              <p14:xfrm>
                <a:off x="3140897" y="2557320"/>
                <a:ext cx="580320" cy="479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52B451-0614-CCC9-6991-D1248FF2D5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23257" y="2539680"/>
                  <a:ext cx="6159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2B4963-FC89-AA9A-6ADC-C0803468EFD9}"/>
                    </a:ext>
                  </a:extLst>
                </p14:cNvPr>
                <p14:cNvContentPartPr/>
                <p14:nvPr/>
              </p14:nvContentPartPr>
              <p14:xfrm>
                <a:off x="3592337" y="1924440"/>
                <a:ext cx="640080" cy="567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2B4963-FC89-AA9A-6ADC-C0803468EF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74697" y="1906440"/>
                  <a:ext cx="6757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7AD9FB-64C7-36A4-6B7F-F3C5D565B406}"/>
                    </a:ext>
                  </a:extLst>
                </p14:cNvPr>
                <p14:cNvContentPartPr/>
                <p14:nvPr/>
              </p14:nvContentPartPr>
              <p14:xfrm>
                <a:off x="3234497" y="2526720"/>
                <a:ext cx="73440" cy="325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7AD9FB-64C7-36A4-6B7F-F3C5D565B4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6497" y="2508720"/>
                  <a:ext cx="1090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B8D37B-D089-5DB0-3D14-1513322FE5C2}"/>
                    </a:ext>
                  </a:extLst>
                </p14:cNvPr>
                <p14:cNvContentPartPr/>
                <p14:nvPr/>
              </p14:nvContentPartPr>
              <p14:xfrm>
                <a:off x="2967017" y="2474160"/>
                <a:ext cx="206640" cy="294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B8D37B-D089-5DB0-3D14-1513322FE5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9017" y="2456160"/>
                  <a:ext cx="242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89EB7B-86C9-3B2E-5213-BE28AA53B922}"/>
                    </a:ext>
                  </a:extLst>
                </p14:cNvPr>
                <p14:cNvContentPartPr/>
                <p14:nvPr/>
              </p14:nvContentPartPr>
              <p14:xfrm>
                <a:off x="2793137" y="2284080"/>
                <a:ext cx="65160" cy="370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89EB7B-86C9-3B2E-5213-BE28AA53B9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75497" y="2266440"/>
                  <a:ext cx="1008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AEF576-DA60-0E32-64C5-42783384FC01}"/>
                    </a:ext>
                  </a:extLst>
                </p14:cNvPr>
                <p14:cNvContentPartPr/>
                <p14:nvPr/>
              </p14:nvContentPartPr>
              <p14:xfrm>
                <a:off x="2386337" y="2597280"/>
                <a:ext cx="300600" cy="91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AEF576-DA60-0E32-64C5-42783384FC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68337" y="2579280"/>
                  <a:ext cx="33624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74DFF6-7D41-237B-33BA-F928EAF8AA56}"/>
                    </a:ext>
                  </a:extLst>
                </p14:cNvPr>
                <p14:cNvContentPartPr/>
                <p14:nvPr/>
              </p14:nvContentPartPr>
              <p14:xfrm>
                <a:off x="2019857" y="2755680"/>
                <a:ext cx="61200" cy="79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74DFF6-7D41-237B-33BA-F928EAF8AA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1857" y="2737680"/>
                  <a:ext cx="96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BD1597-9428-B803-A61B-FC68D1A49B06}"/>
                    </a:ext>
                  </a:extLst>
                </p14:cNvPr>
                <p14:cNvContentPartPr/>
                <p14:nvPr/>
              </p14:nvContentPartPr>
              <p14:xfrm>
                <a:off x="2509817" y="2614560"/>
                <a:ext cx="80280" cy="150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BD1597-9428-B803-A61B-FC68D1A49B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91817" y="2596920"/>
                  <a:ext cx="1159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26B23A-6C29-3C63-841C-2F9A105276D5}"/>
              </a:ext>
            </a:extLst>
          </p:cNvPr>
          <p:cNvGrpSpPr/>
          <p:nvPr/>
        </p:nvGrpSpPr>
        <p:grpSpPr>
          <a:xfrm>
            <a:off x="7009097" y="2445720"/>
            <a:ext cx="1496880" cy="644760"/>
            <a:chOff x="7009097" y="2445720"/>
            <a:chExt cx="149688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0F31F9-514B-26C7-E522-ACDFA03E5073}"/>
                    </a:ext>
                  </a:extLst>
                </p14:cNvPr>
                <p14:cNvContentPartPr/>
                <p14:nvPr/>
              </p14:nvContentPartPr>
              <p14:xfrm>
                <a:off x="7958777" y="2733720"/>
                <a:ext cx="547200" cy="356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0F31F9-514B-26C7-E522-ACDFA03E50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40777" y="2716080"/>
                  <a:ext cx="582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54B7FD-2DDD-80EE-1B7D-6332BDC2C12C}"/>
                    </a:ext>
                  </a:extLst>
                </p14:cNvPr>
                <p14:cNvContentPartPr/>
                <p14:nvPr/>
              </p14:nvContentPartPr>
              <p14:xfrm>
                <a:off x="8012057" y="2518080"/>
                <a:ext cx="74160" cy="73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54B7FD-2DDD-80EE-1B7D-6332BDC2C1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94057" y="2500440"/>
                  <a:ext cx="109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9EA78B-21EA-B93F-8F21-B8D550B1A9BA}"/>
                    </a:ext>
                  </a:extLst>
                </p14:cNvPr>
                <p14:cNvContentPartPr/>
                <p14:nvPr/>
              </p14:nvContentPartPr>
              <p14:xfrm>
                <a:off x="7395737" y="2445720"/>
                <a:ext cx="502200" cy="382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9EA78B-21EA-B93F-8F21-B8D550B1A9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78097" y="2427720"/>
                  <a:ext cx="5378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97BB98-4E89-6301-5A5B-BEFD55FC4A5F}"/>
                    </a:ext>
                  </a:extLst>
                </p14:cNvPr>
                <p14:cNvContentPartPr/>
                <p14:nvPr/>
              </p14:nvContentPartPr>
              <p14:xfrm>
                <a:off x="7192337" y="2749920"/>
                <a:ext cx="171000" cy="267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97BB98-4E89-6301-5A5B-BEFD55FC4A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74337" y="2732280"/>
                  <a:ext cx="206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BB3D9B-53DE-EBC9-45E3-2533418C8944}"/>
                    </a:ext>
                  </a:extLst>
                </p14:cNvPr>
                <p14:cNvContentPartPr/>
                <p14:nvPr/>
              </p14:nvContentPartPr>
              <p14:xfrm>
                <a:off x="7009097" y="2701320"/>
                <a:ext cx="207720" cy="242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BB3D9B-53DE-EBC9-45E3-2533418C89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91457" y="2683680"/>
                  <a:ext cx="243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A63DE2-5A0C-35C9-5417-079EE0A8D382}"/>
                    </a:ext>
                  </a:extLst>
                </p14:cNvPr>
                <p14:cNvContentPartPr/>
                <p14:nvPr/>
              </p14:nvContentPartPr>
              <p14:xfrm>
                <a:off x="7657097" y="2651640"/>
                <a:ext cx="136080" cy="122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A63DE2-5A0C-35C9-5417-079EE0A8D3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39457" y="2633640"/>
                  <a:ext cx="1717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0E2A57E-C3D2-39F2-D5DA-2BBF6D5A73C8}"/>
              </a:ext>
            </a:extLst>
          </p:cNvPr>
          <p:cNvGrpSpPr/>
          <p:nvPr/>
        </p:nvGrpSpPr>
        <p:grpSpPr>
          <a:xfrm>
            <a:off x="7122137" y="3815160"/>
            <a:ext cx="1397160" cy="908280"/>
            <a:chOff x="7122137" y="3815160"/>
            <a:chExt cx="1397160" cy="90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C6DDD4-ABA4-B35C-D667-902EF3ABD1C0}"/>
                    </a:ext>
                  </a:extLst>
                </p14:cNvPr>
                <p14:cNvContentPartPr/>
                <p14:nvPr/>
              </p14:nvContentPartPr>
              <p14:xfrm>
                <a:off x="8349377" y="3833160"/>
                <a:ext cx="169920" cy="378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C6DDD4-ABA4-B35C-D667-902EF3ABD1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31377" y="3815160"/>
                  <a:ext cx="205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4C8025-8528-AF6E-095F-AC9492E53C17}"/>
                    </a:ext>
                  </a:extLst>
                </p14:cNvPr>
                <p14:cNvContentPartPr/>
                <p14:nvPr/>
              </p14:nvContentPartPr>
              <p14:xfrm>
                <a:off x="7949417" y="3815160"/>
                <a:ext cx="340920" cy="405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4C8025-8528-AF6E-095F-AC9492E53C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31417" y="3797160"/>
                  <a:ext cx="3765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9D3AAC-6820-215C-7720-DA103603C8B9}"/>
                    </a:ext>
                  </a:extLst>
                </p14:cNvPr>
                <p14:cNvContentPartPr/>
                <p14:nvPr/>
              </p14:nvContentPartPr>
              <p14:xfrm>
                <a:off x="7122137" y="3925680"/>
                <a:ext cx="749160" cy="797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9D3AAC-6820-215C-7720-DA103603C8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04497" y="3908040"/>
                  <a:ext cx="78480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5486FA-776C-7ABA-D105-D12B5BA42DD2}"/>
                    </a:ext>
                  </a:extLst>
                </p14:cNvPr>
                <p14:cNvContentPartPr/>
                <p14:nvPr/>
              </p14:nvContentPartPr>
              <p14:xfrm>
                <a:off x="7860857" y="4464600"/>
                <a:ext cx="78480" cy="48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5486FA-776C-7ABA-D105-D12B5BA42D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42857" y="4446960"/>
                  <a:ext cx="1141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79C0F49-A030-503C-C514-3F93E542C394}"/>
              </a:ext>
            </a:extLst>
          </p:cNvPr>
          <p:cNvGrpSpPr/>
          <p:nvPr/>
        </p:nvGrpSpPr>
        <p:grpSpPr>
          <a:xfrm>
            <a:off x="2398217" y="3519960"/>
            <a:ext cx="4334760" cy="943560"/>
            <a:chOff x="2398217" y="3519960"/>
            <a:chExt cx="4334760" cy="94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420449-EC65-79F2-7F07-8F075CAD9CE9}"/>
                    </a:ext>
                  </a:extLst>
                </p14:cNvPr>
                <p14:cNvContentPartPr/>
                <p14:nvPr/>
              </p14:nvContentPartPr>
              <p14:xfrm>
                <a:off x="6303857" y="3950520"/>
                <a:ext cx="429120" cy="407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420449-EC65-79F2-7F07-8F075CAD9C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85857" y="3932520"/>
                  <a:ext cx="4647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2A359D-9723-CBB3-0591-94C49C08CD22}"/>
                    </a:ext>
                  </a:extLst>
                </p14:cNvPr>
                <p14:cNvContentPartPr/>
                <p14:nvPr/>
              </p14:nvContentPartPr>
              <p14:xfrm>
                <a:off x="6094697" y="4094520"/>
                <a:ext cx="288360" cy="210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2A359D-9723-CBB3-0591-94C49C08CD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77057" y="4076520"/>
                  <a:ext cx="324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0B12E7-1249-8232-6BC9-7C386AA05390}"/>
                    </a:ext>
                  </a:extLst>
                </p14:cNvPr>
                <p14:cNvContentPartPr/>
                <p14:nvPr/>
              </p14:nvContentPartPr>
              <p14:xfrm>
                <a:off x="6102977" y="3630120"/>
                <a:ext cx="81720" cy="406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0B12E7-1249-8232-6BC9-7C386AA053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85337" y="3612120"/>
                  <a:ext cx="1173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308EAA-F03A-C0FF-331E-BD7DFD4B608E}"/>
                    </a:ext>
                  </a:extLst>
                </p14:cNvPr>
                <p14:cNvContentPartPr/>
                <p14:nvPr/>
              </p14:nvContentPartPr>
              <p14:xfrm>
                <a:off x="5446697" y="3878880"/>
                <a:ext cx="544320" cy="521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308EAA-F03A-C0FF-331E-BD7DFD4B60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29057" y="3860880"/>
                  <a:ext cx="5799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CC22134-9B33-E218-8E16-0856C54DCF10}"/>
                    </a:ext>
                  </a:extLst>
                </p14:cNvPr>
                <p14:cNvContentPartPr/>
                <p14:nvPr/>
              </p14:nvContentPartPr>
              <p14:xfrm>
                <a:off x="5745137" y="4405920"/>
                <a:ext cx="212400" cy="57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CC22134-9B33-E218-8E16-0856C54DCF1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27137" y="4387920"/>
                  <a:ext cx="248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09E161-298E-EBF1-79B7-2960B77393E7}"/>
                    </a:ext>
                  </a:extLst>
                </p14:cNvPr>
                <p14:cNvContentPartPr/>
                <p14:nvPr/>
              </p14:nvContentPartPr>
              <p14:xfrm>
                <a:off x="5454977" y="3890400"/>
                <a:ext cx="107280" cy="321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09E161-298E-EBF1-79B7-2960B77393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36977" y="3872400"/>
                  <a:ext cx="142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DECCCF-5600-2D1A-1F76-2136B54C8BF5}"/>
                    </a:ext>
                  </a:extLst>
                </p14:cNvPr>
                <p14:cNvContentPartPr/>
                <p14:nvPr/>
              </p14:nvContentPartPr>
              <p14:xfrm>
                <a:off x="5386577" y="3519960"/>
                <a:ext cx="155160" cy="451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DECCCF-5600-2D1A-1F76-2136B54C8BF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68937" y="3502320"/>
                  <a:ext cx="1908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4AADCC-4723-808D-5B2F-41044B8ECF88}"/>
                    </a:ext>
                  </a:extLst>
                </p14:cNvPr>
                <p14:cNvContentPartPr/>
                <p14:nvPr/>
              </p14:nvContentPartPr>
              <p14:xfrm>
                <a:off x="4818857" y="3972480"/>
                <a:ext cx="456480" cy="481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4AADCC-4723-808D-5B2F-41044B8ECF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01217" y="3954480"/>
                  <a:ext cx="4921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978665-582E-641F-56F1-5D245D22CDEC}"/>
                    </a:ext>
                  </a:extLst>
                </p14:cNvPr>
                <p14:cNvContentPartPr/>
                <p14:nvPr/>
              </p14:nvContentPartPr>
              <p14:xfrm>
                <a:off x="3972497" y="3904800"/>
                <a:ext cx="636480" cy="464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978665-582E-641F-56F1-5D245D22CD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54857" y="3886800"/>
                  <a:ext cx="6721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5AA2C9-2945-2FC9-2990-33B55E784261}"/>
                    </a:ext>
                  </a:extLst>
                </p14:cNvPr>
                <p14:cNvContentPartPr/>
                <p14:nvPr/>
              </p14:nvContentPartPr>
              <p14:xfrm>
                <a:off x="4208657" y="3738840"/>
                <a:ext cx="66240" cy="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5AA2C9-2945-2FC9-2990-33B55E7842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90657" y="3720840"/>
                  <a:ext cx="10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92837D-2A9E-7DAD-A3FB-E90ABB919482}"/>
                    </a:ext>
                  </a:extLst>
                </p14:cNvPr>
                <p14:cNvContentPartPr/>
                <p14:nvPr/>
              </p14:nvContentPartPr>
              <p14:xfrm>
                <a:off x="3000137" y="3886440"/>
                <a:ext cx="737280" cy="42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92837D-2A9E-7DAD-A3FB-E90ABB9194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82137" y="3868440"/>
                  <a:ext cx="7729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C0901C-5F7B-5E10-F7DC-677D3288C640}"/>
                    </a:ext>
                  </a:extLst>
                </p14:cNvPr>
                <p14:cNvContentPartPr/>
                <p14:nvPr/>
              </p14:nvContentPartPr>
              <p14:xfrm>
                <a:off x="2715017" y="4010640"/>
                <a:ext cx="369000" cy="237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C0901C-5F7B-5E10-F7DC-677D3288C6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97377" y="3993000"/>
                  <a:ext cx="404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695129-57B4-99A0-A700-03D3DF1FD04C}"/>
                    </a:ext>
                  </a:extLst>
                </p14:cNvPr>
                <p14:cNvContentPartPr/>
                <p14:nvPr/>
              </p14:nvContentPartPr>
              <p14:xfrm>
                <a:off x="2398217" y="3912360"/>
                <a:ext cx="379080" cy="457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695129-57B4-99A0-A700-03D3DF1FD0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80577" y="3894720"/>
                  <a:ext cx="41472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F636D20-AA6D-9003-DA93-8B7D8F03F919}"/>
              </a:ext>
            </a:extLst>
          </p:cNvPr>
          <p:cNvGrpSpPr/>
          <p:nvPr/>
        </p:nvGrpSpPr>
        <p:grpSpPr>
          <a:xfrm>
            <a:off x="5400617" y="2398560"/>
            <a:ext cx="1408320" cy="849240"/>
            <a:chOff x="5400617" y="2398560"/>
            <a:chExt cx="1408320" cy="84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A041FA0-0F4E-791C-DF80-873E825E7226}"/>
                    </a:ext>
                  </a:extLst>
                </p14:cNvPr>
                <p14:cNvContentPartPr/>
                <p14:nvPr/>
              </p14:nvContentPartPr>
              <p14:xfrm>
                <a:off x="5400617" y="2398560"/>
                <a:ext cx="342720" cy="474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A041FA0-0F4E-791C-DF80-873E825E72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82617" y="2380920"/>
                  <a:ext cx="3783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8C9D77-52B6-D854-97B9-121A8C848DDD}"/>
                    </a:ext>
                  </a:extLst>
                </p14:cNvPr>
                <p14:cNvContentPartPr/>
                <p14:nvPr/>
              </p14:nvContentPartPr>
              <p14:xfrm>
                <a:off x="5760617" y="2802120"/>
                <a:ext cx="86760" cy="75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8C9D77-52B6-D854-97B9-121A8C848DD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42617" y="2784480"/>
                  <a:ext cx="122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560207-5751-CA90-2FE1-4B4A31219AB3}"/>
                    </a:ext>
                  </a:extLst>
                </p14:cNvPr>
                <p14:cNvContentPartPr/>
                <p14:nvPr/>
              </p14:nvContentPartPr>
              <p14:xfrm>
                <a:off x="6162737" y="2640120"/>
                <a:ext cx="217440" cy="524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560207-5751-CA90-2FE1-4B4A31219A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45097" y="2622480"/>
                  <a:ext cx="2530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360F02-D4EA-7B4B-D61A-59E4E1D4CBFA}"/>
                    </a:ext>
                  </a:extLst>
                </p14:cNvPr>
                <p14:cNvContentPartPr/>
                <p14:nvPr/>
              </p14:nvContentPartPr>
              <p14:xfrm>
                <a:off x="6450737" y="2729760"/>
                <a:ext cx="133200" cy="191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360F02-D4EA-7B4B-D61A-59E4E1D4CB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32737" y="2711760"/>
                  <a:ext cx="168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1B399FC-2408-F40A-21BD-5D0D7948B784}"/>
                    </a:ext>
                  </a:extLst>
                </p14:cNvPr>
                <p14:cNvContentPartPr/>
                <p14:nvPr/>
              </p14:nvContentPartPr>
              <p14:xfrm>
                <a:off x="6620297" y="2541120"/>
                <a:ext cx="360" cy="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1B399FC-2408-F40A-21BD-5D0D7948B7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02657" y="2523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BA2C69-68F1-1BF7-3D20-41C35FEA1FFD}"/>
                    </a:ext>
                  </a:extLst>
                </p14:cNvPr>
                <p14:cNvContentPartPr/>
                <p14:nvPr/>
              </p14:nvContentPartPr>
              <p14:xfrm>
                <a:off x="6583937" y="2657400"/>
                <a:ext cx="225000" cy="590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BA2C69-68F1-1BF7-3D20-41C35FEA1F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66297" y="2639760"/>
                  <a:ext cx="26064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0A1796D-8256-ED26-5BD9-AE2A821D3A94}"/>
              </a:ext>
            </a:extLst>
          </p:cNvPr>
          <p:cNvGrpSpPr/>
          <p:nvPr/>
        </p:nvGrpSpPr>
        <p:grpSpPr>
          <a:xfrm>
            <a:off x="363857" y="3593400"/>
            <a:ext cx="1766520" cy="856080"/>
            <a:chOff x="363857" y="3593400"/>
            <a:chExt cx="1766520" cy="85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60E159-8362-7FA6-56B2-30B0AC5B2293}"/>
                    </a:ext>
                  </a:extLst>
                </p14:cNvPr>
                <p14:cNvContentPartPr/>
                <p14:nvPr/>
              </p14:nvContentPartPr>
              <p14:xfrm>
                <a:off x="363857" y="3593400"/>
                <a:ext cx="374400" cy="523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60E159-8362-7FA6-56B2-30B0AC5B22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6217" y="3575760"/>
                  <a:ext cx="4100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A2EE50-CA61-EF39-1530-17DB86AB01C9}"/>
                    </a:ext>
                  </a:extLst>
                </p14:cNvPr>
                <p14:cNvContentPartPr/>
                <p14:nvPr/>
              </p14:nvContentPartPr>
              <p14:xfrm>
                <a:off x="791897" y="3626880"/>
                <a:ext cx="178560" cy="383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A2EE50-CA61-EF39-1530-17DB86AB01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3897" y="3609240"/>
                  <a:ext cx="214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2CEBC76-1D58-5BBC-C0F3-AC0F5EA917BE}"/>
                    </a:ext>
                  </a:extLst>
                </p14:cNvPr>
                <p14:cNvContentPartPr/>
                <p14:nvPr/>
              </p14:nvContentPartPr>
              <p14:xfrm>
                <a:off x="972617" y="4023960"/>
                <a:ext cx="97200" cy="339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2CEBC76-1D58-5BBC-C0F3-AC0F5EA917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4977" y="4005960"/>
                  <a:ext cx="132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4738AA-0608-BE81-CFBD-2D1F5F7943A9}"/>
                    </a:ext>
                  </a:extLst>
                </p14:cNvPr>
                <p14:cNvContentPartPr/>
                <p14:nvPr/>
              </p14:nvContentPartPr>
              <p14:xfrm>
                <a:off x="1113737" y="3873120"/>
                <a:ext cx="205920" cy="273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4738AA-0608-BE81-CFBD-2D1F5F7943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5737" y="3855480"/>
                  <a:ext cx="241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D3A7B1-308F-8FF4-EA1B-6D5C79C1889E}"/>
                    </a:ext>
                  </a:extLst>
                </p14:cNvPr>
                <p14:cNvContentPartPr/>
                <p14:nvPr/>
              </p14:nvContentPartPr>
              <p14:xfrm>
                <a:off x="1601537" y="3996240"/>
                <a:ext cx="146520" cy="371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D3A7B1-308F-8FF4-EA1B-6D5C79C1889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3897" y="3978240"/>
                  <a:ext cx="1821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7C19FB-7D0F-C343-486E-EE82F66DA9E0}"/>
                    </a:ext>
                  </a:extLst>
                </p14:cNvPr>
                <p14:cNvContentPartPr/>
                <p14:nvPr/>
              </p14:nvContentPartPr>
              <p14:xfrm>
                <a:off x="1829417" y="4043040"/>
                <a:ext cx="75600" cy="157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7C19FB-7D0F-C343-486E-EE82F66DA9E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11777" y="4025040"/>
                  <a:ext cx="111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35AE7B-20A2-3F2F-3C39-517097CAED49}"/>
                    </a:ext>
                  </a:extLst>
                </p14:cNvPr>
                <p14:cNvContentPartPr/>
                <p14:nvPr/>
              </p14:nvContentPartPr>
              <p14:xfrm>
                <a:off x="1902497" y="3853320"/>
                <a:ext cx="44640" cy="19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35AE7B-20A2-3F2F-3C39-517097CAED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84857" y="3835320"/>
                  <a:ext cx="80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5694919-E590-23CE-47FC-D91010065B9C}"/>
                    </a:ext>
                  </a:extLst>
                </p14:cNvPr>
                <p14:cNvContentPartPr/>
                <p14:nvPr/>
              </p14:nvContentPartPr>
              <p14:xfrm>
                <a:off x="1967657" y="3985800"/>
                <a:ext cx="162720" cy="463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5694919-E590-23CE-47FC-D91010065B9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49657" y="3967800"/>
                  <a:ext cx="198360" cy="49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5530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6DFF9-2BB7-20C5-69D9-FF128776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086725" cy="1352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EA1456-452A-876D-B0B4-AD43519D5A90}"/>
                  </a:ext>
                </a:extLst>
              </p14:cNvPr>
              <p14:cNvContentPartPr/>
              <p14:nvPr/>
            </p14:nvContentPartPr>
            <p14:xfrm>
              <a:off x="2345320" y="1660293"/>
              <a:ext cx="287640" cy="1098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EA1456-452A-876D-B0B4-AD43519D5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680" y="1642293"/>
                <a:ext cx="32328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E62D73-8C8F-6CCB-9597-642FFB3D041C}"/>
                  </a:ext>
                </a:extLst>
              </p14:cNvPr>
              <p14:cNvContentPartPr/>
              <p14:nvPr/>
            </p14:nvContentPartPr>
            <p14:xfrm>
              <a:off x="4763440" y="3133413"/>
              <a:ext cx="323280" cy="531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E62D73-8C8F-6CCB-9597-642FFB3D04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5800" y="3115413"/>
                <a:ext cx="35892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280935-1448-52B3-C6DA-F583BFF25685}"/>
                  </a:ext>
                </a:extLst>
              </p14:cNvPr>
              <p14:cNvContentPartPr/>
              <p14:nvPr/>
            </p14:nvContentPartPr>
            <p14:xfrm>
              <a:off x="5167720" y="3169053"/>
              <a:ext cx="32400" cy="228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280935-1448-52B3-C6DA-F583BFF256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9720" y="3151053"/>
                <a:ext cx="680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2E79FE-077B-A4EF-5B34-9E2A4DE44A46}"/>
                  </a:ext>
                </a:extLst>
              </p14:cNvPr>
              <p14:cNvContentPartPr/>
              <p14:nvPr/>
            </p14:nvContentPartPr>
            <p14:xfrm>
              <a:off x="5108320" y="2983653"/>
              <a:ext cx="6516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2E79FE-077B-A4EF-5B34-9E2A4DE44A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0680" y="2965653"/>
                <a:ext cx="100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7DFE409-34F9-3AEC-47FE-6C38FEB9F508}"/>
                  </a:ext>
                </a:extLst>
              </p14:cNvPr>
              <p14:cNvContentPartPr/>
              <p14:nvPr/>
            </p14:nvContentPartPr>
            <p14:xfrm>
              <a:off x="5432320" y="3022533"/>
              <a:ext cx="290160" cy="695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7DFE409-34F9-3AEC-47FE-6C38FEB9F5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14320" y="3004893"/>
                <a:ext cx="32580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5BF7B8-B094-B750-D340-960B10F121A1}"/>
                  </a:ext>
                </a:extLst>
              </p14:cNvPr>
              <p14:cNvContentPartPr/>
              <p14:nvPr/>
            </p14:nvContentPartPr>
            <p14:xfrm>
              <a:off x="3001240" y="2923173"/>
              <a:ext cx="154440" cy="533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5BF7B8-B094-B750-D340-960B10F121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83600" y="2905533"/>
                <a:ext cx="19008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AB6A22-4968-5119-E2A2-3C1DB34D6B23}"/>
                  </a:ext>
                </a:extLst>
              </p14:cNvPr>
              <p14:cNvContentPartPr/>
              <p14:nvPr/>
            </p14:nvContentPartPr>
            <p14:xfrm>
              <a:off x="3316600" y="2873853"/>
              <a:ext cx="109800" cy="571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AB6A22-4968-5119-E2A2-3C1DB34D6B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8600" y="2855853"/>
                <a:ext cx="14544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56F6A6-104D-7C86-DB57-DEA2C6E2726A}"/>
                  </a:ext>
                </a:extLst>
              </p14:cNvPr>
              <p14:cNvContentPartPr/>
              <p14:nvPr/>
            </p14:nvContentPartPr>
            <p14:xfrm>
              <a:off x="3568600" y="2992653"/>
              <a:ext cx="412200" cy="499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56F6A6-104D-7C86-DB57-DEA2C6E272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0600" y="2974653"/>
                <a:ext cx="44784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1A69BC-03EE-D559-B6F6-DFC7115AA095}"/>
                  </a:ext>
                </a:extLst>
              </p14:cNvPr>
              <p14:cNvContentPartPr/>
              <p14:nvPr/>
            </p14:nvContentPartPr>
            <p14:xfrm>
              <a:off x="3237400" y="3752613"/>
              <a:ext cx="119880" cy="470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1A69BC-03EE-D559-B6F6-DFC7115AA0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19400" y="3734613"/>
                <a:ext cx="15552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8CE3BE-9C6F-665B-03BF-CD643724D844}"/>
                  </a:ext>
                </a:extLst>
              </p14:cNvPr>
              <p14:cNvContentPartPr/>
              <p14:nvPr/>
            </p14:nvContentPartPr>
            <p14:xfrm>
              <a:off x="3485440" y="3798333"/>
              <a:ext cx="80640" cy="423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8CE3BE-9C6F-665B-03BF-CD643724D8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67440" y="3780693"/>
                <a:ext cx="1162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00C995-8745-04D0-2019-E258A8604013}"/>
                  </a:ext>
                </a:extLst>
              </p14:cNvPr>
              <p14:cNvContentPartPr/>
              <p14:nvPr/>
            </p14:nvContentPartPr>
            <p14:xfrm>
              <a:off x="3679120" y="3744333"/>
              <a:ext cx="243360" cy="510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00C995-8745-04D0-2019-E258A860401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61480" y="3726333"/>
                <a:ext cx="2790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76D987-AD10-12C0-39CB-9BEDC468D561}"/>
                  </a:ext>
                </a:extLst>
              </p14:cNvPr>
              <p14:cNvContentPartPr/>
              <p14:nvPr/>
            </p14:nvContentPartPr>
            <p14:xfrm>
              <a:off x="2201320" y="4490973"/>
              <a:ext cx="4205880" cy="69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76D987-AD10-12C0-39CB-9BEDC468D5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83680" y="4472973"/>
                <a:ext cx="4241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BCC1C3-073F-D735-6CBD-8287B9999E1D}"/>
                  </a:ext>
                </a:extLst>
              </p14:cNvPr>
              <p14:cNvContentPartPr/>
              <p14:nvPr/>
            </p14:nvContentPartPr>
            <p14:xfrm>
              <a:off x="5049280" y="4014333"/>
              <a:ext cx="248400" cy="483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BCC1C3-073F-D735-6CBD-8287B9999E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31280" y="3996693"/>
                <a:ext cx="2840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A0E1D5-352A-3A67-90F1-C61525433D65}"/>
                  </a:ext>
                </a:extLst>
              </p14:cNvPr>
              <p14:cNvContentPartPr/>
              <p14:nvPr/>
            </p14:nvContentPartPr>
            <p14:xfrm>
              <a:off x="5374720" y="4062573"/>
              <a:ext cx="57240" cy="223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A0E1D5-352A-3A67-90F1-C61525433D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57080" y="4044933"/>
                <a:ext cx="928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467549E-BAE7-072E-E7AC-7F69D116E666}"/>
                  </a:ext>
                </a:extLst>
              </p14:cNvPr>
              <p14:cNvContentPartPr/>
              <p14:nvPr/>
            </p14:nvContentPartPr>
            <p14:xfrm>
              <a:off x="5358160" y="3918573"/>
              <a:ext cx="73800" cy="19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467549E-BAE7-072E-E7AC-7F69D116E6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0160" y="3900933"/>
                <a:ext cx="109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AF3F36-2FAF-9487-B516-A26F9A35AD83}"/>
                  </a:ext>
                </a:extLst>
              </p14:cNvPr>
              <p14:cNvContentPartPr/>
              <p14:nvPr/>
            </p14:nvContentPartPr>
            <p14:xfrm>
              <a:off x="5602960" y="3970053"/>
              <a:ext cx="244800" cy="510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AF3F36-2FAF-9487-B516-A26F9A35AD8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5320" y="3952053"/>
                <a:ext cx="280440" cy="54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B7CE28A-4E20-ACA7-8B4A-CE486FDC7DA4}"/>
              </a:ext>
            </a:extLst>
          </p:cNvPr>
          <p:cNvGrpSpPr/>
          <p:nvPr/>
        </p:nvGrpSpPr>
        <p:grpSpPr>
          <a:xfrm>
            <a:off x="3180520" y="4642173"/>
            <a:ext cx="1077120" cy="405000"/>
            <a:chOff x="3180520" y="4642173"/>
            <a:chExt cx="107712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B620C8-80FF-1F98-2F58-9B234B172169}"/>
                    </a:ext>
                  </a:extLst>
                </p14:cNvPr>
                <p14:cNvContentPartPr/>
                <p14:nvPr/>
              </p14:nvContentPartPr>
              <p14:xfrm>
                <a:off x="3911680" y="4691853"/>
                <a:ext cx="345960" cy="331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B620C8-80FF-1F98-2F58-9B234B1721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93680" y="4674213"/>
                  <a:ext cx="381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1F9DD3-D06C-67E4-8E2E-CF35EB75D8EB}"/>
                    </a:ext>
                  </a:extLst>
                </p14:cNvPr>
                <p14:cNvContentPartPr/>
                <p14:nvPr/>
              </p14:nvContentPartPr>
              <p14:xfrm>
                <a:off x="3520000" y="4642173"/>
                <a:ext cx="231120" cy="405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1F9DD3-D06C-67E4-8E2E-CF35EB75D8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02000" y="4624173"/>
                  <a:ext cx="2667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960340-E8D7-C36D-B234-4971AEA53934}"/>
                    </a:ext>
                  </a:extLst>
                </p14:cNvPr>
                <p14:cNvContentPartPr/>
                <p14:nvPr/>
              </p14:nvContentPartPr>
              <p14:xfrm>
                <a:off x="3180520" y="4654413"/>
                <a:ext cx="173160" cy="376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960340-E8D7-C36D-B234-4971AEA5393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62520" y="4636413"/>
                  <a:ext cx="20880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94F630-BF10-5A6B-4E8B-B959679C2F95}"/>
              </a:ext>
            </a:extLst>
          </p:cNvPr>
          <p:cNvGrpSpPr/>
          <p:nvPr/>
        </p:nvGrpSpPr>
        <p:grpSpPr>
          <a:xfrm>
            <a:off x="5172040" y="4806333"/>
            <a:ext cx="806400" cy="466560"/>
            <a:chOff x="5172040" y="4806333"/>
            <a:chExt cx="80640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418B85-8528-9EA7-54C4-EDB43315BCCA}"/>
                    </a:ext>
                  </a:extLst>
                </p14:cNvPr>
                <p14:cNvContentPartPr/>
                <p14:nvPr/>
              </p14:nvContentPartPr>
              <p14:xfrm>
                <a:off x="5172040" y="4855293"/>
                <a:ext cx="255240" cy="410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418B85-8528-9EA7-54C4-EDB43315BC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54400" y="4837653"/>
                  <a:ext cx="290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8AA869-732C-84BE-1341-BE2F03F7992C}"/>
                    </a:ext>
                  </a:extLst>
                </p14:cNvPr>
                <p14:cNvContentPartPr/>
                <p14:nvPr/>
              </p14:nvContentPartPr>
              <p14:xfrm>
                <a:off x="5485960" y="4921893"/>
                <a:ext cx="47520" cy="203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8AA869-732C-84BE-1341-BE2F03F799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68320" y="4904253"/>
                  <a:ext cx="83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E4349A-BD86-C278-CDA0-7C924A8CB68B}"/>
                    </a:ext>
                  </a:extLst>
                </p14:cNvPr>
                <p14:cNvContentPartPr/>
                <p14:nvPr/>
              </p14:nvContentPartPr>
              <p14:xfrm>
                <a:off x="5506840" y="4806333"/>
                <a:ext cx="57240" cy="17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E4349A-BD86-C278-CDA0-7C924A8CB6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88840" y="4788693"/>
                  <a:ext cx="92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E4BBEA-E37F-BCBD-3676-A68DC4FED424}"/>
                    </a:ext>
                  </a:extLst>
                </p14:cNvPr>
                <p14:cNvContentPartPr/>
                <p14:nvPr/>
              </p14:nvContentPartPr>
              <p14:xfrm>
                <a:off x="5698000" y="4854933"/>
                <a:ext cx="280440" cy="417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E4BBEA-E37F-BCBD-3676-A68DC4FED4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80000" y="4836933"/>
                  <a:ext cx="31608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835AA6-B925-3AA7-42B5-25500CB8AEC4}"/>
              </a:ext>
            </a:extLst>
          </p:cNvPr>
          <p:cNvGrpSpPr/>
          <p:nvPr/>
        </p:nvGrpSpPr>
        <p:grpSpPr>
          <a:xfrm>
            <a:off x="7305040" y="1649853"/>
            <a:ext cx="1341000" cy="651960"/>
            <a:chOff x="7305040" y="1649853"/>
            <a:chExt cx="134100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BD64811-06F4-94B9-FB70-0141EC95D2E8}"/>
                    </a:ext>
                  </a:extLst>
                </p14:cNvPr>
                <p14:cNvContentPartPr/>
                <p14:nvPr/>
              </p14:nvContentPartPr>
              <p14:xfrm>
                <a:off x="8371360" y="1649853"/>
                <a:ext cx="274680" cy="445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BD64811-06F4-94B9-FB70-0141EC95D2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53720" y="1631853"/>
                  <a:ext cx="3103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20C908-30DD-4398-9046-8C853341D4B1}"/>
                    </a:ext>
                  </a:extLst>
                </p14:cNvPr>
                <p14:cNvContentPartPr/>
                <p14:nvPr/>
              </p14:nvContentPartPr>
              <p14:xfrm>
                <a:off x="8127280" y="1999413"/>
                <a:ext cx="150840" cy="180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20C908-30DD-4398-9046-8C853341D4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09640" y="1981773"/>
                  <a:ext cx="186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921BA9-5619-5597-4D39-97225B195421}"/>
                    </a:ext>
                  </a:extLst>
                </p14:cNvPr>
                <p14:cNvContentPartPr/>
                <p14:nvPr/>
              </p14:nvContentPartPr>
              <p14:xfrm>
                <a:off x="7916320" y="1900053"/>
                <a:ext cx="223920" cy="253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921BA9-5619-5597-4D39-97225B1954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98320" y="1882053"/>
                  <a:ext cx="259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35AAF4-EB6F-5FDB-BBB5-71C8A4306237}"/>
                    </a:ext>
                  </a:extLst>
                </p14:cNvPr>
                <p14:cNvContentPartPr/>
                <p14:nvPr/>
              </p14:nvContentPartPr>
              <p14:xfrm>
                <a:off x="7305040" y="1912653"/>
                <a:ext cx="619560" cy="389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35AAF4-EB6F-5FDB-BBB5-71C8A43062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7040" y="1894653"/>
                  <a:ext cx="6552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42DEBA-366F-9CDA-13D7-91B7EB5B7FBC}"/>
                    </a:ext>
                  </a:extLst>
                </p14:cNvPr>
                <p14:cNvContentPartPr/>
                <p14:nvPr/>
              </p14:nvContentPartPr>
              <p14:xfrm>
                <a:off x="7554520" y="1831653"/>
                <a:ext cx="59400" cy="7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42DEBA-366F-9CDA-13D7-91B7EB5B7FB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36880" y="1813653"/>
                  <a:ext cx="950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D40EFB-7FF2-FAB6-8499-18AD63AE603D}"/>
              </a:ext>
            </a:extLst>
          </p:cNvPr>
          <p:cNvGrpSpPr/>
          <p:nvPr/>
        </p:nvGrpSpPr>
        <p:grpSpPr>
          <a:xfrm>
            <a:off x="5142880" y="1643013"/>
            <a:ext cx="1465200" cy="531720"/>
            <a:chOff x="5142880" y="1643013"/>
            <a:chExt cx="146520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24256B-918B-9C60-2926-FD620ACC4210}"/>
                    </a:ext>
                  </a:extLst>
                </p14:cNvPr>
                <p14:cNvContentPartPr/>
                <p14:nvPr/>
              </p14:nvContentPartPr>
              <p14:xfrm>
                <a:off x="6030640" y="1748493"/>
                <a:ext cx="97560" cy="293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24256B-918B-9C60-2926-FD620ACC42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13000" y="1730493"/>
                  <a:ext cx="133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01039B-CC00-7CA6-6145-6789BE148210}"/>
                    </a:ext>
                  </a:extLst>
                </p14:cNvPr>
                <p14:cNvContentPartPr/>
                <p14:nvPr/>
              </p14:nvContentPartPr>
              <p14:xfrm>
                <a:off x="6299920" y="1790613"/>
                <a:ext cx="143640" cy="272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01039B-CC00-7CA6-6145-6789BE1482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82280" y="1772973"/>
                  <a:ext cx="179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74FD1C-01F0-0BA1-5DF9-0A3FE423655D}"/>
                    </a:ext>
                  </a:extLst>
                </p14:cNvPr>
                <p14:cNvContentPartPr/>
                <p14:nvPr/>
              </p14:nvContentPartPr>
              <p14:xfrm>
                <a:off x="6479560" y="1789173"/>
                <a:ext cx="128520" cy="252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74FD1C-01F0-0BA1-5DF9-0A3FE42365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61560" y="1771533"/>
                  <a:ext cx="164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FB3887-5AFA-3442-85F7-EC5C5A04D411}"/>
                    </a:ext>
                  </a:extLst>
                </p14:cNvPr>
                <p14:cNvContentPartPr/>
                <p14:nvPr/>
              </p14:nvContentPartPr>
              <p14:xfrm>
                <a:off x="5142880" y="1821573"/>
                <a:ext cx="539640" cy="239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FB3887-5AFA-3442-85F7-EC5C5A04D4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4880" y="1803933"/>
                  <a:ext cx="575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7BA835-BCE9-D66C-5521-0C13875F4CB4}"/>
                    </a:ext>
                  </a:extLst>
                </p14:cNvPr>
                <p14:cNvContentPartPr/>
                <p14:nvPr/>
              </p14:nvContentPartPr>
              <p14:xfrm>
                <a:off x="5506840" y="2138013"/>
                <a:ext cx="122040" cy="36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7BA835-BCE9-D66C-5521-0C13875F4CB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88840" y="2120373"/>
                  <a:ext cx="157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A0E8B6-7A2A-F02F-7B8F-DB21056B6B86}"/>
                    </a:ext>
                  </a:extLst>
                </p14:cNvPr>
                <p14:cNvContentPartPr/>
                <p14:nvPr/>
              </p14:nvContentPartPr>
              <p14:xfrm>
                <a:off x="5593960" y="1643013"/>
                <a:ext cx="444960" cy="126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A0E8B6-7A2A-F02F-7B8F-DB21056B6B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76320" y="1625373"/>
                  <a:ext cx="4806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235835-0D12-6243-F067-5DA72A9F7220}"/>
              </a:ext>
            </a:extLst>
          </p:cNvPr>
          <p:cNvGrpSpPr/>
          <p:nvPr/>
        </p:nvGrpSpPr>
        <p:grpSpPr>
          <a:xfrm>
            <a:off x="5914720" y="2123253"/>
            <a:ext cx="1396440" cy="1210320"/>
            <a:chOff x="5914720" y="2123253"/>
            <a:chExt cx="1396440" cy="12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E18172-9B85-A146-9946-703F76DE10AB}"/>
                    </a:ext>
                  </a:extLst>
                </p14:cNvPr>
                <p14:cNvContentPartPr/>
                <p14:nvPr/>
              </p14:nvContentPartPr>
              <p14:xfrm>
                <a:off x="5914720" y="2176893"/>
                <a:ext cx="22680" cy="19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E18172-9B85-A146-9946-703F76DE10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97080" y="2158893"/>
                  <a:ext cx="58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B278A9-9AB7-42AD-63AF-598ABC9BCB41}"/>
                    </a:ext>
                  </a:extLst>
                </p14:cNvPr>
                <p14:cNvContentPartPr/>
                <p14:nvPr/>
              </p14:nvContentPartPr>
              <p14:xfrm>
                <a:off x="5937040" y="2123253"/>
                <a:ext cx="949320" cy="298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B278A9-9AB7-42AD-63AF-598ABC9BCB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19400" y="2105253"/>
                  <a:ext cx="984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13951F-7C1F-C8A5-55A2-3EDFD365732E}"/>
                    </a:ext>
                  </a:extLst>
                </p14:cNvPr>
                <p14:cNvContentPartPr/>
                <p14:nvPr/>
              </p14:nvContentPartPr>
              <p14:xfrm>
                <a:off x="6595480" y="2426013"/>
                <a:ext cx="715680" cy="907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13951F-7C1F-C8A5-55A2-3EDFD36573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77840" y="2408373"/>
                  <a:ext cx="751320" cy="9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879C99-F1CE-0387-A9C4-721F444F0448}"/>
              </a:ext>
            </a:extLst>
          </p:cNvPr>
          <p:cNvGrpSpPr/>
          <p:nvPr/>
        </p:nvGrpSpPr>
        <p:grpSpPr>
          <a:xfrm>
            <a:off x="2971720" y="5191893"/>
            <a:ext cx="3832560" cy="736200"/>
            <a:chOff x="2971720" y="5191893"/>
            <a:chExt cx="3832560" cy="73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E107D10-14BC-821C-312D-F584D9A44B1C}"/>
                    </a:ext>
                  </a:extLst>
                </p14:cNvPr>
                <p14:cNvContentPartPr/>
                <p14:nvPr/>
              </p14:nvContentPartPr>
              <p14:xfrm>
                <a:off x="2971720" y="5191893"/>
                <a:ext cx="1312200" cy="298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E107D10-14BC-821C-312D-F584D9A44B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53720" y="5173893"/>
                  <a:ext cx="1347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0C65A4-2A92-B395-B729-7F0B5213BC4E}"/>
                    </a:ext>
                  </a:extLst>
                </p14:cNvPr>
                <p14:cNvContentPartPr/>
                <p14:nvPr/>
              </p14:nvContentPartPr>
              <p14:xfrm>
                <a:off x="3803680" y="5414373"/>
                <a:ext cx="3000600" cy="513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0C65A4-2A92-B395-B729-7F0B5213BC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85680" y="5396373"/>
                  <a:ext cx="3036240" cy="5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035C1C-EC45-9A13-2236-42A8FCE779B9}"/>
              </a:ext>
            </a:extLst>
          </p:cNvPr>
          <p:cNvGrpSpPr/>
          <p:nvPr/>
        </p:nvGrpSpPr>
        <p:grpSpPr>
          <a:xfrm>
            <a:off x="7853680" y="3275253"/>
            <a:ext cx="931680" cy="1062720"/>
            <a:chOff x="7853680" y="3275253"/>
            <a:chExt cx="931680" cy="10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AF8145-69A1-66D2-8D5A-0E6EB6DE8A2C}"/>
                    </a:ext>
                  </a:extLst>
                </p14:cNvPr>
                <p14:cNvContentPartPr/>
                <p14:nvPr/>
              </p14:nvContentPartPr>
              <p14:xfrm>
                <a:off x="8517880" y="3535173"/>
                <a:ext cx="267480" cy="195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AF8145-69A1-66D2-8D5A-0E6EB6DE8A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99880" y="3517533"/>
                  <a:ext cx="303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225F21-12CB-598A-C420-2942DF912804}"/>
                    </a:ext>
                  </a:extLst>
                </p14:cNvPr>
                <p14:cNvContentPartPr/>
                <p14:nvPr/>
              </p14:nvContentPartPr>
              <p14:xfrm>
                <a:off x="8525800" y="3275253"/>
                <a:ext cx="33120" cy="254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225F21-12CB-598A-C420-2942DF9128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8160" y="3257253"/>
                  <a:ext cx="68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AD5D9C-7004-9E07-7EB0-28DD8A29DD81}"/>
                    </a:ext>
                  </a:extLst>
                </p14:cNvPr>
                <p14:cNvContentPartPr/>
                <p14:nvPr/>
              </p14:nvContentPartPr>
              <p14:xfrm>
                <a:off x="7853680" y="3459573"/>
                <a:ext cx="586440" cy="353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AD5D9C-7004-9E07-7EB0-28DD8A29DD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36040" y="3441933"/>
                  <a:ext cx="622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97CA07-DA66-C4D9-6279-6E7467FC31A2}"/>
                    </a:ext>
                  </a:extLst>
                </p14:cNvPr>
                <p14:cNvContentPartPr/>
                <p14:nvPr/>
              </p14:nvContentPartPr>
              <p14:xfrm>
                <a:off x="8064280" y="3319533"/>
                <a:ext cx="186120" cy="19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97CA07-DA66-C4D9-6279-6E7467FC31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6280" y="3301893"/>
                  <a:ext cx="22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0B6413-B1B0-96EF-C191-AA51944034B4}"/>
                    </a:ext>
                  </a:extLst>
                </p14:cNvPr>
                <p14:cNvContentPartPr/>
                <p14:nvPr/>
              </p14:nvContentPartPr>
              <p14:xfrm>
                <a:off x="7991920" y="3823533"/>
                <a:ext cx="239040" cy="514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0B6413-B1B0-96EF-C191-AA51944034B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73920" y="3805893"/>
                  <a:ext cx="27468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305D84-1D8A-57FE-8E0E-C0605F30FA2B}"/>
              </a:ext>
            </a:extLst>
          </p:cNvPr>
          <p:cNvGrpSpPr/>
          <p:nvPr/>
        </p:nvGrpSpPr>
        <p:grpSpPr>
          <a:xfrm>
            <a:off x="7804000" y="5061573"/>
            <a:ext cx="687960" cy="834480"/>
            <a:chOff x="7804000" y="5061573"/>
            <a:chExt cx="687960" cy="83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B58E2AC-658F-5F22-D195-CC4C14941935}"/>
                    </a:ext>
                  </a:extLst>
                </p14:cNvPr>
                <p14:cNvContentPartPr/>
                <p14:nvPr/>
              </p14:nvContentPartPr>
              <p14:xfrm>
                <a:off x="8255800" y="5466573"/>
                <a:ext cx="177840" cy="399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B58E2AC-658F-5F22-D195-CC4C1494193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38160" y="5448933"/>
                  <a:ext cx="2134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688A7C-2B1E-846E-7408-933E668A2A3C}"/>
                    </a:ext>
                  </a:extLst>
                </p14:cNvPr>
                <p14:cNvContentPartPr/>
                <p14:nvPr/>
              </p14:nvContentPartPr>
              <p14:xfrm>
                <a:off x="8430760" y="5509413"/>
                <a:ext cx="61200" cy="46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688A7C-2B1E-846E-7408-933E668A2A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2760" y="5491413"/>
                  <a:ext cx="96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A17C34-2A76-F8A0-23E1-E0211B2A7597}"/>
                    </a:ext>
                  </a:extLst>
                </p14:cNvPr>
                <p14:cNvContentPartPr/>
                <p14:nvPr/>
              </p14:nvContentPartPr>
              <p14:xfrm>
                <a:off x="7804000" y="5631093"/>
                <a:ext cx="425520" cy="264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A17C34-2A76-F8A0-23E1-E0211B2A75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86360" y="5613453"/>
                  <a:ext cx="461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D1AEBF-FDF4-515D-3996-B81350627FC8}"/>
                    </a:ext>
                  </a:extLst>
                </p14:cNvPr>
                <p14:cNvContentPartPr/>
                <p14:nvPr/>
              </p14:nvContentPartPr>
              <p14:xfrm>
                <a:off x="7908400" y="5061573"/>
                <a:ext cx="241920" cy="306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D1AEBF-FDF4-515D-3996-B81350627F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90400" y="5043573"/>
                  <a:ext cx="27756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A73764D-EF5E-CFE8-8160-837A42E4109C}"/>
              </a:ext>
            </a:extLst>
          </p:cNvPr>
          <p:cNvGrpSpPr/>
          <p:nvPr/>
        </p:nvGrpSpPr>
        <p:grpSpPr>
          <a:xfrm>
            <a:off x="7908400" y="4507893"/>
            <a:ext cx="955440" cy="470520"/>
            <a:chOff x="7908400" y="4507893"/>
            <a:chExt cx="95544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E4A3C3-72B8-9DB6-9062-FA5F62B43163}"/>
                    </a:ext>
                  </a:extLst>
                </p14:cNvPr>
                <p14:cNvContentPartPr/>
                <p14:nvPr/>
              </p14:nvContentPartPr>
              <p14:xfrm>
                <a:off x="7908400" y="4507893"/>
                <a:ext cx="203400" cy="306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E4A3C3-72B8-9DB6-9062-FA5F62B4316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90400" y="4490253"/>
                  <a:ext cx="239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8CFBAA1-2B02-8B17-9924-8D3C33E1B99D}"/>
                    </a:ext>
                  </a:extLst>
                </p14:cNvPr>
                <p14:cNvContentPartPr/>
                <p14:nvPr/>
              </p14:nvContentPartPr>
              <p14:xfrm>
                <a:off x="8103520" y="4718493"/>
                <a:ext cx="97560" cy="61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8CFBAA1-2B02-8B17-9924-8D3C33E1B9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85880" y="4700853"/>
                  <a:ext cx="133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ADD841-2E22-D009-E8D3-5D594AE826D6}"/>
                    </a:ext>
                  </a:extLst>
                </p14:cNvPr>
                <p14:cNvContentPartPr/>
                <p14:nvPr/>
              </p14:nvContentPartPr>
              <p14:xfrm>
                <a:off x="8396560" y="4674213"/>
                <a:ext cx="148680" cy="304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ADD841-2E22-D009-E8D3-5D594AE826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78560" y="4656213"/>
                  <a:ext cx="184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A1E55D-492C-0E3D-7957-12230CC021F7}"/>
                    </a:ext>
                  </a:extLst>
                </p14:cNvPr>
                <p14:cNvContentPartPr/>
                <p14:nvPr/>
              </p14:nvContentPartPr>
              <p14:xfrm>
                <a:off x="8602480" y="4711293"/>
                <a:ext cx="31680" cy="152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A1E55D-492C-0E3D-7957-12230CC021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84840" y="4693653"/>
                  <a:ext cx="67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0A3EF53-11FB-D187-188B-E55C58CAE528}"/>
                    </a:ext>
                  </a:extLst>
                </p14:cNvPr>
                <p14:cNvContentPartPr/>
                <p14:nvPr/>
              </p14:nvContentPartPr>
              <p14:xfrm>
                <a:off x="8593120" y="4625973"/>
                <a:ext cx="10080" cy="9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0A3EF53-11FB-D187-188B-E55C58CAE5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75120" y="4607973"/>
                  <a:ext cx="45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3040EE9-EC45-2A04-7AD8-C2BA34B8DA77}"/>
                    </a:ext>
                  </a:extLst>
                </p14:cNvPr>
                <p14:cNvContentPartPr/>
                <p14:nvPr/>
              </p14:nvContentPartPr>
              <p14:xfrm>
                <a:off x="8723440" y="4660173"/>
                <a:ext cx="140400" cy="289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3040EE9-EC45-2A04-7AD8-C2BA34B8DA7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05440" y="4642173"/>
                  <a:ext cx="176040" cy="32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057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E6D0740-0A8D-1814-B38D-12A59315518E}"/>
              </a:ext>
            </a:extLst>
          </p:cNvPr>
          <p:cNvGrpSpPr/>
          <p:nvPr/>
        </p:nvGrpSpPr>
        <p:grpSpPr>
          <a:xfrm>
            <a:off x="1449977" y="393000"/>
            <a:ext cx="975600" cy="789120"/>
            <a:chOff x="1449977" y="393000"/>
            <a:chExt cx="975600" cy="78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669D91-5D9D-1BBD-4CA3-BD1E27121111}"/>
                    </a:ext>
                  </a:extLst>
                </p14:cNvPr>
                <p14:cNvContentPartPr/>
                <p14:nvPr/>
              </p14:nvContentPartPr>
              <p14:xfrm>
                <a:off x="1449977" y="582720"/>
                <a:ext cx="270000" cy="533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669D91-5D9D-1BBD-4CA3-BD1E2712111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32337" y="565080"/>
                  <a:ext cx="3056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BA83CB-1B03-4019-0978-9CFAE4F943F2}"/>
                    </a:ext>
                  </a:extLst>
                </p14:cNvPr>
                <p14:cNvContentPartPr/>
                <p14:nvPr/>
              </p14:nvContentPartPr>
              <p14:xfrm>
                <a:off x="2114177" y="393000"/>
                <a:ext cx="311400" cy="789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BA83CB-1B03-4019-0978-9CFAE4F943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96177" y="375000"/>
                  <a:ext cx="347040" cy="82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307EB1-CFDB-E405-30F1-03E0E6206CB2}"/>
                  </a:ext>
                </a:extLst>
              </p14:cNvPr>
              <p14:cNvContentPartPr/>
              <p14:nvPr/>
            </p14:nvContentPartPr>
            <p14:xfrm>
              <a:off x="4253657" y="835440"/>
              <a:ext cx="1206720" cy="257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307EB1-CFDB-E405-30F1-03E0E6206C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6017" y="817800"/>
                <a:ext cx="124236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D6919-1A60-6596-74C2-2432B1CD2743}"/>
              </a:ext>
            </a:extLst>
          </p:cNvPr>
          <p:cNvGrpSpPr/>
          <p:nvPr/>
        </p:nvGrpSpPr>
        <p:grpSpPr>
          <a:xfrm>
            <a:off x="2662097" y="432600"/>
            <a:ext cx="519480" cy="782280"/>
            <a:chOff x="2662097" y="432600"/>
            <a:chExt cx="519480" cy="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52239C-935C-5E9A-5AF8-842749E9930A}"/>
                    </a:ext>
                  </a:extLst>
                </p14:cNvPr>
                <p14:cNvContentPartPr/>
                <p14:nvPr/>
              </p14:nvContentPartPr>
              <p14:xfrm>
                <a:off x="2662097" y="557880"/>
                <a:ext cx="70920" cy="657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52239C-935C-5E9A-5AF8-842749E993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4097" y="539880"/>
                  <a:ext cx="10656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4DEAAC-A970-6C6D-DFB5-A4E55217B3F3}"/>
                    </a:ext>
                  </a:extLst>
                </p14:cNvPr>
                <p14:cNvContentPartPr/>
                <p14:nvPr/>
              </p14:nvContentPartPr>
              <p14:xfrm>
                <a:off x="2670017" y="432600"/>
                <a:ext cx="511560" cy="771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4DEAAC-A970-6C6D-DFB5-A4E55217B3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2017" y="414600"/>
                  <a:ext cx="547200" cy="80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DA833C-F126-722D-501F-75C8AB3C3773}"/>
              </a:ext>
            </a:extLst>
          </p:cNvPr>
          <p:cNvGrpSpPr/>
          <p:nvPr/>
        </p:nvGrpSpPr>
        <p:grpSpPr>
          <a:xfrm>
            <a:off x="8500937" y="412080"/>
            <a:ext cx="521280" cy="626400"/>
            <a:chOff x="8500937" y="412080"/>
            <a:chExt cx="521280" cy="62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93A4F6-8E0B-16BC-B08A-68B200B239E7}"/>
                    </a:ext>
                  </a:extLst>
                </p14:cNvPr>
                <p14:cNvContentPartPr/>
                <p14:nvPr/>
              </p14:nvContentPartPr>
              <p14:xfrm>
                <a:off x="8500937" y="523680"/>
                <a:ext cx="31680" cy="41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93A4F6-8E0B-16BC-B08A-68B200B239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3297" y="506040"/>
                  <a:ext cx="673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A86615-3643-C52B-4249-C5F83CF4B70D}"/>
                    </a:ext>
                  </a:extLst>
                </p14:cNvPr>
                <p14:cNvContentPartPr/>
                <p14:nvPr/>
              </p14:nvContentPartPr>
              <p14:xfrm>
                <a:off x="8504897" y="412080"/>
                <a:ext cx="517320" cy="626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A86615-3643-C52B-4249-C5F83CF4B7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87257" y="394080"/>
                  <a:ext cx="552960" cy="66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5C4818-2CEF-DFC1-39B6-C29DB8A26C42}"/>
              </a:ext>
            </a:extLst>
          </p:cNvPr>
          <p:cNvGrpSpPr/>
          <p:nvPr/>
        </p:nvGrpSpPr>
        <p:grpSpPr>
          <a:xfrm>
            <a:off x="5653697" y="585600"/>
            <a:ext cx="2633040" cy="700200"/>
            <a:chOff x="5653697" y="585600"/>
            <a:chExt cx="2633040" cy="70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3E2288-3BF3-B072-918F-5F219D90286F}"/>
                    </a:ext>
                  </a:extLst>
                </p14:cNvPr>
                <p14:cNvContentPartPr/>
                <p14:nvPr/>
              </p14:nvContentPartPr>
              <p14:xfrm>
                <a:off x="5653697" y="585600"/>
                <a:ext cx="136080" cy="51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3E2288-3BF3-B072-918F-5F219D9028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35697" y="567960"/>
                  <a:ext cx="1717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B35E3B-2179-C407-83FA-CFB63C9C1BFB}"/>
                    </a:ext>
                  </a:extLst>
                </p14:cNvPr>
                <p14:cNvContentPartPr/>
                <p14:nvPr/>
              </p14:nvContentPartPr>
              <p14:xfrm>
                <a:off x="5945657" y="834000"/>
                <a:ext cx="86760" cy="45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B35E3B-2179-C407-83FA-CFB63C9C1B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28017" y="816000"/>
                  <a:ext cx="1224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6C106C-E941-3219-9109-59EF58C29D88}"/>
                    </a:ext>
                  </a:extLst>
                </p14:cNvPr>
                <p14:cNvContentPartPr/>
                <p14:nvPr/>
              </p14:nvContentPartPr>
              <p14:xfrm>
                <a:off x="6189017" y="890160"/>
                <a:ext cx="128160" cy="155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6C106C-E941-3219-9109-59EF58C29D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71377" y="872520"/>
                  <a:ext cx="163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D7ACD8-295C-C79F-612A-0F709B121C83}"/>
                    </a:ext>
                  </a:extLst>
                </p14:cNvPr>
                <p14:cNvContentPartPr/>
                <p14:nvPr/>
              </p14:nvContentPartPr>
              <p14:xfrm>
                <a:off x="6452897" y="842640"/>
                <a:ext cx="180360" cy="186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D7ACD8-295C-C79F-612A-0F709B121C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4897" y="824640"/>
                  <a:ext cx="216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408C5B-982B-86C6-12C9-CB7D6F67C3B5}"/>
                    </a:ext>
                  </a:extLst>
                </p14:cNvPr>
                <p14:cNvContentPartPr/>
                <p14:nvPr/>
              </p14:nvContentPartPr>
              <p14:xfrm>
                <a:off x="6723617" y="891240"/>
                <a:ext cx="141120" cy="139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408C5B-982B-86C6-12C9-CB7D6F67C3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05977" y="873240"/>
                  <a:ext cx="17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07B084-A0A0-C64B-1399-20460C067E5D}"/>
                    </a:ext>
                  </a:extLst>
                </p14:cNvPr>
                <p14:cNvContentPartPr/>
                <p14:nvPr/>
              </p14:nvContentPartPr>
              <p14:xfrm>
                <a:off x="7017377" y="813480"/>
                <a:ext cx="25920" cy="410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07B084-A0A0-C64B-1399-20460C067E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99737" y="795840"/>
                  <a:ext cx="61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416BBA-E2DA-4C6B-FF68-BCE28E56C07D}"/>
                    </a:ext>
                  </a:extLst>
                </p14:cNvPr>
                <p14:cNvContentPartPr/>
                <p14:nvPr/>
              </p14:nvContentPartPr>
              <p14:xfrm>
                <a:off x="7139777" y="889080"/>
                <a:ext cx="91440" cy="126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416BBA-E2DA-4C6B-FF68-BCE28E56C0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21777" y="871440"/>
                  <a:ext cx="127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647A5B-C10D-F6EA-CA12-930A48BD6625}"/>
                    </a:ext>
                  </a:extLst>
                </p14:cNvPr>
                <p14:cNvContentPartPr/>
                <p14:nvPr/>
              </p14:nvContentPartPr>
              <p14:xfrm>
                <a:off x="7294217" y="880800"/>
                <a:ext cx="132480" cy="118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647A5B-C10D-F6EA-CA12-930A48BD66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76217" y="862800"/>
                  <a:ext cx="168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CE0AC8-9588-FA4C-3923-11CBEB5CE765}"/>
                    </a:ext>
                  </a:extLst>
                </p14:cNvPr>
                <p14:cNvContentPartPr/>
                <p14:nvPr/>
              </p14:nvContentPartPr>
              <p14:xfrm>
                <a:off x="7479257" y="908880"/>
                <a:ext cx="126720" cy="71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CE0AC8-9588-FA4C-3923-11CBEB5CE7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61257" y="890880"/>
                  <a:ext cx="162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11449F-1BCE-4C28-14A6-8F45B5C9A43C}"/>
                    </a:ext>
                  </a:extLst>
                </p14:cNvPr>
                <p14:cNvContentPartPr/>
                <p14:nvPr/>
              </p14:nvContentPartPr>
              <p14:xfrm>
                <a:off x="7680857" y="854520"/>
                <a:ext cx="14040" cy="318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11449F-1BCE-4C28-14A6-8F45B5C9A4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62857" y="836880"/>
                  <a:ext cx="49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F5CDB9-60D1-2F6F-CF6E-EE90A44F1524}"/>
                    </a:ext>
                  </a:extLst>
                </p14:cNvPr>
                <p14:cNvContentPartPr/>
                <p14:nvPr/>
              </p14:nvContentPartPr>
              <p14:xfrm>
                <a:off x="7764017" y="908880"/>
                <a:ext cx="139320" cy="55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F5CDB9-60D1-2F6F-CF6E-EE90A44F15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46377" y="891240"/>
                  <a:ext cx="174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A8F8C8-C241-3138-817C-62AC292D4FD5}"/>
                    </a:ext>
                  </a:extLst>
                </p14:cNvPr>
                <p14:cNvContentPartPr/>
                <p14:nvPr/>
              </p14:nvContentPartPr>
              <p14:xfrm>
                <a:off x="7947617" y="885480"/>
                <a:ext cx="109440" cy="98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A8F8C8-C241-3138-817C-62AC292D4F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29617" y="867480"/>
                  <a:ext cx="145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5077C6-4087-6AF1-3113-A5FAB8913587}"/>
                    </a:ext>
                  </a:extLst>
                </p14:cNvPr>
                <p14:cNvContentPartPr/>
                <p14:nvPr/>
              </p14:nvContentPartPr>
              <p14:xfrm>
                <a:off x="8096297" y="876840"/>
                <a:ext cx="190440" cy="93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5077C6-4087-6AF1-3113-A5FAB89135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78657" y="859200"/>
                  <a:ext cx="22608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51DDCA-F7F9-CF0D-FCA2-ED74C6A4EDCA}"/>
                  </a:ext>
                </a:extLst>
              </p14:cNvPr>
              <p14:cNvContentPartPr/>
              <p14:nvPr/>
            </p14:nvContentPartPr>
            <p14:xfrm>
              <a:off x="1555097" y="1708080"/>
              <a:ext cx="261720" cy="551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51DDCA-F7F9-CF0D-FCA2-ED74C6A4EDC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37097" y="1690080"/>
                <a:ext cx="297360" cy="58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41E1C46-4F2C-C19F-B6F1-3BB0495D3288}"/>
              </a:ext>
            </a:extLst>
          </p:cNvPr>
          <p:cNvGrpSpPr/>
          <p:nvPr/>
        </p:nvGrpSpPr>
        <p:grpSpPr>
          <a:xfrm>
            <a:off x="2267537" y="1608000"/>
            <a:ext cx="1135440" cy="599400"/>
            <a:chOff x="2267537" y="1608000"/>
            <a:chExt cx="113544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52B0B3-2B64-7714-B972-0A0CA6E493B7}"/>
                    </a:ext>
                  </a:extLst>
                </p14:cNvPr>
                <p14:cNvContentPartPr/>
                <p14:nvPr/>
              </p14:nvContentPartPr>
              <p14:xfrm>
                <a:off x="2267537" y="1784400"/>
                <a:ext cx="424800" cy="423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52B0B3-2B64-7714-B972-0A0CA6E493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49897" y="1766400"/>
                  <a:ext cx="4604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FB6D0A-D82F-6CF6-7A69-36C7604D88EC}"/>
                    </a:ext>
                  </a:extLst>
                </p14:cNvPr>
                <p14:cNvContentPartPr/>
                <p14:nvPr/>
              </p14:nvContentPartPr>
              <p14:xfrm>
                <a:off x="2829137" y="1759560"/>
                <a:ext cx="136080" cy="417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FB6D0A-D82F-6CF6-7A69-36C7604D88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11497" y="1741560"/>
                  <a:ext cx="1717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FDEF06-0453-494E-60CA-A1D2688D568B}"/>
                    </a:ext>
                  </a:extLst>
                </p14:cNvPr>
                <p14:cNvContentPartPr/>
                <p14:nvPr/>
              </p14:nvContentPartPr>
              <p14:xfrm>
                <a:off x="2915537" y="1608000"/>
                <a:ext cx="487440" cy="547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FDEF06-0453-494E-60CA-A1D2688D56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97897" y="1590000"/>
                  <a:ext cx="52308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44D36D-7E53-6AD6-80EA-6D66FBCE3E87}"/>
              </a:ext>
            </a:extLst>
          </p:cNvPr>
          <p:cNvGrpSpPr/>
          <p:nvPr/>
        </p:nvGrpSpPr>
        <p:grpSpPr>
          <a:xfrm>
            <a:off x="4187777" y="1767120"/>
            <a:ext cx="3408480" cy="660600"/>
            <a:chOff x="4187777" y="1767120"/>
            <a:chExt cx="340848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6E10C6-BA4C-7670-1305-D33F9370AEAB}"/>
                    </a:ext>
                  </a:extLst>
                </p14:cNvPr>
                <p14:cNvContentPartPr/>
                <p14:nvPr/>
              </p14:nvContentPartPr>
              <p14:xfrm>
                <a:off x="4187777" y="1911120"/>
                <a:ext cx="1165680" cy="34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6E10C6-BA4C-7670-1305-D33F9370AE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70137" y="1893120"/>
                  <a:ext cx="1201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EFFA194-CB18-D3DB-5AC8-6E005B990612}"/>
                    </a:ext>
                  </a:extLst>
                </p14:cNvPr>
                <p14:cNvContentPartPr/>
                <p14:nvPr/>
              </p14:nvContentPartPr>
              <p14:xfrm>
                <a:off x="5619497" y="1767120"/>
                <a:ext cx="219600" cy="470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EFFA194-CB18-D3DB-5AC8-6E005B9906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01857" y="1749120"/>
                  <a:ext cx="2552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331F7E-D838-1801-676D-2F02546ECCC8}"/>
                    </a:ext>
                  </a:extLst>
                </p14:cNvPr>
                <p14:cNvContentPartPr/>
                <p14:nvPr/>
              </p14:nvContentPartPr>
              <p14:xfrm>
                <a:off x="6029537" y="2060880"/>
                <a:ext cx="55080" cy="366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331F7E-D838-1801-676D-2F02546ECC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11897" y="2043240"/>
                  <a:ext cx="907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0DD83F-573E-C4A8-28DE-BEA9C5286622}"/>
                    </a:ext>
                  </a:extLst>
                </p14:cNvPr>
                <p14:cNvContentPartPr/>
                <p14:nvPr/>
              </p14:nvContentPartPr>
              <p14:xfrm>
                <a:off x="6262457" y="2066280"/>
                <a:ext cx="165600" cy="144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0DD83F-573E-C4A8-28DE-BEA9C52866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44817" y="2048640"/>
                  <a:ext cx="20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411CD4-AFDD-E040-8CC0-47AA59480B82}"/>
                    </a:ext>
                  </a:extLst>
                </p14:cNvPr>
                <p14:cNvContentPartPr/>
                <p14:nvPr/>
              </p14:nvContentPartPr>
              <p14:xfrm>
                <a:off x="6615257" y="2049360"/>
                <a:ext cx="126000" cy="80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411CD4-AFDD-E040-8CC0-47AA59480B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7257" y="2031720"/>
                  <a:ext cx="161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F7ABFA-B858-2F37-37A1-95313FD264CC}"/>
                    </a:ext>
                  </a:extLst>
                </p14:cNvPr>
                <p14:cNvContentPartPr/>
                <p14:nvPr/>
              </p14:nvContentPartPr>
              <p14:xfrm>
                <a:off x="6578177" y="1968000"/>
                <a:ext cx="208800" cy="145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F7ABFA-B858-2F37-37A1-95313FD264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60537" y="1950360"/>
                  <a:ext cx="244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AFD5BB-C6F6-25A0-F700-234F8AB89E75}"/>
                    </a:ext>
                  </a:extLst>
                </p14:cNvPr>
                <p14:cNvContentPartPr/>
                <p14:nvPr/>
              </p14:nvContentPartPr>
              <p14:xfrm>
                <a:off x="6857897" y="1927320"/>
                <a:ext cx="188640" cy="397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AFD5BB-C6F6-25A0-F700-234F8AB89E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40257" y="1909320"/>
                  <a:ext cx="2242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9D9242-D458-3EB1-ED4A-DF3EBC44736F}"/>
                    </a:ext>
                  </a:extLst>
                </p14:cNvPr>
                <p14:cNvContentPartPr/>
                <p14:nvPr/>
              </p14:nvContentPartPr>
              <p14:xfrm>
                <a:off x="6836297" y="1950000"/>
                <a:ext cx="117720" cy="149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9D9242-D458-3EB1-ED4A-DF3EBC4473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18657" y="1932360"/>
                  <a:ext cx="153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5FE756-E1A4-065F-5D4D-5053773D2EA3}"/>
                    </a:ext>
                  </a:extLst>
                </p14:cNvPr>
                <p14:cNvContentPartPr/>
                <p14:nvPr/>
              </p14:nvContentPartPr>
              <p14:xfrm>
                <a:off x="7184057" y="2038920"/>
                <a:ext cx="162000" cy="117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5FE756-E1A4-065F-5D4D-5053773D2E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66057" y="2020920"/>
                  <a:ext cx="197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4D775FE-A54C-D81E-92D5-3D67173AB7F0}"/>
                    </a:ext>
                  </a:extLst>
                </p14:cNvPr>
                <p14:cNvContentPartPr/>
                <p14:nvPr/>
              </p14:nvContentPartPr>
              <p14:xfrm>
                <a:off x="7419497" y="2032800"/>
                <a:ext cx="176760" cy="156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4D775FE-A54C-D81E-92D5-3D67173AB7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01857" y="2014800"/>
                  <a:ext cx="21240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DA6BC78-2DE5-99C8-D0B8-39A70D8C7AAC}"/>
                  </a:ext>
                </a:extLst>
              </p14:cNvPr>
              <p14:cNvContentPartPr/>
              <p14:nvPr/>
            </p14:nvContentPartPr>
            <p14:xfrm>
              <a:off x="7714697" y="2064480"/>
              <a:ext cx="91440" cy="115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DA6BC78-2DE5-99C8-D0B8-39A70D8C7AA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97057" y="2046840"/>
                <a:ext cx="1270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BF1352F-51D9-37B1-3C84-09A13F88F037}"/>
              </a:ext>
            </a:extLst>
          </p:cNvPr>
          <p:cNvGrpSpPr/>
          <p:nvPr/>
        </p:nvGrpSpPr>
        <p:grpSpPr>
          <a:xfrm>
            <a:off x="8312297" y="1843080"/>
            <a:ext cx="428760" cy="488520"/>
            <a:chOff x="8312297" y="1843080"/>
            <a:chExt cx="42876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AF71E6-9C2E-CDBE-730E-BD94C44E13AA}"/>
                    </a:ext>
                  </a:extLst>
                </p14:cNvPr>
                <p14:cNvContentPartPr/>
                <p14:nvPr/>
              </p14:nvContentPartPr>
              <p14:xfrm>
                <a:off x="8312297" y="1867200"/>
                <a:ext cx="63000" cy="403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AF71E6-9C2E-CDBE-730E-BD94C44E13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94657" y="1849200"/>
                  <a:ext cx="98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F3D594-FCC9-0CF7-14A3-9E36F7358D83}"/>
                    </a:ext>
                  </a:extLst>
                </p14:cNvPr>
                <p14:cNvContentPartPr/>
                <p14:nvPr/>
              </p14:nvContentPartPr>
              <p14:xfrm>
                <a:off x="8430737" y="1843080"/>
                <a:ext cx="310320" cy="488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F3D594-FCC9-0CF7-14A3-9E36F7358D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2737" y="1825080"/>
                  <a:ext cx="34596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90BBEDC-4546-159F-7CDF-D977A7AF4BC5}"/>
                  </a:ext>
                </a:extLst>
              </p14:cNvPr>
              <p14:cNvContentPartPr/>
              <p14:nvPr/>
            </p14:nvContentPartPr>
            <p14:xfrm>
              <a:off x="1785137" y="2756760"/>
              <a:ext cx="70200" cy="49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90BBEDC-4546-159F-7CDF-D977A7AF4B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67497" y="2739120"/>
                <a:ext cx="105840" cy="52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A109BDC-64BB-4A1E-25F4-906F00309D4F}"/>
              </a:ext>
            </a:extLst>
          </p:cNvPr>
          <p:cNvGrpSpPr/>
          <p:nvPr/>
        </p:nvGrpSpPr>
        <p:grpSpPr>
          <a:xfrm>
            <a:off x="2454017" y="2727960"/>
            <a:ext cx="1013400" cy="550080"/>
            <a:chOff x="2454017" y="2727960"/>
            <a:chExt cx="101340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24063E-0ABB-4FD3-CAA0-E32850453BBF}"/>
                    </a:ext>
                  </a:extLst>
                </p14:cNvPr>
                <p14:cNvContentPartPr/>
                <p14:nvPr/>
              </p14:nvContentPartPr>
              <p14:xfrm>
                <a:off x="2454017" y="2727960"/>
                <a:ext cx="122760" cy="550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24063E-0ABB-4FD3-CAA0-E32850453B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6017" y="2710320"/>
                  <a:ext cx="1584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307E72-05D6-03AC-2C65-46598D41EDBD}"/>
                    </a:ext>
                  </a:extLst>
                </p14:cNvPr>
                <p14:cNvContentPartPr/>
                <p14:nvPr/>
              </p14:nvContentPartPr>
              <p14:xfrm>
                <a:off x="2574257" y="2766120"/>
                <a:ext cx="349920" cy="494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307E72-05D6-03AC-2C65-46598D41ED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56257" y="2748480"/>
                  <a:ext cx="3855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1BACAE-D5AF-3677-834D-9B117E5B0119}"/>
                    </a:ext>
                  </a:extLst>
                </p14:cNvPr>
                <p14:cNvContentPartPr/>
                <p14:nvPr/>
              </p14:nvContentPartPr>
              <p14:xfrm>
                <a:off x="3005177" y="2898600"/>
                <a:ext cx="83520" cy="316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1BACAE-D5AF-3677-834D-9B117E5B011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87177" y="2880960"/>
                  <a:ext cx="119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F31CA4-6370-2470-FA7B-B6EC5408883F}"/>
                    </a:ext>
                  </a:extLst>
                </p14:cNvPr>
                <p14:cNvContentPartPr/>
                <p14:nvPr/>
              </p14:nvContentPartPr>
              <p14:xfrm>
                <a:off x="3060617" y="2758560"/>
                <a:ext cx="406800" cy="517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F31CA4-6370-2470-FA7B-B6EC540888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42617" y="2740560"/>
                  <a:ext cx="442440" cy="55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ACAE40-9A83-5B03-C24E-909BD54479C7}"/>
                  </a:ext>
                </a:extLst>
              </p14:cNvPr>
              <p14:cNvContentPartPr/>
              <p14:nvPr/>
            </p14:nvContentPartPr>
            <p14:xfrm>
              <a:off x="4408457" y="2956920"/>
              <a:ext cx="921240" cy="297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ACAE40-9A83-5B03-C24E-909BD54479C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90457" y="2939280"/>
                <a:ext cx="95688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2CC6554-DD94-BF4B-61E8-7DBE3F7741F6}"/>
              </a:ext>
            </a:extLst>
          </p:cNvPr>
          <p:cNvGrpSpPr/>
          <p:nvPr/>
        </p:nvGrpSpPr>
        <p:grpSpPr>
          <a:xfrm>
            <a:off x="5967257" y="2748840"/>
            <a:ext cx="1189440" cy="480600"/>
            <a:chOff x="5967257" y="2748840"/>
            <a:chExt cx="118944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D3DF81-E47E-7A61-64C9-C03D5A78D6DF}"/>
                    </a:ext>
                  </a:extLst>
                </p14:cNvPr>
                <p14:cNvContentPartPr/>
                <p14:nvPr/>
              </p14:nvContentPartPr>
              <p14:xfrm>
                <a:off x="5967257" y="2748840"/>
                <a:ext cx="198720" cy="480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D3DF81-E47E-7A61-64C9-C03D5A78D6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49617" y="2730840"/>
                  <a:ext cx="2343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DF5D08-4BC6-B866-F131-251CA4ABE13D}"/>
                    </a:ext>
                  </a:extLst>
                </p14:cNvPr>
                <p14:cNvContentPartPr/>
                <p14:nvPr/>
              </p14:nvContentPartPr>
              <p14:xfrm>
                <a:off x="6345617" y="3068520"/>
                <a:ext cx="249480" cy="112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DF5D08-4BC6-B866-F131-251CA4ABE1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27977" y="3050880"/>
                  <a:ext cx="285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31B44B-EC03-3880-4858-151BF93EB25B}"/>
                    </a:ext>
                  </a:extLst>
                </p14:cNvPr>
                <p14:cNvContentPartPr/>
                <p14:nvPr/>
              </p14:nvContentPartPr>
              <p14:xfrm>
                <a:off x="6729377" y="2975640"/>
                <a:ext cx="175320" cy="187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31B44B-EC03-3880-4858-151BF93EB2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11737" y="2958000"/>
                  <a:ext cx="210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B15395-A1C0-0667-9F0F-5D03E9C52E13}"/>
                    </a:ext>
                  </a:extLst>
                </p14:cNvPr>
                <p14:cNvContentPartPr/>
                <p14:nvPr/>
              </p14:nvContentPartPr>
              <p14:xfrm>
                <a:off x="6956537" y="2972760"/>
                <a:ext cx="200160" cy="164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B15395-A1C0-0667-9F0F-5D03E9C52E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8897" y="2955120"/>
                  <a:ext cx="2358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F92F0EE-AFC5-02F9-1EA5-BF87E9E41291}"/>
              </a:ext>
            </a:extLst>
          </p:cNvPr>
          <p:cNvGrpSpPr/>
          <p:nvPr/>
        </p:nvGrpSpPr>
        <p:grpSpPr>
          <a:xfrm>
            <a:off x="7779497" y="2849280"/>
            <a:ext cx="421200" cy="501120"/>
            <a:chOff x="7779497" y="2849280"/>
            <a:chExt cx="42120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B048E0-3F7E-2636-5007-C994C984EC4E}"/>
                    </a:ext>
                  </a:extLst>
                </p14:cNvPr>
                <p14:cNvContentPartPr/>
                <p14:nvPr/>
              </p14:nvContentPartPr>
              <p14:xfrm>
                <a:off x="7779497" y="2910120"/>
                <a:ext cx="11520" cy="364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B048E0-3F7E-2636-5007-C994C984EC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61857" y="2892480"/>
                  <a:ext cx="471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DE0D5F-33F0-6CC6-B7FA-4BDFC9B24C36}"/>
                    </a:ext>
                  </a:extLst>
                </p14:cNvPr>
                <p14:cNvContentPartPr/>
                <p14:nvPr/>
              </p14:nvContentPartPr>
              <p14:xfrm>
                <a:off x="7837097" y="2849280"/>
                <a:ext cx="363600" cy="501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DE0D5F-33F0-6CC6-B7FA-4BDFC9B24C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19457" y="2831280"/>
                  <a:ext cx="399240" cy="53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12C7D22-38D2-F166-EF21-BB9AAB609DCF}"/>
                  </a:ext>
                </a:extLst>
              </p14:cNvPr>
              <p14:cNvContentPartPr/>
              <p14:nvPr/>
            </p14:nvContentPartPr>
            <p14:xfrm>
              <a:off x="593177" y="3603840"/>
              <a:ext cx="8425080" cy="383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12C7D22-38D2-F166-EF21-BB9AAB609DC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5537" y="3586200"/>
                <a:ext cx="846072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356EEC0-598B-333E-FADD-A10EA8A2A8D4}"/>
              </a:ext>
            </a:extLst>
          </p:cNvPr>
          <p:cNvGrpSpPr/>
          <p:nvPr/>
        </p:nvGrpSpPr>
        <p:grpSpPr>
          <a:xfrm>
            <a:off x="302297" y="4092720"/>
            <a:ext cx="7872480" cy="1042560"/>
            <a:chOff x="302297" y="4092720"/>
            <a:chExt cx="7872480" cy="10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2B0755-466E-2C7A-8620-880A96479822}"/>
                    </a:ext>
                  </a:extLst>
                </p14:cNvPr>
                <p14:cNvContentPartPr/>
                <p14:nvPr/>
              </p14:nvContentPartPr>
              <p14:xfrm>
                <a:off x="2086097" y="4092720"/>
                <a:ext cx="545040" cy="591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2B0755-466E-2C7A-8620-880A964798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68457" y="4075080"/>
                  <a:ext cx="5806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825A14-E5E7-AA3C-7460-5B3D647FA2B2}"/>
                    </a:ext>
                  </a:extLst>
                </p14:cNvPr>
                <p14:cNvContentPartPr/>
                <p14:nvPr/>
              </p14:nvContentPartPr>
              <p14:xfrm>
                <a:off x="2796377" y="4324920"/>
                <a:ext cx="297360" cy="316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825A14-E5E7-AA3C-7460-5B3D647FA2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78737" y="4306920"/>
                  <a:ext cx="333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78C28F-56B5-A535-A8F4-17D040AE00B1}"/>
                    </a:ext>
                  </a:extLst>
                </p14:cNvPr>
                <p14:cNvContentPartPr/>
                <p14:nvPr/>
              </p14:nvContentPartPr>
              <p14:xfrm>
                <a:off x="3325937" y="4511760"/>
                <a:ext cx="113400" cy="235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78C28F-56B5-A535-A8F4-17D040AE00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08297" y="4494120"/>
                  <a:ext cx="14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A3548B-2C25-8B2D-64EE-7EA6599C56FF}"/>
                    </a:ext>
                  </a:extLst>
                </p14:cNvPr>
                <p14:cNvContentPartPr/>
                <p14:nvPr/>
              </p14:nvContentPartPr>
              <p14:xfrm>
                <a:off x="3608177" y="4397280"/>
                <a:ext cx="261360" cy="246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A3548B-2C25-8B2D-64EE-7EA6599C56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90177" y="4379640"/>
                  <a:ext cx="297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2D25BA4-07BB-DF18-EEAE-6563F6FE6964}"/>
                    </a:ext>
                  </a:extLst>
                </p14:cNvPr>
                <p14:cNvContentPartPr/>
                <p14:nvPr/>
              </p14:nvContentPartPr>
              <p14:xfrm>
                <a:off x="3982577" y="4345800"/>
                <a:ext cx="184680" cy="240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2D25BA4-07BB-DF18-EEAE-6563F6FE69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64577" y="4328160"/>
                  <a:ext cx="220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5188884-2F8A-B892-6315-50EA0384DC68}"/>
                    </a:ext>
                  </a:extLst>
                </p14:cNvPr>
                <p14:cNvContentPartPr/>
                <p14:nvPr/>
              </p14:nvContentPartPr>
              <p14:xfrm>
                <a:off x="4270217" y="4327440"/>
                <a:ext cx="182520" cy="224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5188884-2F8A-B892-6315-50EA0384DC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52577" y="4309800"/>
                  <a:ext cx="218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26179C3-922C-6152-49E4-EE2243E4B0C8}"/>
                    </a:ext>
                  </a:extLst>
                </p14:cNvPr>
                <p14:cNvContentPartPr/>
                <p14:nvPr/>
              </p14:nvContentPartPr>
              <p14:xfrm>
                <a:off x="302297" y="4638480"/>
                <a:ext cx="382680" cy="49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26179C3-922C-6152-49E4-EE2243E4B0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4657" y="4620480"/>
                  <a:ext cx="4183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B5C5E68-6E00-FF86-6297-7CA4CB683B48}"/>
                    </a:ext>
                  </a:extLst>
                </p14:cNvPr>
                <p14:cNvContentPartPr/>
                <p14:nvPr/>
              </p14:nvContentPartPr>
              <p14:xfrm>
                <a:off x="708377" y="4758360"/>
                <a:ext cx="225720" cy="306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B5C5E68-6E00-FF86-6297-7CA4CB683B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0737" y="4740360"/>
                  <a:ext cx="261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AB91D7-C9BF-2BA6-5C1C-D3D9BA49EF7C}"/>
                    </a:ext>
                  </a:extLst>
                </p14:cNvPr>
                <p14:cNvContentPartPr/>
                <p14:nvPr/>
              </p14:nvContentPartPr>
              <p14:xfrm>
                <a:off x="1123817" y="4674840"/>
                <a:ext cx="195840" cy="411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AB91D7-C9BF-2BA6-5C1C-D3D9BA49EF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5817" y="4656840"/>
                  <a:ext cx="231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8A5A7D-BC5E-46AE-49D3-03566FF8396E}"/>
                    </a:ext>
                  </a:extLst>
                </p14:cNvPr>
                <p14:cNvContentPartPr/>
                <p14:nvPr/>
              </p14:nvContentPartPr>
              <p14:xfrm>
                <a:off x="1416137" y="4671960"/>
                <a:ext cx="249120" cy="375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8A5A7D-BC5E-46AE-49D3-03566FF839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98137" y="4653960"/>
                  <a:ext cx="2847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9B7413-5B0F-C3F1-4194-A83B3F6C9B96}"/>
                    </a:ext>
                  </a:extLst>
                </p14:cNvPr>
                <p14:cNvContentPartPr/>
                <p14:nvPr/>
              </p14:nvContentPartPr>
              <p14:xfrm>
                <a:off x="1811057" y="4968600"/>
                <a:ext cx="261720" cy="118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9B7413-5B0F-C3F1-4194-A83B3F6C9B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93057" y="4950960"/>
                  <a:ext cx="297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362CB3-2239-2254-760F-25E0ABB21457}"/>
                    </a:ext>
                  </a:extLst>
                </p14:cNvPr>
                <p14:cNvContentPartPr/>
                <p14:nvPr/>
              </p14:nvContentPartPr>
              <p14:xfrm>
                <a:off x="4650737" y="4523640"/>
                <a:ext cx="129600" cy="19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362CB3-2239-2254-760F-25E0ABB214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33097" y="4506000"/>
                  <a:ext cx="165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741D58-5B8C-6E78-8E21-B7A157D4E7A1}"/>
                    </a:ext>
                  </a:extLst>
                </p14:cNvPr>
                <p14:cNvContentPartPr/>
                <p14:nvPr/>
              </p14:nvContentPartPr>
              <p14:xfrm>
                <a:off x="4981937" y="4373520"/>
                <a:ext cx="201240" cy="164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741D58-5B8C-6E78-8E21-B7A157D4E7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64297" y="4355520"/>
                  <a:ext cx="236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15B5C6-D395-98D0-877A-6219973FC19C}"/>
                    </a:ext>
                  </a:extLst>
                </p14:cNvPr>
                <p14:cNvContentPartPr/>
                <p14:nvPr/>
              </p14:nvContentPartPr>
              <p14:xfrm>
                <a:off x="5321417" y="4305480"/>
                <a:ext cx="229320" cy="18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15B5C6-D395-98D0-877A-6219973FC1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03417" y="4287840"/>
                  <a:ext cx="264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7A0C12-2AFC-3EF1-FA87-D7AEF3651340}"/>
                    </a:ext>
                  </a:extLst>
                </p14:cNvPr>
                <p14:cNvContentPartPr/>
                <p14:nvPr/>
              </p14:nvContentPartPr>
              <p14:xfrm>
                <a:off x="5740457" y="4329600"/>
                <a:ext cx="159840" cy="168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7A0C12-2AFC-3EF1-FA87-D7AEF36513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22457" y="4311960"/>
                  <a:ext cx="195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229620-E90E-85C2-4969-18ACF19C6CF6}"/>
                    </a:ext>
                  </a:extLst>
                </p14:cNvPr>
                <p14:cNvContentPartPr/>
                <p14:nvPr/>
              </p14:nvContentPartPr>
              <p14:xfrm>
                <a:off x="6058697" y="4466400"/>
                <a:ext cx="127800" cy="148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229620-E90E-85C2-4969-18ACF19C6C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41057" y="4448760"/>
                  <a:ext cx="163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3439DF-493F-F5EA-0D65-EFB1B0C465FD}"/>
                    </a:ext>
                  </a:extLst>
                </p14:cNvPr>
                <p14:cNvContentPartPr/>
                <p14:nvPr/>
              </p14:nvContentPartPr>
              <p14:xfrm>
                <a:off x="6351017" y="4332120"/>
                <a:ext cx="237240" cy="205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3439DF-493F-F5EA-0D65-EFB1B0C465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33017" y="4314480"/>
                  <a:ext cx="272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601BF6-5025-870C-376F-5CA68D403920}"/>
                    </a:ext>
                  </a:extLst>
                </p14:cNvPr>
                <p14:cNvContentPartPr/>
                <p14:nvPr/>
              </p14:nvContentPartPr>
              <p14:xfrm>
                <a:off x="6802817" y="4265160"/>
                <a:ext cx="255960" cy="194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601BF6-5025-870C-376F-5CA68D4039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84817" y="4247520"/>
                  <a:ext cx="291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4D4EC7-DD92-6EF3-5D64-DFC12B1445BC}"/>
                    </a:ext>
                  </a:extLst>
                </p14:cNvPr>
                <p14:cNvContentPartPr/>
                <p14:nvPr/>
              </p14:nvContentPartPr>
              <p14:xfrm>
                <a:off x="7319777" y="4339680"/>
                <a:ext cx="280440" cy="146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4D4EC7-DD92-6EF3-5D64-DFC12B1445B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02137" y="4322040"/>
                  <a:ext cx="316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9AB031-8BB8-9CC2-7086-5D9098F7BC0B}"/>
                    </a:ext>
                  </a:extLst>
                </p14:cNvPr>
                <p14:cNvContentPartPr/>
                <p14:nvPr/>
              </p14:nvContentPartPr>
              <p14:xfrm>
                <a:off x="2437457" y="4773480"/>
                <a:ext cx="5737320" cy="216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9AB031-8BB8-9CC2-7086-5D9098F7BC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19457" y="4755480"/>
                  <a:ext cx="57729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906C0A1-91BB-0512-DAA5-3ECF0DE88B4C}"/>
              </a:ext>
            </a:extLst>
          </p:cNvPr>
          <p:cNvGrpSpPr/>
          <p:nvPr/>
        </p:nvGrpSpPr>
        <p:grpSpPr>
          <a:xfrm>
            <a:off x="2863337" y="5165880"/>
            <a:ext cx="1722600" cy="529200"/>
            <a:chOff x="2863337" y="5165880"/>
            <a:chExt cx="172260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FB68FAE-FB1D-D643-A95F-C035637A0038}"/>
                    </a:ext>
                  </a:extLst>
                </p14:cNvPr>
                <p14:cNvContentPartPr/>
                <p14:nvPr/>
              </p14:nvContentPartPr>
              <p14:xfrm>
                <a:off x="2863337" y="5165880"/>
                <a:ext cx="298800" cy="426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FB68FAE-FB1D-D643-A95F-C035637A00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45337" y="5148240"/>
                  <a:ext cx="3344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2DC13-8844-9CF9-E6AA-1990C10578B3}"/>
                    </a:ext>
                  </a:extLst>
                </p14:cNvPr>
                <p14:cNvContentPartPr/>
                <p14:nvPr/>
              </p14:nvContentPartPr>
              <p14:xfrm>
                <a:off x="3344657" y="5493480"/>
                <a:ext cx="105120" cy="201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2DC13-8844-9CF9-E6AA-1990C10578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26657" y="5475840"/>
                  <a:ext cx="140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568247-469A-B766-DB24-81055852B5BF}"/>
                    </a:ext>
                  </a:extLst>
                </p14:cNvPr>
                <p14:cNvContentPartPr/>
                <p14:nvPr/>
              </p14:nvContentPartPr>
              <p14:xfrm>
                <a:off x="3650297" y="5379000"/>
                <a:ext cx="256320" cy="233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568247-469A-B766-DB24-81055852B5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32657" y="5361360"/>
                  <a:ext cx="291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C5F7E1-DAEC-C4D6-66C7-D6E8018FB0D9}"/>
                    </a:ext>
                  </a:extLst>
                </p14:cNvPr>
                <p14:cNvContentPartPr/>
                <p14:nvPr/>
              </p14:nvContentPartPr>
              <p14:xfrm>
                <a:off x="4023617" y="5328600"/>
                <a:ext cx="300960" cy="224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C5F7E1-DAEC-C4D6-66C7-D6E8018FB0D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05617" y="5310600"/>
                  <a:ext cx="336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F3AE29-D267-AA2C-9465-2B076ECD3B4B}"/>
                    </a:ext>
                  </a:extLst>
                </p14:cNvPr>
                <p14:cNvContentPartPr/>
                <p14:nvPr/>
              </p14:nvContentPartPr>
              <p14:xfrm>
                <a:off x="4365977" y="5294040"/>
                <a:ext cx="219960" cy="252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F3AE29-D267-AA2C-9465-2B076ECD3B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47977" y="5276400"/>
                  <a:ext cx="25560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E78C14D-0B2B-1D0E-2A07-F8A66FEE2F2A}"/>
              </a:ext>
            </a:extLst>
          </p:cNvPr>
          <p:cNvGrpSpPr/>
          <p:nvPr/>
        </p:nvGrpSpPr>
        <p:grpSpPr>
          <a:xfrm>
            <a:off x="4885097" y="5235000"/>
            <a:ext cx="2521800" cy="461160"/>
            <a:chOff x="4885097" y="5235000"/>
            <a:chExt cx="252180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F9793FD-D79C-39E5-D8D4-2C27717C7881}"/>
                    </a:ext>
                  </a:extLst>
                </p14:cNvPr>
                <p14:cNvContentPartPr/>
                <p14:nvPr/>
              </p14:nvContentPartPr>
              <p14:xfrm>
                <a:off x="4885097" y="5475480"/>
                <a:ext cx="131400" cy="220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F9793FD-D79C-39E5-D8D4-2C27717C78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67457" y="5457840"/>
                  <a:ext cx="167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BF70C5F-20D5-4013-3F39-0B9BDBE89209}"/>
                    </a:ext>
                  </a:extLst>
                </p14:cNvPr>
                <p14:cNvContentPartPr/>
                <p14:nvPr/>
              </p14:nvContentPartPr>
              <p14:xfrm>
                <a:off x="5146457" y="5323560"/>
                <a:ext cx="247320" cy="221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BF70C5F-20D5-4013-3F39-0B9BDBE892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28817" y="5305920"/>
                  <a:ext cx="282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955CFA-F52C-5EC0-B848-F5CDE219727E}"/>
                    </a:ext>
                  </a:extLst>
                </p14:cNvPr>
                <p14:cNvContentPartPr/>
                <p14:nvPr/>
              </p14:nvContentPartPr>
              <p14:xfrm>
                <a:off x="5546777" y="5317800"/>
                <a:ext cx="214920" cy="167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955CFA-F52C-5EC0-B848-F5CDE21972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8777" y="5300160"/>
                  <a:ext cx="250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AA7303-707F-E3D2-0274-6662F6F83E0A}"/>
                    </a:ext>
                  </a:extLst>
                </p14:cNvPr>
                <p14:cNvContentPartPr/>
                <p14:nvPr/>
              </p14:nvContentPartPr>
              <p14:xfrm>
                <a:off x="5943497" y="5290440"/>
                <a:ext cx="143280" cy="136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AA7303-707F-E3D2-0274-6662F6F83E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25857" y="5272440"/>
                  <a:ext cx="178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3B72D2-139B-99BD-6C46-E56B36EFB825}"/>
                    </a:ext>
                  </a:extLst>
                </p14:cNvPr>
                <p14:cNvContentPartPr/>
                <p14:nvPr/>
              </p14:nvContentPartPr>
              <p14:xfrm>
                <a:off x="6252017" y="5409600"/>
                <a:ext cx="171000" cy="251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3B72D2-139B-99BD-6C46-E56B36EFB8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34377" y="5391960"/>
                  <a:ext cx="206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3E869E-7843-72A5-2E6C-3D642EEF09FB}"/>
                    </a:ext>
                  </a:extLst>
                </p14:cNvPr>
                <p14:cNvContentPartPr/>
                <p14:nvPr/>
              </p14:nvContentPartPr>
              <p14:xfrm>
                <a:off x="6539297" y="5265960"/>
                <a:ext cx="237600" cy="196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3E869E-7843-72A5-2E6C-3D642EEF09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21297" y="5248320"/>
                  <a:ext cx="273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00CEB1-11B0-A98A-9C6A-D3D147EB8282}"/>
                    </a:ext>
                  </a:extLst>
                </p14:cNvPr>
                <p14:cNvContentPartPr/>
                <p14:nvPr/>
              </p14:nvContentPartPr>
              <p14:xfrm>
                <a:off x="6881657" y="5276040"/>
                <a:ext cx="156960" cy="141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00CEB1-11B0-A98A-9C6A-D3D147EB82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63657" y="5258040"/>
                  <a:ext cx="192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923F67A-6F2E-B8E1-A257-C503839B4D11}"/>
                    </a:ext>
                  </a:extLst>
                </p14:cNvPr>
                <p14:cNvContentPartPr/>
                <p14:nvPr/>
              </p14:nvContentPartPr>
              <p14:xfrm>
                <a:off x="7186937" y="5235000"/>
                <a:ext cx="219960" cy="212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923F67A-6F2E-B8E1-A257-C503839B4D1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69297" y="5217000"/>
                  <a:ext cx="25560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129AA46-F1A8-CEFB-2BA1-3DCE86F11918}"/>
              </a:ext>
            </a:extLst>
          </p:cNvPr>
          <p:cNvGrpSpPr/>
          <p:nvPr/>
        </p:nvGrpSpPr>
        <p:grpSpPr>
          <a:xfrm>
            <a:off x="8313017" y="4506000"/>
            <a:ext cx="874440" cy="361800"/>
            <a:chOff x="8313017" y="4506000"/>
            <a:chExt cx="87444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BABE24-6093-06A7-E54D-4FC874BAEDEE}"/>
                    </a:ext>
                  </a:extLst>
                </p14:cNvPr>
                <p14:cNvContentPartPr/>
                <p14:nvPr/>
              </p14:nvContentPartPr>
              <p14:xfrm>
                <a:off x="8341097" y="4560000"/>
                <a:ext cx="327600" cy="259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BABE24-6093-06A7-E54D-4FC874BAED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23457" y="4542360"/>
                  <a:ext cx="363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039A3F-E95D-019B-35C1-7E57281C5C25}"/>
                    </a:ext>
                  </a:extLst>
                </p14:cNvPr>
                <p14:cNvContentPartPr/>
                <p14:nvPr/>
              </p14:nvContentPartPr>
              <p14:xfrm>
                <a:off x="8313017" y="4668360"/>
                <a:ext cx="336960" cy="3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039A3F-E95D-019B-35C1-7E57281C5C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95377" y="4650720"/>
                  <a:ext cx="372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0F9C13-097A-7CDC-DA11-7FB9CC37819C}"/>
                    </a:ext>
                  </a:extLst>
                </p14:cNvPr>
                <p14:cNvContentPartPr/>
                <p14:nvPr/>
              </p14:nvContentPartPr>
              <p14:xfrm>
                <a:off x="8338577" y="4786800"/>
                <a:ext cx="251640" cy="45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0F9C13-097A-7CDC-DA11-7FB9CC3781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20937" y="4768800"/>
                  <a:ext cx="28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E07BB5-0193-29A5-FCA3-4AB0C6B7EEB8}"/>
                    </a:ext>
                  </a:extLst>
                </p14:cNvPr>
                <p14:cNvContentPartPr/>
                <p14:nvPr/>
              </p14:nvContentPartPr>
              <p14:xfrm>
                <a:off x="8746457" y="4506000"/>
                <a:ext cx="280080" cy="361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E07BB5-0193-29A5-FCA3-4AB0C6B7EE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28457" y="4488000"/>
                  <a:ext cx="315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09DCDA2-77C0-259B-C878-95E4746133AB}"/>
                    </a:ext>
                  </a:extLst>
                </p14:cNvPr>
                <p14:cNvContentPartPr/>
                <p14:nvPr/>
              </p14:nvContentPartPr>
              <p14:xfrm>
                <a:off x="8968577" y="4665120"/>
                <a:ext cx="218880" cy="190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09DCDA2-77C0-259B-C878-95E4746133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50577" y="4647480"/>
                  <a:ext cx="2545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250AE49-7A87-0490-F036-52FE6D73A12C}"/>
              </a:ext>
            </a:extLst>
          </p:cNvPr>
          <p:cNvGrpSpPr/>
          <p:nvPr/>
        </p:nvGrpSpPr>
        <p:grpSpPr>
          <a:xfrm>
            <a:off x="7803257" y="3683040"/>
            <a:ext cx="1445400" cy="689400"/>
            <a:chOff x="7803257" y="3683040"/>
            <a:chExt cx="144540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857A578-F311-332E-5D50-2C904372E198}"/>
                    </a:ext>
                  </a:extLst>
                </p14:cNvPr>
                <p14:cNvContentPartPr/>
                <p14:nvPr/>
              </p14:nvContentPartPr>
              <p14:xfrm>
                <a:off x="8615777" y="4157160"/>
                <a:ext cx="632880" cy="215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857A578-F311-332E-5D50-2C904372E1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98137" y="4139520"/>
                  <a:ext cx="66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76FDE69-0953-DBF6-04F8-A3E1D5EE90B2}"/>
                    </a:ext>
                  </a:extLst>
                </p14:cNvPr>
                <p14:cNvContentPartPr/>
                <p14:nvPr/>
              </p14:nvContentPartPr>
              <p14:xfrm>
                <a:off x="8824577" y="3888600"/>
                <a:ext cx="322200" cy="207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76FDE69-0953-DBF6-04F8-A3E1D5EE90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06577" y="3870960"/>
                  <a:ext cx="357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5D77F0-A516-1261-D635-76381989117B}"/>
                    </a:ext>
                  </a:extLst>
                </p14:cNvPr>
                <p14:cNvContentPartPr/>
                <p14:nvPr/>
              </p14:nvContentPartPr>
              <p14:xfrm>
                <a:off x="9017897" y="3709680"/>
                <a:ext cx="11160" cy="226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5D77F0-A516-1261-D635-7638198911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99897" y="3692040"/>
                  <a:ext cx="46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A39ABBC-7292-240D-BCE5-579017AC866C}"/>
                    </a:ext>
                  </a:extLst>
                </p14:cNvPr>
                <p14:cNvContentPartPr/>
                <p14:nvPr/>
              </p14:nvContentPartPr>
              <p14:xfrm>
                <a:off x="8503457" y="3836040"/>
                <a:ext cx="410400" cy="136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A39ABBC-7292-240D-BCE5-579017AC86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85817" y="3818040"/>
                  <a:ext cx="44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D414DE0-D745-EBFE-69F8-A434E6012AFA}"/>
                    </a:ext>
                  </a:extLst>
                </p14:cNvPr>
                <p14:cNvContentPartPr/>
                <p14:nvPr/>
              </p14:nvContentPartPr>
              <p14:xfrm>
                <a:off x="8710457" y="3764040"/>
                <a:ext cx="46800" cy="6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D414DE0-D745-EBFE-69F8-A434E6012A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92457" y="3746400"/>
                  <a:ext cx="82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3C0A3C-8750-448D-E984-705004A6639C}"/>
                    </a:ext>
                  </a:extLst>
                </p14:cNvPr>
                <p14:cNvContentPartPr/>
                <p14:nvPr/>
              </p14:nvContentPartPr>
              <p14:xfrm>
                <a:off x="8639537" y="4028640"/>
                <a:ext cx="112320" cy="30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3C0A3C-8750-448D-E984-705004A663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21537" y="4010640"/>
                  <a:ext cx="147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B7984D-1F07-CD22-B6C5-AE827AD881FB}"/>
                    </a:ext>
                  </a:extLst>
                </p14:cNvPr>
                <p14:cNvContentPartPr/>
                <p14:nvPr/>
              </p14:nvContentPartPr>
              <p14:xfrm>
                <a:off x="8644577" y="3715440"/>
                <a:ext cx="214200" cy="29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B7984D-1F07-CD22-B6C5-AE827AD881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26577" y="3697800"/>
                  <a:ext cx="249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C2E01F2-E882-F182-E242-1D6CF9787A26}"/>
                    </a:ext>
                  </a:extLst>
                </p14:cNvPr>
                <p14:cNvContentPartPr/>
                <p14:nvPr/>
              </p14:nvContentPartPr>
              <p14:xfrm>
                <a:off x="9187457" y="3688800"/>
                <a:ext cx="13680" cy="11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C2E01F2-E882-F182-E242-1D6CF9787A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69817" y="367116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175CAA-6A41-7738-163B-3944AC275DB4}"/>
                    </a:ext>
                  </a:extLst>
                </p14:cNvPr>
                <p14:cNvContentPartPr/>
                <p14:nvPr/>
              </p14:nvContentPartPr>
              <p14:xfrm>
                <a:off x="8197457" y="3683040"/>
                <a:ext cx="152280" cy="297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175CAA-6A41-7738-163B-3944AC275D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79457" y="3665400"/>
                  <a:ext cx="187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553AD90-7CDE-C4B0-B38A-EC4E31F8FDF4}"/>
                    </a:ext>
                  </a:extLst>
                </p14:cNvPr>
                <p14:cNvContentPartPr/>
                <p14:nvPr/>
              </p14:nvContentPartPr>
              <p14:xfrm>
                <a:off x="8401937" y="3781680"/>
                <a:ext cx="25920" cy="1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553AD90-7CDE-C4B0-B38A-EC4E31F8FD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3937" y="3763680"/>
                  <a:ext cx="61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07A76F-EA49-1942-1C91-B610C37310CF}"/>
                    </a:ext>
                  </a:extLst>
                </p14:cNvPr>
                <p14:cNvContentPartPr/>
                <p14:nvPr/>
              </p14:nvContentPartPr>
              <p14:xfrm>
                <a:off x="7803257" y="3843600"/>
                <a:ext cx="322200" cy="21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07A76F-EA49-1942-1C91-B610C37310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85257" y="3825600"/>
                  <a:ext cx="357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917BB0E-9CFA-6EB5-27F7-1AA1CAA08906}"/>
                    </a:ext>
                  </a:extLst>
                </p14:cNvPr>
                <p14:cNvContentPartPr/>
                <p14:nvPr/>
              </p14:nvContentPartPr>
              <p14:xfrm>
                <a:off x="8062457" y="3855120"/>
                <a:ext cx="80640" cy="46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917BB0E-9CFA-6EB5-27F7-1AA1CAA089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44457" y="3837120"/>
                  <a:ext cx="116280" cy="8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6727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age capacity measurement standards ...">
            <a:extLst>
              <a:ext uri="{FF2B5EF4-FFF2-40B4-BE49-F238E27FC236}">
                <a16:creationId xmlns:a16="http://schemas.microsoft.com/office/drawing/2014/main" id="{91D80DBF-BEAD-3C50-D5A7-79BB8439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86"/>
            <a:ext cx="4648200" cy="62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d disk - Simple English Wikipedia ...">
            <a:extLst>
              <a:ext uri="{FF2B5EF4-FFF2-40B4-BE49-F238E27FC236}">
                <a16:creationId xmlns:a16="http://schemas.microsoft.com/office/drawing/2014/main" id="{D47CBA50-9E87-8B0E-28AB-F2F7DB98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304800"/>
            <a:ext cx="3124200" cy="41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6DEDEAF-6D6C-032C-0A4B-F222BD17A0FC}"/>
              </a:ext>
            </a:extLst>
          </p:cNvPr>
          <p:cNvGrpSpPr/>
          <p:nvPr/>
        </p:nvGrpSpPr>
        <p:grpSpPr>
          <a:xfrm>
            <a:off x="6206657" y="1693766"/>
            <a:ext cx="1759320" cy="4171320"/>
            <a:chOff x="6206657" y="1693766"/>
            <a:chExt cx="1759320" cy="41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74B99F-17B4-AD19-22A1-62E6AD697CF2}"/>
                    </a:ext>
                  </a:extLst>
                </p14:cNvPr>
                <p14:cNvContentPartPr/>
                <p14:nvPr/>
              </p14:nvContentPartPr>
              <p14:xfrm>
                <a:off x="6306017" y="1693766"/>
                <a:ext cx="945720" cy="840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74B99F-17B4-AD19-22A1-62E6AD697C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8377" y="1676126"/>
                  <a:ext cx="9813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1F4006-724D-CE75-F18A-9217BD8087B3}"/>
                    </a:ext>
                  </a:extLst>
                </p14:cNvPr>
                <p14:cNvContentPartPr/>
                <p14:nvPr/>
              </p14:nvContentPartPr>
              <p14:xfrm>
                <a:off x="7006937" y="2517806"/>
                <a:ext cx="271800" cy="2662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1F4006-724D-CE75-F18A-9217BD8087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89297" y="2500166"/>
                  <a:ext cx="307440" cy="26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FB2835-B5CF-CFDB-2E18-C3D3299CD7BC}"/>
                    </a:ext>
                  </a:extLst>
                </p14:cNvPr>
                <p14:cNvContentPartPr/>
                <p14:nvPr/>
              </p14:nvContentPartPr>
              <p14:xfrm>
                <a:off x="7661777" y="5491406"/>
                <a:ext cx="282240" cy="331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FB2835-B5CF-CFDB-2E18-C3D3299CD7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44137" y="5473766"/>
                  <a:ext cx="317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D3E73D-ECC8-67EF-713C-F5F5EDFAC040}"/>
                    </a:ext>
                  </a:extLst>
                </p14:cNvPr>
                <p14:cNvContentPartPr/>
                <p14:nvPr/>
              </p14:nvContentPartPr>
              <p14:xfrm>
                <a:off x="7837097" y="5162366"/>
                <a:ext cx="18720" cy="312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D3E73D-ECC8-67EF-713C-F5F5EDFAC0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19457" y="5144726"/>
                  <a:ext cx="54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5CC60C-BB70-8281-8D54-0FA7652D409D}"/>
                    </a:ext>
                  </a:extLst>
                </p14:cNvPr>
                <p14:cNvContentPartPr/>
                <p14:nvPr/>
              </p14:nvContentPartPr>
              <p14:xfrm>
                <a:off x="7936817" y="5265326"/>
                <a:ext cx="29160" cy="2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5CC60C-BB70-8281-8D54-0FA7652D40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19177" y="5247686"/>
                  <a:ext cx="64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DDB0BA-08CF-D327-72B4-77862FB26B48}"/>
                    </a:ext>
                  </a:extLst>
                </p14:cNvPr>
                <p14:cNvContentPartPr/>
                <p14:nvPr/>
              </p14:nvContentPartPr>
              <p14:xfrm>
                <a:off x="6999017" y="5425886"/>
                <a:ext cx="723240" cy="181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DDB0BA-08CF-D327-72B4-77862FB26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81017" y="5408246"/>
                  <a:ext cx="758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6166DC-2607-142D-AD79-14525A0BE85D}"/>
                    </a:ext>
                  </a:extLst>
                </p14:cNvPr>
                <p14:cNvContentPartPr/>
                <p14:nvPr/>
              </p14:nvContentPartPr>
              <p14:xfrm>
                <a:off x="7380617" y="5227166"/>
                <a:ext cx="60120" cy="13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6166DC-2607-142D-AD79-14525A0BE8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62617" y="5209526"/>
                  <a:ext cx="95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9E3722-C6CC-37A4-8834-064761B17645}"/>
                    </a:ext>
                  </a:extLst>
                </p14:cNvPr>
                <p14:cNvContentPartPr/>
                <p14:nvPr/>
              </p14:nvContentPartPr>
              <p14:xfrm>
                <a:off x="7029617" y="5768246"/>
                <a:ext cx="239040" cy="96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9E3722-C6CC-37A4-8834-064761B176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11977" y="5750246"/>
                  <a:ext cx="27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ECAED2-4B1D-B83F-9B6A-FD8CCF2CE182}"/>
                    </a:ext>
                  </a:extLst>
                </p14:cNvPr>
                <p14:cNvContentPartPr/>
                <p14:nvPr/>
              </p14:nvContentPartPr>
              <p14:xfrm>
                <a:off x="7041137" y="5339126"/>
                <a:ext cx="190800" cy="63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ECAED2-4B1D-B83F-9B6A-FD8CCF2CE1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23137" y="5321126"/>
                  <a:ext cx="226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7B5F8C-1B74-C35A-F386-8132E15C2B8B}"/>
                    </a:ext>
                  </a:extLst>
                </p14:cNvPr>
                <p14:cNvContentPartPr/>
                <p14:nvPr/>
              </p14:nvContentPartPr>
              <p14:xfrm>
                <a:off x="6577097" y="5027640"/>
                <a:ext cx="111600" cy="517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7B5F8C-1B74-C35A-F386-8132E15C2B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9097" y="5010000"/>
                  <a:ext cx="1472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A92346-9229-C699-39F4-7C3ECBEDF6B3}"/>
                    </a:ext>
                  </a:extLst>
                </p14:cNvPr>
                <p14:cNvContentPartPr/>
                <p14:nvPr/>
              </p14:nvContentPartPr>
              <p14:xfrm>
                <a:off x="6813617" y="5184960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A92346-9229-C699-39F4-7C3ECBEDF6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95977" y="5167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40441C-2DF1-91A2-2D0B-CB03B82363E2}"/>
                    </a:ext>
                  </a:extLst>
                </p14:cNvPr>
                <p14:cNvContentPartPr/>
                <p14:nvPr/>
              </p14:nvContentPartPr>
              <p14:xfrm>
                <a:off x="6713897" y="5226000"/>
                <a:ext cx="96840" cy="61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40441C-2DF1-91A2-2D0B-CB03B82363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96257" y="5208360"/>
                  <a:ext cx="132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0DB7C3-57DF-E4DD-ADE2-139C73394613}"/>
                    </a:ext>
                  </a:extLst>
                </p14:cNvPr>
                <p14:cNvContentPartPr/>
                <p14:nvPr/>
              </p14:nvContentPartPr>
              <p14:xfrm>
                <a:off x="6206657" y="5233200"/>
                <a:ext cx="249480" cy="429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0DB7C3-57DF-E4DD-ADE2-139C733946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88657" y="5215200"/>
                  <a:ext cx="28512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91A31A-6766-7E27-8A72-53BF7BD38128}"/>
                  </a:ext>
                </a:extLst>
              </p14:cNvPr>
              <p14:cNvContentPartPr/>
              <p14:nvPr/>
            </p14:nvContentPartPr>
            <p14:xfrm>
              <a:off x="1635737" y="2899680"/>
              <a:ext cx="2097720" cy="1555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91A31A-6766-7E27-8A72-53BF7BD381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8097" y="2882040"/>
                <a:ext cx="213336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EF9E23C-385C-22F2-E4EE-FE784B6D9E1B}"/>
                  </a:ext>
                </a:extLst>
              </p14:cNvPr>
              <p14:cNvContentPartPr/>
              <p14:nvPr/>
            </p14:nvContentPartPr>
            <p14:xfrm>
              <a:off x="3427817" y="4355880"/>
              <a:ext cx="2061360" cy="1772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EF9E23C-385C-22F2-E4EE-FE784B6D9E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10177" y="4338240"/>
                <a:ext cx="2097000" cy="18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BECA87E-40CC-0024-CAB5-15DB8A233742}"/>
                  </a:ext>
                </a:extLst>
              </p14:cNvPr>
              <p14:cNvContentPartPr/>
              <p14:nvPr/>
            </p14:nvContentPartPr>
            <p14:xfrm>
              <a:off x="5519777" y="6366480"/>
              <a:ext cx="178200" cy="300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BECA87E-40CC-0024-CAB5-15DB8A23374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02137" y="6348840"/>
                <a:ext cx="2138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B34F4A6-67B4-FBA1-FF72-05C9A841AE1A}"/>
                  </a:ext>
                </a:extLst>
              </p14:cNvPr>
              <p14:cNvContentPartPr/>
              <p14:nvPr/>
            </p14:nvContentPartPr>
            <p14:xfrm>
              <a:off x="5509697" y="6239760"/>
              <a:ext cx="34200" cy="19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B34F4A6-67B4-FBA1-FF72-05C9A841AE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91697" y="6221760"/>
                <a:ext cx="69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820087-9B6A-2151-23D2-BA51FBE8933F}"/>
                  </a:ext>
                </a:extLst>
              </p14:cNvPr>
              <p14:cNvContentPartPr/>
              <p14:nvPr/>
            </p14:nvContentPartPr>
            <p14:xfrm>
              <a:off x="5144297" y="6373320"/>
              <a:ext cx="287640" cy="369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820087-9B6A-2151-23D2-BA51FBE893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26657" y="6355320"/>
                <a:ext cx="3232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BE9AF84-27B0-5423-A855-594DC35F77F1}"/>
                  </a:ext>
                </a:extLst>
              </p14:cNvPr>
              <p14:cNvContentPartPr/>
              <p14:nvPr/>
            </p14:nvContentPartPr>
            <p14:xfrm>
              <a:off x="5178497" y="6238680"/>
              <a:ext cx="287280" cy="9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BE9AF84-27B0-5423-A855-594DC35F77F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0497" y="6220680"/>
                <a:ext cx="322920" cy="1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423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D0FCF-AE0B-4279-F3B8-06D9757E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88" y="541089"/>
            <a:ext cx="6984722" cy="441191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C7B09A3-FCE3-AF1C-198E-64AEA042F175}"/>
              </a:ext>
            </a:extLst>
          </p:cNvPr>
          <p:cNvGrpSpPr/>
          <p:nvPr/>
        </p:nvGrpSpPr>
        <p:grpSpPr>
          <a:xfrm>
            <a:off x="4089137" y="1797806"/>
            <a:ext cx="4942440" cy="4448160"/>
            <a:chOff x="4089137" y="1797806"/>
            <a:chExt cx="4942440" cy="44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BDD8FB-47FB-A106-96EE-7449B7CBE068}"/>
                    </a:ext>
                  </a:extLst>
                </p14:cNvPr>
                <p14:cNvContentPartPr/>
                <p14:nvPr/>
              </p14:nvContentPartPr>
              <p14:xfrm>
                <a:off x="4296857" y="1797806"/>
                <a:ext cx="534240" cy="3685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BDD8FB-47FB-A106-96EE-7449B7CBE0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79217" y="1779806"/>
                  <a:ext cx="569880" cy="37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3E1AB8-9D38-EB7C-D00C-47FE9F021104}"/>
                    </a:ext>
                  </a:extLst>
                </p14:cNvPr>
                <p14:cNvContentPartPr/>
                <p14:nvPr/>
              </p14:nvContentPartPr>
              <p14:xfrm>
                <a:off x="4713377" y="5860766"/>
                <a:ext cx="399240" cy="314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3E1AB8-9D38-EB7C-D00C-47FE9F0211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95737" y="5843126"/>
                  <a:ext cx="434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53DDC3-B45F-7721-8F80-861970552F67}"/>
                    </a:ext>
                  </a:extLst>
                </p14:cNvPr>
                <p14:cNvContentPartPr/>
                <p14:nvPr/>
              </p14:nvContentPartPr>
              <p14:xfrm>
                <a:off x="4985177" y="5525966"/>
                <a:ext cx="416880" cy="254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53DDC3-B45F-7721-8F80-861970552F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67177" y="5507966"/>
                  <a:ext cx="452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F63C27-6DB5-C28A-2937-37FFCD169CE9}"/>
                    </a:ext>
                  </a:extLst>
                </p14:cNvPr>
                <p14:cNvContentPartPr/>
                <p14:nvPr/>
              </p14:nvContentPartPr>
              <p14:xfrm>
                <a:off x="4801937" y="5709206"/>
                <a:ext cx="47520" cy="245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F63C27-6DB5-C28A-2937-37FFCD169C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84297" y="5691566"/>
                  <a:ext cx="83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548039-AA08-4BC5-F882-1685BE11EA2C}"/>
                    </a:ext>
                  </a:extLst>
                </p14:cNvPr>
                <p14:cNvContentPartPr/>
                <p14:nvPr/>
              </p14:nvContentPartPr>
              <p14:xfrm>
                <a:off x="4089137" y="5884166"/>
                <a:ext cx="676080" cy="115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548039-AA08-4BC5-F882-1685BE11EA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1497" y="5866166"/>
                  <a:ext cx="711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4E4430-FB7A-F1A5-66C2-FEDABBCD8059}"/>
                    </a:ext>
                  </a:extLst>
                </p14:cNvPr>
                <p14:cNvContentPartPr/>
                <p14:nvPr/>
              </p14:nvContentPartPr>
              <p14:xfrm>
                <a:off x="4503857" y="5730086"/>
                <a:ext cx="13680" cy="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4E4430-FB7A-F1A5-66C2-FEDABBCD80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5857" y="5712086"/>
                  <a:ext cx="49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BC1CD7-71F7-5785-EA6A-B97C6572AEA4}"/>
                    </a:ext>
                  </a:extLst>
                </p14:cNvPr>
                <p14:cNvContentPartPr/>
                <p14:nvPr/>
              </p14:nvContentPartPr>
              <p14:xfrm>
                <a:off x="4357697" y="6116366"/>
                <a:ext cx="118800" cy="4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BC1CD7-71F7-5785-EA6A-B97C6572AE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39697" y="6098726"/>
                  <a:ext cx="15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BB560D-F139-653A-23DB-7335338C06CB}"/>
                    </a:ext>
                  </a:extLst>
                </p14:cNvPr>
                <p14:cNvContentPartPr/>
                <p14:nvPr/>
              </p14:nvContentPartPr>
              <p14:xfrm>
                <a:off x="4611857" y="5408246"/>
                <a:ext cx="324360" cy="235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BB560D-F139-653A-23DB-7335338C06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93857" y="5390606"/>
                  <a:ext cx="360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ABEF5E-5A64-7F4A-EF17-04B91234B8E0}"/>
                    </a:ext>
                  </a:extLst>
                </p14:cNvPr>
                <p14:cNvContentPartPr/>
                <p14:nvPr/>
              </p14:nvContentPartPr>
              <p14:xfrm>
                <a:off x="5857097" y="5694806"/>
                <a:ext cx="256320" cy="29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ABEF5E-5A64-7F4A-EF17-04B91234B8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39457" y="5676806"/>
                  <a:ext cx="291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4B32CD-D2DA-4181-37A4-3B3DC71F56C1}"/>
                    </a:ext>
                  </a:extLst>
                </p14:cNvPr>
                <p14:cNvContentPartPr/>
                <p14:nvPr/>
              </p14:nvContentPartPr>
              <p14:xfrm>
                <a:off x="5319257" y="5894246"/>
                <a:ext cx="461880" cy="348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4B32CD-D2DA-4181-37A4-3B3DC71F56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01617" y="5876246"/>
                  <a:ext cx="4975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25D7C4-90A9-AEBF-23B7-D2445A7B3A73}"/>
                    </a:ext>
                  </a:extLst>
                </p14:cNvPr>
                <p14:cNvContentPartPr/>
                <p14:nvPr/>
              </p14:nvContentPartPr>
              <p14:xfrm>
                <a:off x="5672057" y="5798846"/>
                <a:ext cx="1080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25D7C4-90A9-AEBF-23B7-D2445A7B3A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54417" y="5781206"/>
                  <a:ext cx="4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3A9CF1-0EC2-0CD5-5E98-8C62E267FE55}"/>
                    </a:ext>
                  </a:extLst>
                </p14:cNvPr>
                <p14:cNvContentPartPr/>
                <p14:nvPr/>
              </p14:nvContentPartPr>
              <p14:xfrm>
                <a:off x="5504297" y="5850326"/>
                <a:ext cx="15840" cy="19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3A9CF1-0EC2-0CD5-5E98-8C62E267FE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86657" y="5832686"/>
                  <a:ext cx="51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8647DA-8425-D875-7866-AF6ABD4A3482}"/>
                    </a:ext>
                  </a:extLst>
                </p14:cNvPr>
                <p14:cNvContentPartPr/>
                <p14:nvPr/>
              </p14:nvContentPartPr>
              <p14:xfrm>
                <a:off x="5645417" y="1827326"/>
                <a:ext cx="2040480" cy="3412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8647DA-8425-D875-7866-AF6ABD4A34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27417" y="1809326"/>
                  <a:ext cx="2076120" cy="34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7977CC-F8C4-548D-E558-0B319BC7F21D}"/>
                    </a:ext>
                  </a:extLst>
                </p14:cNvPr>
                <p14:cNvContentPartPr/>
                <p14:nvPr/>
              </p14:nvContentPartPr>
              <p14:xfrm>
                <a:off x="7623257" y="5539286"/>
                <a:ext cx="324360" cy="270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7977CC-F8C4-548D-E558-0B319BC7F2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05257" y="5521286"/>
                  <a:ext cx="360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1E9F8B-51E6-78F7-4DD8-B655AEC53579}"/>
                    </a:ext>
                  </a:extLst>
                </p14:cNvPr>
                <p14:cNvContentPartPr/>
                <p14:nvPr/>
              </p14:nvContentPartPr>
              <p14:xfrm>
                <a:off x="7347497" y="5509766"/>
                <a:ext cx="302040" cy="736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1E9F8B-51E6-78F7-4DD8-B655AEC535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29497" y="5491766"/>
                  <a:ext cx="33768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6CB259-C3B5-4700-064A-4E2FC45B58B1}"/>
                    </a:ext>
                  </a:extLst>
                </p14:cNvPr>
                <p14:cNvContentPartPr/>
                <p14:nvPr/>
              </p14:nvContentPartPr>
              <p14:xfrm>
                <a:off x="7372337" y="1840646"/>
                <a:ext cx="1335240" cy="2804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6CB259-C3B5-4700-064A-4E2FC45B58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54337" y="1822646"/>
                  <a:ext cx="1370880" cy="28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EF6F1D-3572-BCDB-9D70-7B69ABBE10EB}"/>
                    </a:ext>
                  </a:extLst>
                </p14:cNvPr>
                <p14:cNvContentPartPr/>
                <p14:nvPr/>
              </p14:nvContentPartPr>
              <p14:xfrm>
                <a:off x="8364857" y="4912526"/>
                <a:ext cx="198720" cy="251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EF6F1D-3572-BCDB-9D70-7B69ABBE10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46857" y="4894886"/>
                  <a:ext cx="234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A191B9-BC26-FDE9-F95E-878985A5F843}"/>
                    </a:ext>
                  </a:extLst>
                </p14:cNvPr>
                <p14:cNvContentPartPr/>
                <p14:nvPr/>
              </p14:nvContentPartPr>
              <p14:xfrm>
                <a:off x="8634137" y="4920446"/>
                <a:ext cx="161640" cy="423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A191B9-BC26-FDE9-F95E-878985A5F8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16497" y="4902446"/>
                  <a:ext cx="1972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5D697F-FE8F-0949-CB75-FFA8CC7CA7CB}"/>
                    </a:ext>
                  </a:extLst>
                </p14:cNvPr>
                <p14:cNvContentPartPr/>
                <p14:nvPr/>
              </p14:nvContentPartPr>
              <p14:xfrm>
                <a:off x="8887217" y="4929446"/>
                <a:ext cx="144360" cy="179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5D697F-FE8F-0949-CB75-FFA8CC7CA7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9577" y="4911446"/>
                  <a:ext cx="18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477036-0B89-23EB-446D-AE1592FE858A}"/>
                    </a:ext>
                  </a:extLst>
                </p14:cNvPr>
                <p14:cNvContentPartPr/>
                <p14:nvPr/>
              </p14:nvContentPartPr>
              <p14:xfrm>
                <a:off x="8634137" y="4412126"/>
                <a:ext cx="200880" cy="249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477036-0B89-23EB-446D-AE1592FE85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16497" y="4394486"/>
                  <a:ext cx="2365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2220D3-DD91-57BC-2D11-1ED06209EBA1}"/>
              </a:ext>
            </a:extLst>
          </p:cNvPr>
          <p:cNvGrpSpPr/>
          <p:nvPr/>
        </p:nvGrpSpPr>
        <p:grpSpPr>
          <a:xfrm>
            <a:off x="-231223" y="1717526"/>
            <a:ext cx="3547080" cy="4946760"/>
            <a:chOff x="-231223" y="1717526"/>
            <a:chExt cx="3547080" cy="49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D04F82-EB5E-9304-F637-50DB51EBA58B}"/>
                    </a:ext>
                  </a:extLst>
                </p14:cNvPr>
                <p14:cNvContentPartPr/>
                <p14:nvPr/>
              </p14:nvContentPartPr>
              <p14:xfrm>
                <a:off x="1362137" y="1717526"/>
                <a:ext cx="1083960" cy="4007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D04F82-EB5E-9304-F637-50DB51EBA58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44137" y="1699526"/>
                  <a:ext cx="1119600" cy="40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148B37-466D-FD1D-159B-C1A11E6BCEF2}"/>
                    </a:ext>
                  </a:extLst>
                </p14:cNvPr>
                <p14:cNvContentPartPr/>
                <p14:nvPr/>
              </p14:nvContentPartPr>
              <p14:xfrm>
                <a:off x="2591177" y="5752046"/>
                <a:ext cx="246600" cy="25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148B37-466D-FD1D-159B-C1A11E6BCE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3537" y="5734046"/>
                  <a:ext cx="282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BDFB0A-46B1-DB59-D586-CA3F89A7C692}"/>
                    </a:ext>
                  </a:extLst>
                </p14:cNvPr>
                <p14:cNvContentPartPr/>
                <p14:nvPr/>
              </p14:nvContentPartPr>
              <p14:xfrm>
                <a:off x="2335577" y="5985686"/>
                <a:ext cx="159840" cy="202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BDFB0A-46B1-DB59-D586-CA3F89A7C6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17577" y="5968046"/>
                  <a:ext cx="195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2875DB-AB57-11AF-4273-B7B8C40074DA}"/>
                    </a:ext>
                  </a:extLst>
                </p14:cNvPr>
                <p14:cNvContentPartPr/>
                <p14:nvPr/>
              </p14:nvContentPartPr>
              <p14:xfrm>
                <a:off x="2213177" y="5907926"/>
                <a:ext cx="141120" cy="214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2875DB-AB57-11AF-4273-B7B8C40074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95177" y="5889926"/>
                  <a:ext cx="176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E15493-42F7-05E5-8D03-487DEC9D1821}"/>
                    </a:ext>
                  </a:extLst>
                </p14:cNvPr>
                <p14:cNvContentPartPr/>
                <p14:nvPr/>
              </p14:nvContentPartPr>
              <p14:xfrm>
                <a:off x="1950017" y="5901446"/>
                <a:ext cx="214920" cy="253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E15493-42F7-05E5-8D03-487DEC9D18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32017" y="5883806"/>
                  <a:ext cx="250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795A92-985B-F0B1-3F66-05A09E0639D7}"/>
                    </a:ext>
                  </a:extLst>
                </p14:cNvPr>
                <p14:cNvContentPartPr/>
                <p14:nvPr/>
              </p14:nvContentPartPr>
              <p14:xfrm>
                <a:off x="1327577" y="5947526"/>
                <a:ext cx="635040" cy="168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795A92-985B-F0B1-3F66-05A09E0639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09937" y="5929886"/>
                  <a:ext cx="67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E0EDF8-F5C2-1B6B-E96E-44B8DFD00480}"/>
                    </a:ext>
                  </a:extLst>
                </p14:cNvPr>
                <p14:cNvContentPartPr/>
                <p14:nvPr/>
              </p14:nvContentPartPr>
              <p14:xfrm>
                <a:off x="1722497" y="6119246"/>
                <a:ext cx="182520" cy="66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E0EDF8-F5C2-1B6B-E96E-44B8DFD004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04857" y="6101606"/>
                  <a:ext cx="218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0736CD-4321-272C-B420-339B1553B8C1}"/>
                    </a:ext>
                  </a:extLst>
                </p14:cNvPr>
                <p14:cNvContentPartPr/>
                <p14:nvPr/>
              </p14:nvContentPartPr>
              <p14:xfrm>
                <a:off x="1672097" y="5656646"/>
                <a:ext cx="414000" cy="234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0736CD-4321-272C-B420-339B1553B8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54457" y="5638646"/>
                  <a:ext cx="449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5661DB-7FC1-BB12-DF57-1A689C5CC6BE}"/>
                    </a:ext>
                  </a:extLst>
                </p14:cNvPr>
                <p14:cNvContentPartPr/>
                <p14:nvPr/>
              </p14:nvContentPartPr>
              <p14:xfrm>
                <a:off x="980177" y="5265686"/>
                <a:ext cx="2335680" cy="1398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5661DB-7FC1-BB12-DF57-1A689C5CC6B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2177" y="5248046"/>
                  <a:ext cx="2371320" cy="14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FB5E7B-DAD1-A86F-8923-5AD5CE4B7813}"/>
                    </a:ext>
                  </a:extLst>
                </p14:cNvPr>
                <p14:cNvContentPartPr/>
                <p14:nvPr/>
              </p14:nvContentPartPr>
              <p14:xfrm>
                <a:off x="1273217" y="5047886"/>
                <a:ext cx="251280" cy="299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FB5E7B-DAD1-A86F-8923-5AD5CE4B78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55217" y="5030246"/>
                  <a:ext cx="286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98C3A3-2381-7B73-1AE2-1C18D4D0F3DB}"/>
                    </a:ext>
                  </a:extLst>
                </p14:cNvPr>
                <p14:cNvContentPartPr/>
                <p14:nvPr/>
              </p14:nvContentPartPr>
              <p14:xfrm>
                <a:off x="1249457" y="4864646"/>
                <a:ext cx="78480" cy="20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98C3A3-2381-7B73-1AE2-1C18D4D0F3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31457" y="4846646"/>
                  <a:ext cx="114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13E4F2-2211-9D2F-C29C-EA7E1CDE098F}"/>
                    </a:ext>
                  </a:extLst>
                </p14:cNvPr>
                <p14:cNvContentPartPr/>
                <p14:nvPr/>
              </p14:nvContentPartPr>
              <p14:xfrm>
                <a:off x="727097" y="5032046"/>
                <a:ext cx="483480" cy="471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13E4F2-2211-9D2F-C29C-EA7E1CDE098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457" y="5014046"/>
                  <a:ext cx="519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F75345-E68B-5D4C-AD49-2541691B0557}"/>
                    </a:ext>
                  </a:extLst>
                </p14:cNvPr>
                <p14:cNvContentPartPr/>
                <p14:nvPr/>
              </p14:nvContentPartPr>
              <p14:xfrm>
                <a:off x="988097" y="4839806"/>
                <a:ext cx="190800" cy="96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F75345-E68B-5D4C-AD49-2541691B05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0457" y="4821806"/>
                  <a:ext cx="226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4B46BE1-37F4-C831-61FD-5AAD1DABF40F}"/>
                    </a:ext>
                  </a:extLst>
                </p14:cNvPr>
                <p14:cNvContentPartPr/>
                <p14:nvPr/>
              </p14:nvContentPartPr>
              <p14:xfrm>
                <a:off x="411377" y="5424446"/>
                <a:ext cx="146520" cy="70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4B46BE1-37F4-C831-61FD-5AAD1DABF4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3377" y="5406806"/>
                  <a:ext cx="182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15E59A-D5CF-C045-12EB-547FAA19859A}"/>
                    </a:ext>
                  </a:extLst>
                </p14:cNvPr>
                <p14:cNvContentPartPr/>
                <p14:nvPr/>
              </p14:nvContentPartPr>
              <p14:xfrm>
                <a:off x="131297" y="5421206"/>
                <a:ext cx="131040" cy="285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15E59A-D5CF-C045-12EB-547FAA1985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657" y="5403206"/>
                  <a:ext cx="166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35F061-D4BE-F5E5-7C87-93FCE0DDB6A9}"/>
                    </a:ext>
                  </a:extLst>
                </p14:cNvPr>
                <p14:cNvContentPartPr/>
                <p14:nvPr/>
              </p14:nvContentPartPr>
              <p14:xfrm>
                <a:off x="264137" y="5383046"/>
                <a:ext cx="1692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35F061-D4BE-F5E5-7C87-93FCE0DDB6A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137" y="5365046"/>
                  <a:ext cx="52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1888D4-6EF1-F208-F665-EF86405CAC7F}"/>
                    </a:ext>
                  </a:extLst>
                </p14:cNvPr>
                <p14:cNvContentPartPr/>
                <p14:nvPr/>
              </p14:nvContentPartPr>
              <p14:xfrm>
                <a:off x="-149143" y="5708126"/>
                <a:ext cx="213120" cy="309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1888D4-6EF1-F208-F665-EF86405CAC7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-166783" y="5690126"/>
                  <a:ext cx="248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6D4E73-ABC4-9D57-CC95-989ABD639505}"/>
                    </a:ext>
                  </a:extLst>
                </p14:cNvPr>
                <p14:cNvContentPartPr/>
                <p14:nvPr/>
              </p14:nvContentPartPr>
              <p14:xfrm>
                <a:off x="416417" y="5569886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6D4E73-ABC4-9D57-CC95-989ABD6395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8417" y="55518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A1CB74-488B-785E-B024-DF2AD0F99C49}"/>
                    </a:ext>
                  </a:extLst>
                </p14:cNvPr>
                <p14:cNvContentPartPr/>
                <p14:nvPr/>
              </p14:nvContentPartPr>
              <p14:xfrm>
                <a:off x="-231223" y="5200526"/>
                <a:ext cx="763200" cy="75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A1CB74-488B-785E-B024-DF2AD0F99C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-249223" y="5182886"/>
                  <a:ext cx="798840" cy="78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7863C4-089C-B20F-E991-F3999592540A}"/>
                  </a:ext>
                </a:extLst>
              </p14:cNvPr>
              <p14:cNvContentPartPr/>
              <p14:nvPr/>
            </p14:nvContentPartPr>
            <p14:xfrm>
              <a:off x="1361057" y="813566"/>
              <a:ext cx="1066680" cy="798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7863C4-089C-B20F-E991-F3999592540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343417" y="795926"/>
                <a:ext cx="1102320" cy="8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599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FA64-33B3-04A5-A0C1-89FBAC7A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2C02E28-2DE6-9A44-465C-B41B9FF5A0A6}"/>
              </a:ext>
            </a:extLst>
          </p:cNvPr>
          <p:cNvGrpSpPr/>
          <p:nvPr/>
        </p:nvGrpSpPr>
        <p:grpSpPr>
          <a:xfrm>
            <a:off x="273600" y="990600"/>
            <a:ext cx="7872480" cy="1042560"/>
            <a:chOff x="273600" y="990600"/>
            <a:chExt cx="7872480" cy="10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FD31D6-951B-77D6-6B86-2648ED2C3489}"/>
                    </a:ext>
                  </a:extLst>
                </p14:cNvPr>
                <p14:cNvContentPartPr/>
                <p14:nvPr/>
              </p14:nvContentPartPr>
              <p14:xfrm>
                <a:off x="2057400" y="990600"/>
                <a:ext cx="545040" cy="591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FD31D6-951B-77D6-6B86-2648ED2C34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9760" y="972960"/>
                  <a:ext cx="5806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E6253A-1E85-1CEA-0DD2-5F5E032E1855}"/>
                    </a:ext>
                  </a:extLst>
                </p14:cNvPr>
                <p14:cNvContentPartPr/>
                <p14:nvPr/>
              </p14:nvContentPartPr>
              <p14:xfrm>
                <a:off x="2767680" y="1222800"/>
                <a:ext cx="297360" cy="316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E6253A-1E85-1CEA-0DD2-5F5E032E18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50040" y="1204800"/>
                  <a:ext cx="333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CB605A-B88D-EB2B-E910-EFD69FE5491E}"/>
                    </a:ext>
                  </a:extLst>
                </p14:cNvPr>
                <p14:cNvContentPartPr/>
                <p14:nvPr/>
              </p14:nvContentPartPr>
              <p14:xfrm>
                <a:off x="3297240" y="1409640"/>
                <a:ext cx="113400" cy="235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CB605A-B88D-EB2B-E910-EFD69FE549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79600" y="1392000"/>
                  <a:ext cx="14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F6E113-0A23-9D7D-276D-DE40D64638DF}"/>
                    </a:ext>
                  </a:extLst>
                </p14:cNvPr>
                <p14:cNvContentPartPr/>
                <p14:nvPr/>
              </p14:nvContentPartPr>
              <p14:xfrm>
                <a:off x="3579480" y="1295160"/>
                <a:ext cx="261360" cy="246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F6E113-0A23-9D7D-276D-DE40D64638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61480" y="1277520"/>
                  <a:ext cx="297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8DEED4-5566-CB64-C32B-90FF58CD1837}"/>
                    </a:ext>
                  </a:extLst>
                </p14:cNvPr>
                <p14:cNvContentPartPr/>
                <p14:nvPr/>
              </p14:nvContentPartPr>
              <p14:xfrm>
                <a:off x="3953880" y="1243680"/>
                <a:ext cx="184680" cy="240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8DEED4-5566-CB64-C32B-90FF58CD18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5880" y="1226040"/>
                  <a:ext cx="220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7FC4A47-66CC-E00D-D7B7-4A556B77F706}"/>
                    </a:ext>
                  </a:extLst>
                </p14:cNvPr>
                <p14:cNvContentPartPr/>
                <p14:nvPr/>
              </p14:nvContentPartPr>
              <p14:xfrm>
                <a:off x="4241520" y="1225320"/>
                <a:ext cx="182520" cy="224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7FC4A47-66CC-E00D-D7B7-4A556B77F7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23880" y="1207680"/>
                  <a:ext cx="218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CE2A89-F5A4-2865-09E6-EC161E739DF1}"/>
                    </a:ext>
                  </a:extLst>
                </p14:cNvPr>
                <p14:cNvContentPartPr/>
                <p14:nvPr/>
              </p14:nvContentPartPr>
              <p14:xfrm>
                <a:off x="273600" y="1536360"/>
                <a:ext cx="382680" cy="49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CE2A89-F5A4-2865-09E6-EC161E739D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960" y="1518360"/>
                  <a:ext cx="4183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4A6A4B6-274E-90CF-42CF-8CF2D41A90EB}"/>
                    </a:ext>
                  </a:extLst>
                </p14:cNvPr>
                <p14:cNvContentPartPr/>
                <p14:nvPr/>
              </p14:nvContentPartPr>
              <p14:xfrm>
                <a:off x="679680" y="1656240"/>
                <a:ext cx="225720" cy="306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4A6A4B6-274E-90CF-42CF-8CF2D41A90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2040" y="1638240"/>
                  <a:ext cx="261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CEB13D-DE5E-ADCC-B432-C3740369D5C5}"/>
                    </a:ext>
                  </a:extLst>
                </p14:cNvPr>
                <p14:cNvContentPartPr/>
                <p14:nvPr/>
              </p14:nvContentPartPr>
              <p14:xfrm>
                <a:off x="1095120" y="1572720"/>
                <a:ext cx="195840" cy="411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CEB13D-DE5E-ADCC-B432-C3740369D5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7120" y="1554720"/>
                  <a:ext cx="231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676849-43BC-BDFB-81E8-2B99D3D05059}"/>
                    </a:ext>
                  </a:extLst>
                </p14:cNvPr>
                <p14:cNvContentPartPr/>
                <p14:nvPr/>
              </p14:nvContentPartPr>
              <p14:xfrm>
                <a:off x="1387440" y="1569840"/>
                <a:ext cx="249120" cy="375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676849-43BC-BDFB-81E8-2B99D3D050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9440" y="1551840"/>
                  <a:ext cx="2847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9CCA5F-7265-BC4C-F399-E030F2224005}"/>
                    </a:ext>
                  </a:extLst>
                </p14:cNvPr>
                <p14:cNvContentPartPr/>
                <p14:nvPr/>
              </p14:nvContentPartPr>
              <p14:xfrm>
                <a:off x="1782360" y="1866480"/>
                <a:ext cx="261720" cy="118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9CCA5F-7265-BC4C-F399-E030F22240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4360" y="1848840"/>
                  <a:ext cx="297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3DFC31B-0B98-4C6E-F366-F413B4A29A1A}"/>
                    </a:ext>
                  </a:extLst>
                </p14:cNvPr>
                <p14:cNvContentPartPr/>
                <p14:nvPr/>
              </p14:nvContentPartPr>
              <p14:xfrm>
                <a:off x="4622040" y="1421520"/>
                <a:ext cx="129600" cy="19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3DFC31B-0B98-4C6E-F366-F413B4A29A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04400" y="1403880"/>
                  <a:ext cx="165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C28506-75EB-BEAA-BDED-19C878993AE4}"/>
                    </a:ext>
                  </a:extLst>
                </p14:cNvPr>
                <p14:cNvContentPartPr/>
                <p14:nvPr/>
              </p14:nvContentPartPr>
              <p14:xfrm>
                <a:off x="4953240" y="1271400"/>
                <a:ext cx="201240" cy="164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C28506-75EB-BEAA-BDED-19C878993A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5600" y="1253400"/>
                  <a:ext cx="236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FF8052-523E-A554-5FB3-956F7DF689F7}"/>
                    </a:ext>
                  </a:extLst>
                </p14:cNvPr>
                <p14:cNvContentPartPr/>
                <p14:nvPr/>
              </p14:nvContentPartPr>
              <p14:xfrm>
                <a:off x="5292720" y="1203360"/>
                <a:ext cx="229320" cy="18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FF8052-523E-A554-5FB3-956F7DF689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4720" y="1185720"/>
                  <a:ext cx="264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DF3937-2583-AC14-1C0B-DC19445F7D85}"/>
                    </a:ext>
                  </a:extLst>
                </p14:cNvPr>
                <p14:cNvContentPartPr/>
                <p14:nvPr/>
              </p14:nvContentPartPr>
              <p14:xfrm>
                <a:off x="5711760" y="1227480"/>
                <a:ext cx="159840" cy="168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DF3937-2583-AC14-1C0B-DC19445F7D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93760" y="1209840"/>
                  <a:ext cx="195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DC7955-6686-EF2F-F461-AD330EAA6A24}"/>
                    </a:ext>
                  </a:extLst>
                </p14:cNvPr>
                <p14:cNvContentPartPr/>
                <p14:nvPr/>
              </p14:nvContentPartPr>
              <p14:xfrm>
                <a:off x="6030000" y="1364280"/>
                <a:ext cx="127800" cy="148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DC7955-6686-EF2F-F461-AD330EAA6A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12360" y="1346640"/>
                  <a:ext cx="163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30BE6B-7164-CEAD-C414-F0378E851689}"/>
                    </a:ext>
                  </a:extLst>
                </p14:cNvPr>
                <p14:cNvContentPartPr/>
                <p14:nvPr/>
              </p14:nvContentPartPr>
              <p14:xfrm>
                <a:off x="6322320" y="1230000"/>
                <a:ext cx="237240" cy="205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30BE6B-7164-CEAD-C414-F0378E8516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04320" y="1212360"/>
                  <a:ext cx="272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53CB1F-0115-9EDB-C347-F3348AEF2BCD}"/>
                    </a:ext>
                  </a:extLst>
                </p14:cNvPr>
                <p14:cNvContentPartPr/>
                <p14:nvPr/>
              </p14:nvContentPartPr>
              <p14:xfrm>
                <a:off x="6774120" y="1163040"/>
                <a:ext cx="255960" cy="194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53CB1F-0115-9EDB-C347-F3348AEF2B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56120" y="1145400"/>
                  <a:ext cx="291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AF68D6-3269-D286-6CCE-E1A135FDF8AA}"/>
                    </a:ext>
                  </a:extLst>
                </p14:cNvPr>
                <p14:cNvContentPartPr/>
                <p14:nvPr/>
              </p14:nvContentPartPr>
              <p14:xfrm>
                <a:off x="7291080" y="1237560"/>
                <a:ext cx="280440" cy="146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AF68D6-3269-D286-6CCE-E1A135FDF8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73440" y="1219920"/>
                  <a:ext cx="316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0E884C-46E7-4973-CF7D-2FC817AFEE4B}"/>
                    </a:ext>
                  </a:extLst>
                </p14:cNvPr>
                <p14:cNvContentPartPr/>
                <p14:nvPr/>
              </p14:nvContentPartPr>
              <p14:xfrm>
                <a:off x="2408760" y="1671360"/>
                <a:ext cx="5737320" cy="216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0E884C-46E7-4973-CF7D-2FC817AFEE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0760" y="1653360"/>
                  <a:ext cx="57729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CD4D6E9-CC15-A847-A5F4-3C28BF81C039}"/>
              </a:ext>
            </a:extLst>
          </p:cNvPr>
          <p:cNvGrpSpPr/>
          <p:nvPr/>
        </p:nvGrpSpPr>
        <p:grpSpPr>
          <a:xfrm>
            <a:off x="8284320" y="1403880"/>
            <a:ext cx="874440" cy="361800"/>
            <a:chOff x="8284320" y="1403880"/>
            <a:chExt cx="87444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DFDAC8-9ECC-9EA8-5AE6-3C8EB193EC96}"/>
                    </a:ext>
                  </a:extLst>
                </p14:cNvPr>
                <p14:cNvContentPartPr/>
                <p14:nvPr/>
              </p14:nvContentPartPr>
              <p14:xfrm>
                <a:off x="8312400" y="1457880"/>
                <a:ext cx="327600" cy="259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DFDAC8-9ECC-9EA8-5AE6-3C8EB193EC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94760" y="1440240"/>
                  <a:ext cx="363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1AFEEEF-1201-5CB5-62B3-F8B6BD9416D1}"/>
                    </a:ext>
                  </a:extLst>
                </p14:cNvPr>
                <p14:cNvContentPartPr/>
                <p14:nvPr/>
              </p14:nvContentPartPr>
              <p14:xfrm>
                <a:off x="8284320" y="1566240"/>
                <a:ext cx="336960" cy="3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1AFEEEF-1201-5CB5-62B3-F8B6BD9416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66680" y="1548600"/>
                  <a:ext cx="372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44FC3F2-CE04-DED1-0B85-C367D44A48BE}"/>
                    </a:ext>
                  </a:extLst>
                </p14:cNvPr>
                <p14:cNvContentPartPr/>
                <p14:nvPr/>
              </p14:nvContentPartPr>
              <p14:xfrm>
                <a:off x="8309880" y="1684680"/>
                <a:ext cx="251640" cy="45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44FC3F2-CE04-DED1-0B85-C367D44A48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92240" y="1666680"/>
                  <a:ext cx="28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979725-8758-F139-2962-28EFAA46CCBC}"/>
                    </a:ext>
                  </a:extLst>
                </p14:cNvPr>
                <p14:cNvContentPartPr/>
                <p14:nvPr/>
              </p14:nvContentPartPr>
              <p14:xfrm>
                <a:off x="8717760" y="1403880"/>
                <a:ext cx="280080" cy="361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979725-8758-F139-2962-28EFAA46CC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99760" y="1385880"/>
                  <a:ext cx="315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70F28B-B17B-48A6-83A5-E1D575E25060}"/>
                    </a:ext>
                  </a:extLst>
                </p14:cNvPr>
                <p14:cNvContentPartPr/>
                <p14:nvPr/>
              </p14:nvContentPartPr>
              <p14:xfrm>
                <a:off x="8939880" y="1563000"/>
                <a:ext cx="218880" cy="190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70F28B-B17B-48A6-83A5-E1D575E250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21880" y="1545360"/>
                  <a:ext cx="2545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12945E0-1762-EE9F-EFC8-2BDC07AAA074}"/>
              </a:ext>
            </a:extLst>
          </p:cNvPr>
          <p:cNvGrpSpPr/>
          <p:nvPr/>
        </p:nvGrpSpPr>
        <p:grpSpPr>
          <a:xfrm>
            <a:off x="7774560" y="580920"/>
            <a:ext cx="1445400" cy="689400"/>
            <a:chOff x="7774560" y="580920"/>
            <a:chExt cx="144540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7840697-3F27-F1D7-55E8-7EC5A3E27069}"/>
                    </a:ext>
                  </a:extLst>
                </p14:cNvPr>
                <p14:cNvContentPartPr/>
                <p14:nvPr/>
              </p14:nvContentPartPr>
              <p14:xfrm>
                <a:off x="8587080" y="1055040"/>
                <a:ext cx="632880" cy="215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7840697-3F27-F1D7-55E8-7EC5A3E270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69440" y="1037400"/>
                  <a:ext cx="66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19C49F1-B8DB-65F1-AB2C-75C8C601441C}"/>
                    </a:ext>
                  </a:extLst>
                </p14:cNvPr>
                <p14:cNvContentPartPr/>
                <p14:nvPr/>
              </p14:nvContentPartPr>
              <p14:xfrm>
                <a:off x="8795880" y="786480"/>
                <a:ext cx="322200" cy="207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19C49F1-B8DB-65F1-AB2C-75C8C60144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77880" y="768840"/>
                  <a:ext cx="357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94E8B0-9634-A79D-A3C3-DA3EB196896A}"/>
                    </a:ext>
                  </a:extLst>
                </p14:cNvPr>
                <p14:cNvContentPartPr/>
                <p14:nvPr/>
              </p14:nvContentPartPr>
              <p14:xfrm>
                <a:off x="8989200" y="607560"/>
                <a:ext cx="11160" cy="226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94E8B0-9634-A79D-A3C3-DA3EB19689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71200" y="589920"/>
                  <a:ext cx="46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48B388-843C-F394-76E5-76B8BC6B4331}"/>
                    </a:ext>
                  </a:extLst>
                </p14:cNvPr>
                <p14:cNvContentPartPr/>
                <p14:nvPr/>
              </p14:nvContentPartPr>
              <p14:xfrm>
                <a:off x="8474760" y="733920"/>
                <a:ext cx="410400" cy="136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48B388-843C-F394-76E5-76B8BC6B43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57120" y="715920"/>
                  <a:ext cx="44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65A6A21-90F9-0F38-6866-D5BEE28DEDD1}"/>
                    </a:ext>
                  </a:extLst>
                </p14:cNvPr>
                <p14:cNvContentPartPr/>
                <p14:nvPr/>
              </p14:nvContentPartPr>
              <p14:xfrm>
                <a:off x="8681760" y="661920"/>
                <a:ext cx="46800" cy="6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65A6A21-90F9-0F38-6866-D5BEE28DED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3760" y="644280"/>
                  <a:ext cx="82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6C07FB7-7D09-9AC6-BD69-470C5BB60CE3}"/>
                    </a:ext>
                  </a:extLst>
                </p14:cNvPr>
                <p14:cNvContentPartPr/>
                <p14:nvPr/>
              </p14:nvContentPartPr>
              <p14:xfrm>
                <a:off x="8610840" y="926520"/>
                <a:ext cx="112320" cy="30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6C07FB7-7D09-9AC6-BD69-470C5BB60C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92840" y="908520"/>
                  <a:ext cx="147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C916BA-797A-BED7-B2EA-A68AE7249322}"/>
                    </a:ext>
                  </a:extLst>
                </p14:cNvPr>
                <p14:cNvContentPartPr/>
                <p14:nvPr/>
              </p14:nvContentPartPr>
              <p14:xfrm>
                <a:off x="8615880" y="613320"/>
                <a:ext cx="214200" cy="29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C916BA-797A-BED7-B2EA-A68AE72493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97880" y="595680"/>
                  <a:ext cx="249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8F2D63-E2EF-E8D5-1927-913C91673EFA}"/>
                    </a:ext>
                  </a:extLst>
                </p14:cNvPr>
                <p14:cNvContentPartPr/>
                <p14:nvPr/>
              </p14:nvContentPartPr>
              <p14:xfrm>
                <a:off x="9158760" y="586680"/>
                <a:ext cx="13680" cy="11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8F2D63-E2EF-E8D5-1927-913C91673E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41120" y="56904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2E10D4-6306-AE07-7EF2-FA621A62D4DC}"/>
                    </a:ext>
                  </a:extLst>
                </p14:cNvPr>
                <p14:cNvContentPartPr/>
                <p14:nvPr/>
              </p14:nvContentPartPr>
              <p14:xfrm>
                <a:off x="8168760" y="580920"/>
                <a:ext cx="152280" cy="297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2E10D4-6306-AE07-7EF2-FA621A62D4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50760" y="563280"/>
                  <a:ext cx="187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E4A3F1-237B-B00F-D771-8986B7C34301}"/>
                    </a:ext>
                  </a:extLst>
                </p14:cNvPr>
                <p14:cNvContentPartPr/>
                <p14:nvPr/>
              </p14:nvContentPartPr>
              <p14:xfrm>
                <a:off x="8373240" y="679560"/>
                <a:ext cx="25920" cy="1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E4A3F1-237B-B00F-D771-8986B7C343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55240" y="661560"/>
                  <a:ext cx="61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74C8EBB-9231-BE60-0996-1F21D3ED7B16}"/>
                    </a:ext>
                  </a:extLst>
                </p14:cNvPr>
                <p14:cNvContentPartPr/>
                <p14:nvPr/>
              </p14:nvContentPartPr>
              <p14:xfrm>
                <a:off x="7774560" y="741480"/>
                <a:ext cx="322200" cy="21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74C8EBB-9231-BE60-0996-1F21D3ED7B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56560" y="723480"/>
                  <a:ext cx="357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0E4333-E3B6-E8A5-5BD7-1FD86562A426}"/>
                    </a:ext>
                  </a:extLst>
                </p14:cNvPr>
                <p14:cNvContentPartPr/>
                <p14:nvPr/>
              </p14:nvContentPartPr>
              <p14:xfrm>
                <a:off x="8033760" y="753000"/>
                <a:ext cx="80640" cy="46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0E4333-E3B6-E8A5-5BD7-1FD86562A4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15760" y="735000"/>
                  <a:ext cx="11628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0E1C8E-FD73-A8A8-8388-597E1A2A1A5D}"/>
                  </a:ext>
                </a:extLst>
              </p14:cNvPr>
              <p14:cNvContentPartPr/>
              <p14:nvPr/>
            </p14:nvContentPartPr>
            <p14:xfrm>
              <a:off x="1627920" y="-115680"/>
              <a:ext cx="10800" cy="1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0E1C8E-FD73-A8A8-8388-597E1A2A1A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10280" y="-133320"/>
                <a:ext cx="46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864C62-0A0C-F0BF-3A52-326B35F3090F}"/>
                  </a:ext>
                </a:extLst>
              </p14:cNvPr>
              <p14:cNvContentPartPr/>
              <p14:nvPr/>
            </p14:nvContentPartPr>
            <p14:xfrm>
              <a:off x="1803754" y="3889543"/>
              <a:ext cx="545040" cy="59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864C62-0A0C-F0BF-3A52-326B35F309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6114" y="3871903"/>
                <a:ext cx="5806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B2668-C274-E5FB-92CA-0385286C5A5F}"/>
                  </a:ext>
                </a:extLst>
              </p14:cNvPr>
              <p14:cNvContentPartPr/>
              <p14:nvPr/>
            </p14:nvContentPartPr>
            <p14:xfrm>
              <a:off x="2514034" y="4121743"/>
              <a:ext cx="297360" cy="316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B2668-C274-E5FB-92CA-0385286C5A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6394" y="4103743"/>
                <a:ext cx="3330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C572D3-4A11-4405-9468-4D2A7E6D8A19}"/>
                  </a:ext>
                </a:extLst>
              </p14:cNvPr>
              <p14:cNvContentPartPr/>
              <p14:nvPr/>
            </p14:nvContentPartPr>
            <p14:xfrm>
              <a:off x="3043594" y="4308583"/>
              <a:ext cx="113400" cy="23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C572D3-4A11-4405-9468-4D2A7E6D8A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954" y="4290943"/>
                <a:ext cx="149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329A6F-0EBF-121B-7110-1B4AD1655B0A}"/>
                  </a:ext>
                </a:extLst>
              </p14:cNvPr>
              <p14:cNvContentPartPr/>
              <p14:nvPr/>
            </p14:nvContentPartPr>
            <p14:xfrm>
              <a:off x="3325834" y="4194103"/>
              <a:ext cx="261360" cy="246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329A6F-0EBF-121B-7110-1B4AD1655B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7834" y="4176463"/>
                <a:ext cx="297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40D115-C40A-58EA-9CBA-026A1986B22C}"/>
                  </a:ext>
                </a:extLst>
              </p14:cNvPr>
              <p14:cNvContentPartPr/>
              <p14:nvPr/>
            </p14:nvContentPartPr>
            <p14:xfrm>
              <a:off x="3700234" y="4142623"/>
              <a:ext cx="184680" cy="240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40D115-C40A-58EA-9CBA-026A1986B2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2234" y="4124983"/>
                <a:ext cx="2203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C297E8-9C51-6BD6-D152-A08A99F99F80}"/>
                  </a:ext>
                </a:extLst>
              </p14:cNvPr>
              <p14:cNvContentPartPr/>
              <p14:nvPr/>
            </p14:nvContentPartPr>
            <p14:xfrm>
              <a:off x="3987874" y="4124263"/>
              <a:ext cx="182520" cy="22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C297E8-9C51-6BD6-D152-A08A99F99F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0234" y="4106623"/>
                <a:ext cx="2181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90B8B86-F406-FDDB-1162-9DF7BBAC10B3}"/>
                  </a:ext>
                </a:extLst>
              </p14:cNvPr>
              <p14:cNvContentPartPr/>
              <p14:nvPr/>
            </p14:nvContentPartPr>
            <p14:xfrm>
              <a:off x="19954" y="4435303"/>
              <a:ext cx="382680" cy="496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90B8B86-F406-FDDB-1162-9DF7BBAC10B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4" y="4417303"/>
                <a:ext cx="4183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B56B96B-D3C9-44E8-9014-73D6BDFE5E20}"/>
                  </a:ext>
                </a:extLst>
              </p14:cNvPr>
              <p14:cNvContentPartPr/>
              <p14:nvPr/>
            </p14:nvContentPartPr>
            <p14:xfrm>
              <a:off x="426034" y="4555183"/>
              <a:ext cx="225720" cy="306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B56B96B-D3C9-44E8-9014-73D6BDFE5E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8394" y="4537183"/>
                <a:ext cx="261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CFC5348-A814-D5DE-8233-B6F668E0511F}"/>
                  </a:ext>
                </a:extLst>
              </p14:cNvPr>
              <p14:cNvContentPartPr/>
              <p14:nvPr/>
            </p14:nvContentPartPr>
            <p14:xfrm>
              <a:off x="841474" y="4471663"/>
              <a:ext cx="195840" cy="4114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CFC5348-A814-D5DE-8233-B6F668E051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3474" y="4453663"/>
                <a:ext cx="2314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AC2B209-A28F-F470-3995-9079FFCBD15B}"/>
                  </a:ext>
                </a:extLst>
              </p14:cNvPr>
              <p14:cNvContentPartPr/>
              <p14:nvPr/>
            </p14:nvContentPartPr>
            <p14:xfrm>
              <a:off x="1133794" y="4468783"/>
              <a:ext cx="249120" cy="3754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AC2B209-A28F-F470-3995-9079FFCBD15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5794" y="4450783"/>
                <a:ext cx="2847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4FF91C-A1D3-95C7-F3D9-F1DE7960BBE1}"/>
                  </a:ext>
                </a:extLst>
              </p14:cNvPr>
              <p14:cNvContentPartPr/>
              <p14:nvPr/>
            </p14:nvContentPartPr>
            <p14:xfrm>
              <a:off x="1528714" y="4765423"/>
              <a:ext cx="261720" cy="118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4FF91C-A1D3-95C7-F3D9-F1DE7960BB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10714" y="4747783"/>
                <a:ext cx="297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BDB52A8-9613-9381-E4ED-24EEC23A8E18}"/>
                  </a:ext>
                </a:extLst>
              </p14:cNvPr>
              <p14:cNvContentPartPr/>
              <p14:nvPr/>
            </p14:nvContentPartPr>
            <p14:xfrm>
              <a:off x="4368394" y="4320463"/>
              <a:ext cx="129600" cy="195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BDB52A8-9613-9381-E4ED-24EEC23A8E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0754" y="4302823"/>
                <a:ext cx="165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E2D8206-7730-CE94-F4BE-46151BAB54D7}"/>
                  </a:ext>
                </a:extLst>
              </p14:cNvPr>
              <p14:cNvContentPartPr/>
              <p14:nvPr/>
            </p14:nvContentPartPr>
            <p14:xfrm>
              <a:off x="4699594" y="4170343"/>
              <a:ext cx="201240" cy="1648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E2D8206-7730-CE94-F4BE-46151BAB54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81954" y="4152343"/>
                <a:ext cx="2368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F791CC3-E18D-63EF-F266-BE21CB4B2077}"/>
                  </a:ext>
                </a:extLst>
              </p14:cNvPr>
              <p14:cNvContentPartPr/>
              <p14:nvPr/>
            </p14:nvContentPartPr>
            <p14:xfrm>
              <a:off x="5039074" y="4102303"/>
              <a:ext cx="229320" cy="1846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F791CC3-E18D-63EF-F266-BE21CB4B20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1074" y="4084663"/>
                <a:ext cx="264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BB62AC7-9F2D-09FD-47BD-6A0E914BF040}"/>
                  </a:ext>
                </a:extLst>
              </p14:cNvPr>
              <p14:cNvContentPartPr/>
              <p14:nvPr/>
            </p14:nvContentPartPr>
            <p14:xfrm>
              <a:off x="5458114" y="4126423"/>
              <a:ext cx="159840" cy="1684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BB62AC7-9F2D-09FD-47BD-6A0E914BF0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0114" y="4108783"/>
                <a:ext cx="1954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5AD0A30-67B1-8BA9-3A92-CAA96D60BD40}"/>
                  </a:ext>
                </a:extLst>
              </p14:cNvPr>
              <p14:cNvContentPartPr/>
              <p14:nvPr/>
            </p14:nvContentPartPr>
            <p14:xfrm>
              <a:off x="5776354" y="4263223"/>
              <a:ext cx="127800" cy="1483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5AD0A30-67B1-8BA9-3A92-CAA96D60BD4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8714" y="4245583"/>
                <a:ext cx="163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E8F15C4-2583-3FA2-D5DF-FA8390CA3241}"/>
                  </a:ext>
                </a:extLst>
              </p14:cNvPr>
              <p14:cNvContentPartPr/>
              <p14:nvPr/>
            </p14:nvContentPartPr>
            <p14:xfrm>
              <a:off x="6068674" y="4128943"/>
              <a:ext cx="237240" cy="2052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E8F15C4-2583-3FA2-D5DF-FA8390CA324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50674" y="4111303"/>
                <a:ext cx="2728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ABFD231-F830-698D-663F-7A7792636B62}"/>
                  </a:ext>
                </a:extLst>
              </p14:cNvPr>
              <p14:cNvContentPartPr/>
              <p14:nvPr/>
            </p14:nvContentPartPr>
            <p14:xfrm>
              <a:off x="6520474" y="4061983"/>
              <a:ext cx="255960" cy="194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ABFD231-F830-698D-663F-7A7792636B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02474" y="4044343"/>
                <a:ext cx="2916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2EA2682-E36C-0AFE-78EC-D8499EA63A74}"/>
                  </a:ext>
                </a:extLst>
              </p14:cNvPr>
              <p14:cNvContentPartPr/>
              <p14:nvPr/>
            </p14:nvContentPartPr>
            <p14:xfrm>
              <a:off x="7037434" y="4136503"/>
              <a:ext cx="280440" cy="1465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2EA2682-E36C-0AFE-78EC-D8499EA63A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19794" y="4118863"/>
                <a:ext cx="3160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83592B1-9E04-C434-83E8-D16BF55F9DA5}"/>
                  </a:ext>
                </a:extLst>
              </p14:cNvPr>
              <p14:cNvContentPartPr/>
              <p14:nvPr/>
            </p14:nvContentPartPr>
            <p14:xfrm>
              <a:off x="2155114" y="4570303"/>
              <a:ext cx="5737320" cy="2160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83592B1-9E04-C434-83E8-D16BF55F9DA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37114" y="4552303"/>
                <a:ext cx="5772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83DF4C6-2137-095A-461C-05B3C1680B1D}"/>
                  </a:ext>
                </a:extLst>
              </p14:cNvPr>
              <p14:cNvContentPartPr/>
              <p14:nvPr/>
            </p14:nvContentPartPr>
            <p14:xfrm>
              <a:off x="8058754" y="4356823"/>
              <a:ext cx="327600" cy="2595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83DF4C6-2137-095A-461C-05B3C1680B1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41114" y="4339183"/>
                <a:ext cx="3632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D7CEF16-4851-B860-A669-7477EAB0828B}"/>
                  </a:ext>
                </a:extLst>
              </p14:cNvPr>
              <p14:cNvContentPartPr/>
              <p14:nvPr/>
            </p14:nvContentPartPr>
            <p14:xfrm>
              <a:off x="8030674" y="4465183"/>
              <a:ext cx="336960" cy="331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D7CEF16-4851-B860-A669-7477EAB082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13034" y="4447543"/>
                <a:ext cx="372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36BE9B3-8514-8DC5-2833-2BA36D668094}"/>
                  </a:ext>
                </a:extLst>
              </p14:cNvPr>
              <p14:cNvContentPartPr/>
              <p14:nvPr/>
            </p14:nvContentPartPr>
            <p14:xfrm>
              <a:off x="8056234" y="4583623"/>
              <a:ext cx="251640" cy="457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36BE9B3-8514-8DC5-2833-2BA36D6680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38594" y="4565623"/>
                <a:ext cx="287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78DED7D-04F8-6FBC-0961-363A76F19CC2}"/>
                  </a:ext>
                </a:extLst>
              </p14:cNvPr>
              <p14:cNvContentPartPr/>
              <p14:nvPr/>
            </p14:nvContentPartPr>
            <p14:xfrm>
              <a:off x="8464114" y="4302823"/>
              <a:ext cx="280080" cy="3618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78DED7D-04F8-6FBC-0961-363A76F19C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46114" y="4284823"/>
                <a:ext cx="3157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14B547D-6448-5701-CA1E-036AB744AEDF}"/>
                  </a:ext>
                </a:extLst>
              </p14:cNvPr>
              <p14:cNvContentPartPr/>
              <p14:nvPr/>
            </p14:nvContentPartPr>
            <p14:xfrm>
              <a:off x="8686234" y="4461943"/>
              <a:ext cx="218880" cy="1904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14B547D-6448-5701-CA1E-036AB744A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68234" y="4444303"/>
                <a:ext cx="254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044EFB9-E64E-4667-EDF5-8CC8197AC56B}"/>
                  </a:ext>
                </a:extLst>
              </p14:cNvPr>
              <p14:cNvContentPartPr/>
              <p14:nvPr/>
            </p14:nvContentPartPr>
            <p14:xfrm>
              <a:off x="8333434" y="3953983"/>
              <a:ext cx="632880" cy="2152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044EFB9-E64E-4667-EDF5-8CC8197AC56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15794" y="3936343"/>
                <a:ext cx="668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7B84C35-DC20-AD08-5704-B6C40E963AFD}"/>
                  </a:ext>
                </a:extLst>
              </p14:cNvPr>
              <p14:cNvContentPartPr/>
              <p14:nvPr/>
            </p14:nvContentPartPr>
            <p14:xfrm>
              <a:off x="8542234" y="3685423"/>
              <a:ext cx="322200" cy="2077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7B84C35-DC20-AD08-5704-B6C40E963A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24234" y="3667783"/>
                <a:ext cx="3578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C15ED80-4013-6A3A-5047-3AF4E311C119}"/>
                  </a:ext>
                </a:extLst>
              </p14:cNvPr>
              <p14:cNvContentPartPr/>
              <p14:nvPr/>
            </p14:nvContentPartPr>
            <p14:xfrm>
              <a:off x="8735554" y="3506503"/>
              <a:ext cx="11160" cy="2264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C15ED80-4013-6A3A-5047-3AF4E311C1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17554" y="3488863"/>
                <a:ext cx="468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A940731-5430-71BE-5E68-7F3592FA63CA}"/>
                  </a:ext>
                </a:extLst>
              </p14:cNvPr>
              <p14:cNvContentPartPr/>
              <p14:nvPr/>
            </p14:nvContentPartPr>
            <p14:xfrm>
              <a:off x="8221114" y="3632863"/>
              <a:ext cx="410400" cy="1368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A940731-5430-71BE-5E68-7F3592FA63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03474" y="3614863"/>
                <a:ext cx="446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280D2ED-281D-C179-CEF8-99C260BC1E47}"/>
                  </a:ext>
                </a:extLst>
              </p14:cNvPr>
              <p14:cNvContentPartPr/>
              <p14:nvPr/>
            </p14:nvContentPartPr>
            <p14:xfrm>
              <a:off x="8428114" y="3560863"/>
              <a:ext cx="46800" cy="61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280D2ED-281D-C179-CEF8-99C260BC1E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10114" y="3543223"/>
                <a:ext cx="824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2403ABA-42CE-2509-6235-1F418D6C321C}"/>
                  </a:ext>
                </a:extLst>
              </p14:cNvPr>
              <p14:cNvContentPartPr/>
              <p14:nvPr/>
            </p14:nvContentPartPr>
            <p14:xfrm>
              <a:off x="8357194" y="3825463"/>
              <a:ext cx="112320" cy="309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2403ABA-42CE-2509-6235-1F418D6C321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39194" y="3807463"/>
                <a:ext cx="147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569E6A0-3EC2-857C-55B2-3F9AD3A3C54C}"/>
                  </a:ext>
                </a:extLst>
              </p14:cNvPr>
              <p14:cNvContentPartPr/>
              <p14:nvPr/>
            </p14:nvContentPartPr>
            <p14:xfrm>
              <a:off x="8362234" y="3512263"/>
              <a:ext cx="214200" cy="298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569E6A0-3EC2-857C-55B2-3F9AD3A3C5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44234" y="3494623"/>
                <a:ext cx="249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06298A4-4663-C21A-2D3B-6F5D862714EF}"/>
                  </a:ext>
                </a:extLst>
              </p14:cNvPr>
              <p14:cNvContentPartPr/>
              <p14:nvPr/>
            </p14:nvContentPartPr>
            <p14:xfrm>
              <a:off x="8905114" y="3485623"/>
              <a:ext cx="13680" cy="118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06298A4-4663-C21A-2D3B-6F5D862714E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87474" y="3467983"/>
                <a:ext cx="49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68302D0-EDF9-EE89-2A18-CE7B16193E3D}"/>
                  </a:ext>
                </a:extLst>
              </p14:cNvPr>
              <p14:cNvContentPartPr/>
              <p14:nvPr/>
            </p14:nvContentPartPr>
            <p14:xfrm>
              <a:off x="1374274" y="2783263"/>
              <a:ext cx="10800" cy="118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68302D0-EDF9-EE89-2A18-CE7B16193E3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56634" y="2765623"/>
                <a:ext cx="4644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E5FFC44-75AA-06B8-7A03-FD6DF16AB4BB}"/>
              </a:ext>
            </a:extLst>
          </p:cNvPr>
          <p:cNvGrpSpPr/>
          <p:nvPr/>
        </p:nvGrpSpPr>
        <p:grpSpPr>
          <a:xfrm>
            <a:off x="2610257" y="2193549"/>
            <a:ext cx="851760" cy="376200"/>
            <a:chOff x="2610257" y="2193549"/>
            <a:chExt cx="8517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635C74C-78F5-FA26-4FD2-2E150A1D5BA8}"/>
                    </a:ext>
                  </a:extLst>
                </p14:cNvPr>
                <p14:cNvContentPartPr/>
                <p14:nvPr/>
              </p14:nvContentPartPr>
              <p14:xfrm>
                <a:off x="2610257" y="2193549"/>
                <a:ext cx="37440" cy="348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635C74C-78F5-FA26-4FD2-2E150A1D5B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92617" y="2175909"/>
                  <a:ext cx="730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6EB4CC-E542-A8EB-6D28-6C66E2D5BD6F}"/>
                    </a:ext>
                  </a:extLst>
                </p14:cNvPr>
                <p14:cNvContentPartPr/>
                <p14:nvPr/>
              </p14:nvContentPartPr>
              <p14:xfrm>
                <a:off x="2784857" y="2398029"/>
                <a:ext cx="180000" cy="126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6EB4CC-E542-A8EB-6D28-6C66E2D5BD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67217" y="2380389"/>
                  <a:ext cx="215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51BC242-7337-0445-AFA2-79F5C0754A35}"/>
                    </a:ext>
                  </a:extLst>
                </p14:cNvPr>
                <p14:cNvContentPartPr/>
                <p14:nvPr/>
              </p14:nvContentPartPr>
              <p14:xfrm>
                <a:off x="3098777" y="2393709"/>
                <a:ext cx="168480" cy="128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51BC242-7337-0445-AFA2-79F5C0754A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80777" y="2376069"/>
                  <a:ext cx="204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C23D9E-89FD-3986-06F3-201FC0478ACF}"/>
                    </a:ext>
                  </a:extLst>
                </p14:cNvPr>
                <p14:cNvContentPartPr/>
                <p14:nvPr/>
              </p14:nvContentPartPr>
              <p14:xfrm>
                <a:off x="3348617" y="2437269"/>
                <a:ext cx="113400" cy="132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C23D9E-89FD-3986-06F3-201FC0478A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0977" y="2419269"/>
                  <a:ext cx="149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57FD59F-BBE7-32A8-90C6-21BF7FC877F7}"/>
              </a:ext>
            </a:extLst>
          </p:cNvPr>
          <p:cNvGrpSpPr/>
          <p:nvPr/>
        </p:nvGrpSpPr>
        <p:grpSpPr>
          <a:xfrm>
            <a:off x="3684137" y="2262309"/>
            <a:ext cx="295200" cy="417600"/>
            <a:chOff x="3684137" y="2262309"/>
            <a:chExt cx="29520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77CA77A-2A90-75D4-4641-E53B5293751E}"/>
                    </a:ext>
                  </a:extLst>
                </p14:cNvPr>
                <p14:cNvContentPartPr/>
                <p14:nvPr/>
              </p14:nvContentPartPr>
              <p14:xfrm>
                <a:off x="3684137" y="2262309"/>
                <a:ext cx="280080" cy="417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77CA77A-2A90-75D4-4641-E53B5293751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66137" y="2244669"/>
                  <a:ext cx="3157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FB03A55-25FF-CC11-3CA9-68CF6D0DE090}"/>
                    </a:ext>
                  </a:extLst>
                </p14:cNvPr>
                <p14:cNvContentPartPr/>
                <p14:nvPr/>
              </p14:nvContentPartPr>
              <p14:xfrm>
                <a:off x="3799337" y="2284269"/>
                <a:ext cx="180000" cy="335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FB03A55-25FF-CC11-3CA9-68CF6D0DE0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1697" y="2266269"/>
                  <a:ext cx="21564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C2F329D-F622-F41A-FE43-B4F959CBB4E4}"/>
              </a:ext>
            </a:extLst>
          </p:cNvPr>
          <p:cNvGrpSpPr/>
          <p:nvPr/>
        </p:nvGrpSpPr>
        <p:grpSpPr>
          <a:xfrm>
            <a:off x="4245377" y="2146029"/>
            <a:ext cx="1541520" cy="422280"/>
            <a:chOff x="4245377" y="2146029"/>
            <a:chExt cx="154152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6EBB17-8A37-C544-7DD3-CBEFF72B4589}"/>
                    </a:ext>
                  </a:extLst>
                </p14:cNvPr>
                <p14:cNvContentPartPr/>
                <p14:nvPr/>
              </p14:nvContentPartPr>
              <p14:xfrm>
                <a:off x="4245377" y="2146029"/>
                <a:ext cx="133920" cy="394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6EBB17-8A37-C544-7DD3-CBEFF72B45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27737" y="2128389"/>
                  <a:ext cx="169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D911E43-26B6-27C2-9664-70B7097DD854}"/>
                    </a:ext>
                  </a:extLst>
                </p14:cNvPr>
                <p14:cNvContentPartPr/>
                <p14:nvPr/>
              </p14:nvContentPartPr>
              <p14:xfrm>
                <a:off x="4569737" y="2369589"/>
                <a:ext cx="184320" cy="190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D911E43-26B6-27C2-9664-70B7097DD8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52097" y="2351949"/>
                  <a:ext cx="219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FF23FC2-5AC6-B251-2264-A9DB663022EA}"/>
                    </a:ext>
                  </a:extLst>
                </p14:cNvPr>
                <p14:cNvContentPartPr/>
                <p14:nvPr/>
              </p14:nvContentPartPr>
              <p14:xfrm>
                <a:off x="4895537" y="2374989"/>
                <a:ext cx="159840" cy="135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FF23FC2-5AC6-B251-2264-A9DB663022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77897" y="2356989"/>
                  <a:ext cx="195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EF26EEA-1387-8FA9-D415-60F6BC02A02A}"/>
                    </a:ext>
                  </a:extLst>
                </p14:cNvPr>
                <p14:cNvContentPartPr/>
                <p14:nvPr/>
              </p14:nvContentPartPr>
              <p14:xfrm>
                <a:off x="5117657" y="2364549"/>
                <a:ext cx="165240" cy="137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EF26EEA-1387-8FA9-D415-60F6BC02A0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00017" y="2346909"/>
                  <a:ext cx="20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84F2530-5CDF-21F3-B567-AB6E479DC189}"/>
                    </a:ext>
                  </a:extLst>
                </p14:cNvPr>
                <p14:cNvContentPartPr/>
                <p14:nvPr/>
              </p14:nvContentPartPr>
              <p14:xfrm>
                <a:off x="5452097" y="2210829"/>
                <a:ext cx="275040" cy="357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84F2530-5CDF-21F3-B567-AB6E479DC1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34097" y="2193189"/>
                  <a:ext cx="3106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0D45E5-5039-1551-0EB3-228F80C61918}"/>
                    </a:ext>
                  </a:extLst>
                </p14:cNvPr>
                <p14:cNvContentPartPr/>
                <p14:nvPr/>
              </p14:nvContentPartPr>
              <p14:xfrm>
                <a:off x="5567297" y="2240349"/>
                <a:ext cx="219600" cy="257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0D45E5-5039-1551-0EB3-228F80C619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49297" y="2222709"/>
                  <a:ext cx="25524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DC7C1E0-44A0-7B5F-F59C-677E0838A207}"/>
              </a:ext>
            </a:extLst>
          </p:cNvPr>
          <p:cNvGrpSpPr/>
          <p:nvPr/>
        </p:nvGrpSpPr>
        <p:grpSpPr>
          <a:xfrm>
            <a:off x="6027017" y="2065749"/>
            <a:ext cx="1269360" cy="404280"/>
            <a:chOff x="6027017" y="2065749"/>
            <a:chExt cx="12693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D611AC-45F1-5E55-D867-C99B53397BB4}"/>
                    </a:ext>
                  </a:extLst>
                </p14:cNvPr>
                <p14:cNvContentPartPr/>
                <p14:nvPr/>
              </p14:nvContentPartPr>
              <p14:xfrm>
                <a:off x="6027017" y="2065749"/>
                <a:ext cx="162720" cy="404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D611AC-45F1-5E55-D867-C99B53397B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9017" y="2048109"/>
                  <a:ext cx="1983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A99C31F-DE02-ED6B-AC8D-419F3A072961}"/>
                    </a:ext>
                  </a:extLst>
                </p14:cNvPr>
                <p14:cNvContentPartPr/>
                <p14:nvPr/>
              </p14:nvContentPartPr>
              <p14:xfrm>
                <a:off x="6351017" y="2327109"/>
                <a:ext cx="256320" cy="109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A99C31F-DE02-ED6B-AC8D-419F3A0729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33017" y="2309469"/>
                  <a:ext cx="29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73B2ACA-7199-7214-0147-97D00715553A}"/>
                    </a:ext>
                  </a:extLst>
                </p14:cNvPr>
                <p14:cNvContentPartPr/>
                <p14:nvPr/>
              </p14:nvContentPartPr>
              <p14:xfrm>
                <a:off x="6753137" y="2327829"/>
                <a:ext cx="126000" cy="68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73B2ACA-7199-7214-0147-97D0071555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5137" y="2309829"/>
                  <a:ext cx="16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B36F988-3E16-A3F4-70FD-20289F2AD472}"/>
                    </a:ext>
                  </a:extLst>
                </p14:cNvPr>
                <p14:cNvContentPartPr/>
                <p14:nvPr/>
              </p14:nvContentPartPr>
              <p14:xfrm>
                <a:off x="7090457" y="2302269"/>
                <a:ext cx="205920" cy="96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B36F988-3E16-A3F4-70FD-20289F2AD4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72457" y="2284629"/>
                  <a:ext cx="2415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1EE4C3B-6767-1930-C50F-27DEA6C08447}"/>
              </a:ext>
            </a:extLst>
          </p:cNvPr>
          <p:cNvGrpSpPr/>
          <p:nvPr/>
        </p:nvGrpSpPr>
        <p:grpSpPr>
          <a:xfrm>
            <a:off x="2657057" y="4913349"/>
            <a:ext cx="988200" cy="439200"/>
            <a:chOff x="2657057" y="4913349"/>
            <a:chExt cx="9882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F3C9B9F-9E8E-27A1-6AEC-196CBBD099DE}"/>
                    </a:ext>
                  </a:extLst>
                </p14:cNvPr>
                <p14:cNvContentPartPr/>
                <p14:nvPr/>
              </p14:nvContentPartPr>
              <p14:xfrm>
                <a:off x="2657057" y="4913349"/>
                <a:ext cx="67680" cy="439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F3C9B9F-9E8E-27A1-6AEC-196CBBD099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39417" y="4895709"/>
                  <a:ext cx="103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611F2CE-8D11-1B3A-B14D-F7EA2CC748F3}"/>
                    </a:ext>
                  </a:extLst>
                </p14:cNvPr>
                <p14:cNvContentPartPr/>
                <p14:nvPr/>
              </p14:nvContentPartPr>
              <p14:xfrm>
                <a:off x="2844977" y="5168949"/>
                <a:ext cx="195480" cy="120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611F2CE-8D11-1B3A-B14D-F7EA2CC748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27337" y="5150949"/>
                  <a:ext cx="23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268E83F-8A46-4552-6236-9A2F93F537DF}"/>
                    </a:ext>
                  </a:extLst>
                </p14:cNvPr>
                <p14:cNvContentPartPr/>
                <p14:nvPr/>
              </p14:nvContentPartPr>
              <p14:xfrm>
                <a:off x="3145937" y="4952589"/>
                <a:ext cx="180360" cy="390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268E83F-8A46-4552-6236-9A2F93F537D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28297" y="4934949"/>
                  <a:ext cx="216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2DC5B9-4BC5-75A8-5BE9-6E1C915D5CA7}"/>
                    </a:ext>
                  </a:extLst>
                </p14:cNvPr>
                <p14:cNvContentPartPr/>
                <p14:nvPr/>
              </p14:nvContentPartPr>
              <p14:xfrm>
                <a:off x="3389297" y="4948629"/>
                <a:ext cx="255960" cy="371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2DC5B9-4BC5-75A8-5BE9-6E1C915D5C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71297" y="4930989"/>
                  <a:ext cx="291600" cy="40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4E117B9-C318-2DAE-1069-97E570D29ED0}"/>
              </a:ext>
            </a:extLst>
          </p:cNvPr>
          <p:cNvGrpSpPr/>
          <p:nvPr/>
        </p:nvGrpSpPr>
        <p:grpSpPr>
          <a:xfrm>
            <a:off x="4026497" y="5044029"/>
            <a:ext cx="193680" cy="342720"/>
            <a:chOff x="4026497" y="5044029"/>
            <a:chExt cx="19368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7B485F-A0E4-A14E-B516-556A9FCF81EA}"/>
                    </a:ext>
                  </a:extLst>
                </p14:cNvPr>
                <p14:cNvContentPartPr/>
                <p14:nvPr/>
              </p14:nvContentPartPr>
              <p14:xfrm>
                <a:off x="4026497" y="5044029"/>
                <a:ext cx="193680" cy="319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7B485F-A0E4-A14E-B516-556A9FCF81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08497" y="5026389"/>
                  <a:ext cx="229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8D8FCBB-1FDE-C44D-8576-1B454CDEF18B}"/>
                    </a:ext>
                  </a:extLst>
                </p14:cNvPr>
                <p14:cNvContentPartPr/>
                <p14:nvPr/>
              </p14:nvContentPartPr>
              <p14:xfrm>
                <a:off x="4047017" y="5080389"/>
                <a:ext cx="159840" cy="306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8D8FCBB-1FDE-C44D-8576-1B454CDEF1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29377" y="5062749"/>
                  <a:ext cx="19548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AFD67B2-3FC5-EBA2-589E-327AB784A5DE}"/>
              </a:ext>
            </a:extLst>
          </p:cNvPr>
          <p:cNvGrpSpPr/>
          <p:nvPr/>
        </p:nvGrpSpPr>
        <p:grpSpPr>
          <a:xfrm>
            <a:off x="4520057" y="4983909"/>
            <a:ext cx="932400" cy="377280"/>
            <a:chOff x="4520057" y="4983909"/>
            <a:chExt cx="9324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3B5AA63-9115-B0FB-AFB3-9DD3CC111826}"/>
                    </a:ext>
                  </a:extLst>
                </p14:cNvPr>
                <p14:cNvContentPartPr/>
                <p14:nvPr/>
              </p14:nvContentPartPr>
              <p14:xfrm>
                <a:off x="4520057" y="5058429"/>
                <a:ext cx="65160" cy="302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3B5AA63-9115-B0FB-AFB3-9DD3CC1118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02417" y="5040789"/>
                  <a:ext cx="100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DF3D128-48F2-DBC3-549F-FFEC0128EB0E}"/>
                    </a:ext>
                  </a:extLst>
                </p14:cNvPr>
                <p14:cNvContentPartPr/>
                <p14:nvPr/>
              </p14:nvContentPartPr>
              <p14:xfrm>
                <a:off x="4697177" y="5152749"/>
                <a:ext cx="148320" cy="159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DF3D128-48F2-DBC3-549F-FFEC0128EB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79177" y="5134749"/>
                  <a:ext cx="18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3498A6B-C2E3-D81B-987D-F8E7FAD4975D}"/>
                    </a:ext>
                  </a:extLst>
                </p14:cNvPr>
                <p14:cNvContentPartPr/>
                <p14:nvPr/>
              </p14:nvContentPartPr>
              <p14:xfrm>
                <a:off x="4997417" y="4986789"/>
                <a:ext cx="144000" cy="354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3498A6B-C2E3-D81B-987D-F8E7FAD497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79417" y="4969149"/>
                  <a:ext cx="1796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984104E-7DB9-3CAC-BCB8-A52E8E299BCE}"/>
                    </a:ext>
                  </a:extLst>
                </p14:cNvPr>
                <p14:cNvContentPartPr/>
                <p14:nvPr/>
              </p14:nvContentPartPr>
              <p14:xfrm>
                <a:off x="5299457" y="4983909"/>
                <a:ext cx="153000" cy="353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984104E-7DB9-3CAC-BCB8-A52E8E299B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81457" y="4966269"/>
                  <a:ext cx="18864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4279895-DA01-73C8-2117-E47E8FC333BF}"/>
              </a:ext>
            </a:extLst>
          </p:cNvPr>
          <p:cNvGrpSpPr/>
          <p:nvPr/>
        </p:nvGrpSpPr>
        <p:grpSpPr>
          <a:xfrm>
            <a:off x="5804897" y="5041149"/>
            <a:ext cx="183240" cy="332280"/>
            <a:chOff x="5804897" y="5041149"/>
            <a:chExt cx="18324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457BF2D-87D9-6F73-37EA-A4E565C00E00}"/>
                    </a:ext>
                  </a:extLst>
                </p14:cNvPr>
                <p14:cNvContentPartPr/>
                <p14:nvPr/>
              </p14:nvContentPartPr>
              <p14:xfrm>
                <a:off x="5804897" y="5041149"/>
                <a:ext cx="169920" cy="332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457BF2D-87D9-6F73-37EA-A4E565C00E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86897" y="5023509"/>
                  <a:ext cx="205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7898815-D90C-41B3-4FDF-D921E937F44E}"/>
                    </a:ext>
                  </a:extLst>
                </p14:cNvPr>
                <p14:cNvContentPartPr/>
                <p14:nvPr/>
              </p14:nvContentPartPr>
              <p14:xfrm>
                <a:off x="5838737" y="5076429"/>
                <a:ext cx="149400" cy="255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7898815-D90C-41B3-4FDF-D921E937F4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20737" y="5058789"/>
                  <a:ext cx="18504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3C6DF18-B5DD-8E55-FC87-80AD81F019E8}"/>
              </a:ext>
            </a:extLst>
          </p:cNvPr>
          <p:cNvGrpSpPr/>
          <p:nvPr/>
        </p:nvGrpSpPr>
        <p:grpSpPr>
          <a:xfrm>
            <a:off x="6359297" y="4921989"/>
            <a:ext cx="869400" cy="470520"/>
            <a:chOff x="6359297" y="4921989"/>
            <a:chExt cx="86940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C320719-E748-1608-BD53-75FDEF37F324}"/>
                    </a:ext>
                  </a:extLst>
                </p14:cNvPr>
                <p14:cNvContentPartPr/>
                <p14:nvPr/>
              </p14:nvContentPartPr>
              <p14:xfrm>
                <a:off x="6359297" y="4946829"/>
                <a:ext cx="97200" cy="445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C320719-E748-1608-BD53-75FDEF37F3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41297" y="4929189"/>
                  <a:ext cx="1328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7358366-1B96-A55F-3A7F-E6496BECC059}"/>
                    </a:ext>
                  </a:extLst>
                </p14:cNvPr>
                <p14:cNvContentPartPr/>
                <p14:nvPr/>
              </p14:nvContentPartPr>
              <p14:xfrm>
                <a:off x="6520577" y="5144829"/>
                <a:ext cx="220680" cy="117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7358366-1B96-A55F-3A7F-E6496BECC0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02937" y="5127189"/>
                  <a:ext cx="256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16D20B9-8D53-27CF-BC28-4D1E3F3944F5}"/>
                    </a:ext>
                  </a:extLst>
                </p14:cNvPr>
                <p14:cNvContentPartPr/>
                <p14:nvPr/>
              </p14:nvContentPartPr>
              <p14:xfrm>
                <a:off x="6776897" y="4921989"/>
                <a:ext cx="180000" cy="407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16D20B9-8D53-27CF-BC28-4D1E3F3944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59257" y="4904349"/>
                  <a:ext cx="2156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3E1498B-4A16-C7D7-6AEA-31793FD39183}"/>
                    </a:ext>
                  </a:extLst>
                </p14:cNvPr>
                <p14:cNvContentPartPr/>
                <p14:nvPr/>
              </p14:nvContentPartPr>
              <p14:xfrm>
                <a:off x="7001897" y="4941069"/>
                <a:ext cx="226800" cy="3862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3E1498B-4A16-C7D7-6AEA-31793FD391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83897" y="4923069"/>
                  <a:ext cx="262440" cy="42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5660D47-5C0C-C70E-8A5E-A11547F17C63}"/>
              </a:ext>
            </a:extLst>
          </p:cNvPr>
          <p:cNvGrpSpPr/>
          <p:nvPr/>
        </p:nvGrpSpPr>
        <p:grpSpPr>
          <a:xfrm>
            <a:off x="1405697" y="6171189"/>
            <a:ext cx="4044600" cy="678600"/>
            <a:chOff x="1405697" y="6171189"/>
            <a:chExt cx="4044600" cy="67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D113743-932C-3268-6F21-17C131F895C1}"/>
                    </a:ext>
                  </a:extLst>
                </p14:cNvPr>
                <p14:cNvContentPartPr/>
                <p14:nvPr/>
              </p14:nvContentPartPr>
              <p14:xfrm>
                <a:off x="1405697" y="6225549"/>
                <a:ext cx="3025080" cy="176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D113743-932C-3268-6F21-17C131F895C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88057" y="6207549"/>
                  <a:ext cx="3060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F30E6C8-BD40-226C-0626-D217151D8A32}"/>
                    </a:ext>
                  </a:extLst>
                </p14:cNvPr>
                <p14:cNvContentPartPr/>
                <p14:nvPr/>
              </p14:nvContentPartPr>
              <p14:xfrm>
                <a:off x="1722497" y="6503109"/>
                <a:ext cx="107280" cy="2725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F30E6C8-BD40-226C-0626-D217151D8A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04497" y="6485469"/>
                  <a:ext cx="14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1E5CE89-FCB8-C0DE-8A50-11BAF17B5D1B}"/>
                    </a:ext>
                  </a:extLst>
                </p14:cNvPr>
                <p14:cNvContentPartPr/>
                <p14:nvPr/>
              </p14:nvContentPartPr>
              <p14:xfrm>
                <a:off x="1972337" y="6666189"/>
                <a:ext cx="95040" cy="183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1E5CE89-FCB8-C0DE-8A50-11BAF17B5D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54697" y="6648549"/>
                  <a:ext cx="130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6352191-5B87-24D1-51FE-2E055BFCC473}"/>
                    </a:ext>
                  </a:extLst>
                </p14:cNvPr>
                <p14:cNvContentPartPr/>
                <p14:nvPr/>
              </p14:nvContentPartPr>
              <p14:xfrm>
                <a:off x="2163857" y="6619389"/>
                <a:ext cx="187200" cy="1440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6352191-5B87-24D1-51FE-2E055BFCC47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45857" y="6601389"/>
                  <a:ext cx="222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FB12F8-06E9-2734-F52A-93436D9C2ECF}"/>
                    </a:ext>
                  </a:extLst>
                </p14:cNvPr>
                <p14:cNvContentPartPr/>
                <p14:nvPr/>
              </p14:nvContentPartPr>
              <p14:xfrm>
                <a:off x="2479577" y="6454509"/>
                <a:ext cx="259560" cy="316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FB12F8-06E9-2734-F52A-93436D9C2EC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61577" y="6436869"/>
                  <a:ext cx="2952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691A91C-2455-C632-7D03-275736E68904}"/>
                    </a:ext>
                  </a:extLst>
                </p14:cNvPr>
                <p14:cNvContentPartPr/>
                <p14:nvPr/>
              </p14:nvContentPartPr>
              <p14:xfrm>
                <a:off x="2722217" y="6473589"/>
                <a:ext cx="224640" cy="2750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691A91C-2455-C632-7D03-275736E689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04577" y="6455949"/>
                  <a:ext cx="260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D7847BB-DC99-107B-EB68-B3A93F5B54FF}"/>
                    </a:ext>
                  </a:extLst>
                </p14:cNvPr>
                <p14:cNvContentPartPr/>
                <p14:nvPr/>
              </p14:nvContentPartPr>
              <p14:xfrm>
                <a:off x="3151337" y="6654309"/>
                <a:ext cx="63000" cy="118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D7847BB-DC99-107B-EB68-B3A93F5B54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33337" y="6636309"/>
                  <a:ext cx="98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379BC62-F7C5-BAD8-90CC-6EC1C47F698D}"/>
                    </a:ext>
                  </a:extLst>
                </p14:cNvPr>
                <p14:cNvContentPartPr/>
                <p14:nvPr/>
              </p14:nvContentPartPr>
              <p14:xfrm>
                <a:off x="3325937" y="6426789"/>
                <a:ext cx="222480" cy="255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379BC62-F7C5-BAD8-90CC-6EC1C47F69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08297" y="6409149"/>
                  <a:ext cx="258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BC823F1-A113-7027-234F-E3DB8168BD2D}"/>
                    </a:ext>
                  </a:extLst>
                </p14:cNvPr>
                <p14:cNvContentPartPr/>
                <p14:nvPr/>
              </p14:nvContentPartPr>
              <p14:xfrm>
                <a:off x="3661457" y="6413469"/>
                <a:ext cx="289080" cy="290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BC823F1-A113-7027-234F-E3DB8168BD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43817" y="6395829"/>
                  <a:ext cx="324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044797C-A9AD-6D32-A494-16A635C99E61}"/>
                    </a:ext>
                  </a:extLst>
                </p14:cNvPr>
                <p14:cNvContentPartPr/>
                <p14:nvPr/>
              </p14:nvContentPartPr>
              <p14:xfrm>
                <a:off x="3987257" y="6375309"/>
                <a:ext cx="60120" cy="222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044797C-A9AD-6D32-A494-16A635C99E6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69617" y="6357669"/>
                  <a:ext cx="95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5BF844E-0B4D-C32F-ED29-FB8E9A60C039}"/>
                    </a:ext>
                  </a:extLst>
                </p14:cNvPr>
                <p14:cNvContentPartPr/>
                <p14:nvPr/>
              </p14:nvContentPartPr>
              <p14:xfrm>
                <a:off x="4148897" y="6601389"/>
                <a:ext cx="37440" cy="214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5BF844E-0B4D-C32F-ED29-FB8E9A60C0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30897" y="6583749"/>
                  <a:ext cx="7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1CDFC8C-F7B8-2E11-1CCD-C40399F9B86E}"/>
                    </a:ext>
                  </a:extLst>
                </p14:cNvPr>
                <p14:cNvContentPartPr/>
                <p14:nvPr/>
              </p14:nvContentPartPr>
              <p14:xfrm>
                <a:off x="4333937" y="6354429"/>
                <a:ext cx="235800" cy="306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1CDFC8C-F7B8-2E11-1CCD-C40399F9B8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6297" y="6336789"/>
                  <a:ext cx="271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32C2CDF-F405-AE07-6B00-C685A0DDC1C6}"/>
                    </a:ext>
                  </a:extLst>
                </p14:cNvPr>
                <p14:cNvContentPartPr/>
                <p14:nvPr/>
              </p14:nvContentPartPr>
              <p14:xfrm>
                <a:off x="4626977" y="6345789"/>
                <a:ext cx="162000" cy="320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32C2CDF-F405-AE07-6B00-C685A0DDC1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09337" y="6328149"/>
                  <a:ext cx="197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B8EEA7D-D3B6-2980-5D96-73DDA4BC8684}"/>
                    </a:ext>
                  </a:extLst>
                </p14:cNvPr>
                <p14:cNvContentPartPr/>
                <p14:nvPr/>
              </p14:nvContentPartPr>
              <p14:xfrm>
                <a:off x="4935497" y="6378189"/>
                <a:ext cx="284400" cy="2235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B8EEA7D-D3B6-2980-5D96-73DDA4BC86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17857" y="6360549"/>
                  <a:ext cx="320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259061B-8F4B-1A97-E9F0-8993A3DD8744}"/>
                    </a:ext>
                  </a:extLst>
                </p14:cNvPr>
                <p14:cNvContentPartPr/>
                <p14:nvPr/>
              </p14:nvContentPartPr>
              <p14:xfrm>
                <a:off x="4308377" y="6171189"/>
                <a:ext cx="1141920" cy="64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259061B-8F4B-1A97-E9F0-8993A3DD874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90377" y="6153189"/>
                  <a:ext cx="11775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B35E4B4-F642-5692-1860-B2F9D02B7572}"/>
              </a:ext>
            </a:extLst>
          </p:cNvPr>
          <p:cNvGrpSpPr/>
          <p:nvPr/>
        </p:nvGrpSpPr>
        <p:grpSpPr>
          <a:xfrm>
            <a:off x="2911217" y="5835309"/>
            <a:ext cx="387360" cy="297720"/>
            <a:chOff x="2911217" y="5835309"/>
            <a:chExt cx="38736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1273362-4FD5-F041-C70F-813879D55952}"/>
                    </a:ext>
                  </a:extLst>
                </p14:cNvPr>
                <p14:cNvContentPartPr/>
                <p14:nvPr/>
              </p14:nvContentPartPr>
              <p14:xfrm>
                <a:off x="2911217" y="5835309"/>
                <a:ext cx="222120" cy="297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1273362-4FD5-F041-C70F-813879D559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93217" y="5817669"/>
                  <a:ext cx="257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7F551B4-3FA9-FEF9-69BA-678E0359CE1A}"/>
                    </a:ext>
                  </a:extLst>
                </p14:cNvPr>
                <p14:cNvContentPartPr/>
                <p14:nvPr/>
              </p14:nvContentPartPr>
              <p14:xfrm>
                <a:off x="3219017" y="6049149"/>
                <a:ext cx="79560" cy="662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7F551B4-3FA9-FEF9-69BA-678E0359CE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01377" y="6031509"/>
                  <a:ext cx="1152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F8DAA74-F3CE-3190-D9E9-ACFAA4523A02}"/>
                  </a:ext>
                </a:extLst>
              </p14:cNvPr>
              <p14:cNvContentPartPr/>
              <p14:nvPr/>
            </p14:nvContentPartPr>
            <p14:xfrm>
              <a:off x="5804897" y="6191349"/>
              <a:ext cx="322200" cy="11952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F8DAA74-F3CE-3190-D9E9-ACFAA4523A0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86897" y="6173709"/>
                <a:ext cx="357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73FC685-00A5-235C-DB21-0BC8943F3456}"/>
                  </a:ext>
                </a:extLst>
              </p14:cNvPr>
              <p14:cNvContentPartPr/>
              <p14:nvPr/>
            </p14:nvContentPartPr>
            <p14:xfrm>
              <a:off x="6583217" y="5767629"/>
              <a:ext cx="209160" cy="2599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73FC685-00A5-235C-DB21-0BC8943F345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565577" y="5749629"/>
                <a:ext cx="2448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2782741-2B94-EA28-DE81-466102C156FF}"/>
                  </a:ext>
                </a:extLst>
              </p14:cNvPr>
              <p14:cNvContentPartPr/>
              <p14:nvPr/>
            </p14:nvContentPartPr>
            <p14:xfrm>
              <a:off x="6871217" y="5968509"/>
              <a:ext cx="112320" cy="5328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2782741-2B94-EA28-DE81-466102C156F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53577" y="5950509"/>
                <a:ext cx="147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C03D379-5CD5-5250-E29B-C225AC90C5E1}"/>
                  </a:ext>
                </a:extLst>
              </p14:cNvPr>
              <p14:cNvContentPartPr/>
              <p14:nvPr/>
            </p14:nvContentPartPr>
            <p14:xfrm>
              <a:off x="6333017" y="6150309"/>
              <a:ext cx="1266840" cy="320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C03D379-5CD5-5250-E29B-C225AC90C5E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15017" y="6132309"/>
                <a:ext cx="130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5D54BCE-6A45-592A-CD90-22BA76902626}"/>
                  </a:ext>
                </a:extLst>
              </p14:cNvPr>
              <p14:cNvContentPartPr/>
              <p14:nvPr/>
            </p14:nvContentPartPr>
            <p14:xfrm>
              <a:off x="6450737" y="6363789"/>
              <a:ext cx="146520" cy="26460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5D54BCE-6A45-592A-CD90-22BA7690262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432737" y="6345789"/>
                <a:ext cx="1821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B5332B7-A368-0906-68E5-1DA484F4BB09}"/>
                  </a:ext>
                </a:extLst>
              </p14:cNvPr>
              <p14:cNvContentPartPr/>
              <p14:nvPr/>
            </p14:nvContentPartPr>
            <p14:xfrm>
              <a:off x="6742697" y="6526509"/>
              <a:ext cx="53640" cy="2368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B5332B7-A368-0906-68E5-1DA484F4BB0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725057" y="6508509"/>
                <a:ext cx="89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30CDA86E-D497-EC09-9573-D3EAE5569D8B}"/>
                  </a:ext>
                </a:extLst>
              </p14:cNvPr>
              <p14:cNvContentPartPr/>
              <p14:nvPr/>
            </p14:nvContentPartPr>
            <p14:xfrm>
              <a:off x="6939257" y="6529749"/>
              <a:ext cx="135360" cy="12888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30CDA86E-D497-EC09-9573-D3EAE5569D8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921257" y="6512109"/>
                <a:ext cx="171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5724620-4A1F-C42A-58FA-3996D2126AA8}"/>
                  </a:ext>
                </a:extLst>
              </p14:cNvPr>
              <p14:cNvContentPartPr/>
              <p14:nvPr/>
            </p14:nvContentPartPr>
            <p14:xfrm>
              <a:off x="7134737" y="6373509"/>
              <a:ext cx="162000" cy="20448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5724620-4A1F-C42A-58FA-3996D2126AA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116737" y="6355869"/>
                <a:ext cx="1976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7F9B7C1-9122-0350-B4F0-C37144B4ADD1}"/>
                  </a:ext>
                </a:extLst>
              </p14:cNvPr>
              <p14:cNvContentPartPr/>
              <p14:nvPr/>
            </p14:nvContentPartPr>
            <p14:xfrm>
              <a:off x="7362257" y="6337149"/>
              <a:ext cx="205560" cy="26604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7F9B7C1-9122-0350-B4F0-C37144B4ADD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344257" y="6319509"/>
                <a:ext cx="2412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0CBB91F-F3BD-1BBA-2E3A-FD4898A46CC2}"/>
                  </a:ext>
                </a:extLst>
              </p14:cNvPr>
              <p14:cNvContentPartPr/>
              <p14:nvPr/>
            </p14:nvContentPartPr>
            <p14:xfrm>
              <a:off x="7661417" y="6510669"/>
              <a:ext cx="51120" cy="22248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0CBB91F-F3BD-1BBA-2E3A-FD4898A46CC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643777" y="6493029"/>
                <a:ext cx="867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FAE813F-BE01-6F71-C4D0-286949808C4D}"/>
                  </a:ext>
                </a:extLst>
              </p14:cNvPr>
              <p14:cNvContentPartPr/>
              <p14:nvPr/>
            </p14:nvContentPartPr>
            <p14:xfrm>
              <a:off x="7806137" y="6539469"/>
              <a:ext cx="115560" cy="565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FAE813F-BE01-6F71-C4D0-286949808C4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788497" y="6521829"/>
                <a:ext cx="151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02BC51B2-92A0-3FF6-8D87-01CBFF824EA1}"/>
                  </a:ext>
                </a:extLst>
              </p14:cNvPr>
              <p14:cNvContentPartPr/>
              <p14:nvPr/>
            </p14:nvContentPartPr>
            <p14:xfrm>
              <a:off x="7926737" y="6516429"/>
              <a:ext cx="136080" cy="543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02BC51B2-92A0-3FF6-8D87-01CBFF824EA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08737" y="6498789"/>
                <a:ext cx="171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CDB6296-EBAD-38E9-EC3F-C18A3DC61759}"/>
                  </a:ext>
                </a:extLst>
              </p14:cNvPr>
              <p14:cNvContentPartPr/>
              <p14:nvPr/>
            </p14:nvContentPartPr>
            <p14:xfrm>
              <a:off x="8077937" y="6499149"/>
              <a:ext cx="88920" cy="3096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CDB6296-EBAD-38E9-EC3F-C18A3DC6175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059937" y="6481149"/>
                <a:ext cx="1245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AB8A994-052A-A06C-BBD9-8F1A13B43060}"/>
                  </a:ext>
                </a:extLst>
              </p14:cNvPr>
              <p14:cNvContentPartPr/>
              <p14:nvPr/>
            </p14:nvContentPartPr>
            <p14:xfrm>
              <a:off x="7821617" y="6557469"/>
              <a:ext cx="360" cy="3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AB8A994-052A-A06C-BBD9-8F1A13B4306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803977" y="65398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8BFD148D-D204-EAFE-790C-49E6B4D21AB6}"/>
                  </a:ext>
                </a:extLst>
              </p14:cNvPr>
              <p14:cNvContentPartPr/>
              <p14:nvPr/>
            </p14:nvContentPartPr>
            <p14:xfrm>
              <a:off x="8286737" y="6429669"/>
              <a:ext cx="83520" cy="3016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8BFD148D-D204-EAFE-790C-49E6B4D21AB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68737" y="6412029"/>
                <a:ext cx="1191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80B6E646-D706-4A3C-6708-DDC2CFC566CA}"/>
                  </a:ext>
                </a:extLst>
              </p14:cNvPr>
              <p14:cNvContentPartPr/>
              <p14:nvPr/>
            </p14:nvContentPartPr>
            <p14:xfrm>
              <a:off x="8422457" y="6550989"/>
              <a:ext cx="117720" cy="2916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80B6E646-D706-4A3C-6708-DDC2CFC566C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404457" y="6532989"/>
                <a:ext cx="153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3D59DD20-C2C6-80D7-0E60-D3CAFD007015}"/>
                  </a:ext>
                </a:extLst>
              </p14:cNvPr>
              <p14:cNvContentPartPr/>
              <p14:nvPr/>
            </p14:nvContentPartPr>
            <p14:xfrm>
              <a:off x="8615777" y="6519309"/>
              <a:ext cx="300600" cy="500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3D59DD20-C2C6-80D7-0E60-D3CAFD00701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597777" y="6501669"/>
                <a:ext cx="336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8F6D147-7E39-9D7C-45B7-4ABE3633106A}"/>
                  </a:ext>
                </a:extLst>
              </p14:cNvPr>
              <p14:cNvContentPartPr/>
              <p14:nvPr/>
            </p14:nvContentPartPr>
            <p14:xfrm>
              <a:off x="7563497" y="6018189"/>
              <a:ext cx="1199520" cy="1224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8F6D147-7E39-9D7C-45B7-4ABE3633106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545857" y="6000549"/>
                <a:ext cx="1235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A3F4695-B4B0-E6AA-3AC3-3C94751AEDAA}"/>
                  </a:ext>
                </a:extLst>
              </p14:cNvPr>
              <p14:cNvContentPartPr/>
              <p14:nvPr/>
            </p14:nvContentPartPr>
            <p14:xfrm>
              <a:off x="7027817" y="5785629"/>
              <a:ext cx="86760" cy="2815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A3F4695-B4B0-E6AA-3AC3-3C94751AEDA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009817" y="5767989"/>
                <a:ext cx="1224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489BBF1A-CBCC-0F79-A456-E035CE32C437}"/>
                  </a:ext>
                </a:extLst>
              </p14:cNvPr>
              <p14:cNvContentPartPr/>
              <p14:nvPr/>
            </p14:nvContentPartPr>
            <p14:xfrm>
              <a:off x="7215737" y="5929989"/>
              <a:ext cx="104400" cy="414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489BBF1A-CBCC-0F79-A456-E035CE32C43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198097" y="5911989"/>
                <a:ext cx="140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E2CA396-6DDC-59CB-325F-E126A7B85373}"/>
                  </a:ext>
                </a:extLst>
              </p14:cNvPr>
              <p14:cNvContentPartPr/>
              <p14:nvPr/>
            </p14:nvContentPartPr>
            <p14:xfrm>
              <a:off x="7385657" y="5915229"/>
              <a:ext cx="83520" cy="4140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E2CA396-6DDC-59CB-325F-E126A7B8537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367657" y="5897589"/>
                <a:ext cx="119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CBA8C9B-5BD6-67EA-78C2-D2EF42A5EC04}"/>
                  </a:ext>
                </a:extLst>
              </p14:cNvPr>
              <p14:cNvContentPartPr/>
              <p14:nvPr/>
            </p14:nvContentPartPr>
            <p14:xfrm>
              <a:off x="7500857" y="5917749"/>
              <a:ext cx="78480" cy="244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CBA8C9B-5BD6-67EA-78C2-D2EF42A5EC0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482857" y="5900109"/>
                <a:ext cx="1141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028C0FC-E77F-229E-3A8D-EFD78CE6508F}"/>
                  </a:ext>
                </a:extLst>
              </p14:cNvPr>
              <p14:cNvContentPartPr/>
              <p14:nvPr/>
            </p14:nvContentPartPr>
            <p14:xfrm>
              <a:off x="7725137" y="5841789"/>
              <a:ext cx="14040" cy="18540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028C0FC-E77F-229E-3A8D-EFD78CE6508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707137" y="5824149"/>
                <a:ext cx="49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2F84C714-4B8E-936D-69F5-08B355CE0A8B}"/>
                  </a:ext>
                </a:extLst>
              </p14:cNvPr>
              <p14:cNvContentPartPr/>
              <p14:nvPr/>
            </p14:nvContentPartPr>
            <p14:xfrm>
              <a:off x="7832057" y="5869869"/>
              <a:ext cx="71280" cy="316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2F84C714-4B8E-936D-69F5-08B355CE0A8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814057" y="5851869"/>
                <a:ext cx="106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9C8A2413-B697-5076-53BE-4EF142AEE5EB}"/>
                  </a:ext>
                </a:extLst>
              </p14:cNvPr>
              <p14:cNvContentPartPr/>
              <p14:nvPr/>
            </p14:nvContentPartPr>
            <p14:xfrm>
              <a:off x="7938977" y="5872749"/>
              <a:ext cx="208800" cy="5580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9C8A2413-B697-5076-53BE-4EF142AEE5E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920977" y="5854749"/>
                <a:ext cx="244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86990EC8-475D-2855-32CF-2F5080A503FC}"/>
                  </a:ext>
                </a:extLst>
              </p14:cNvPr>
              <p14:cNvContentPartPr/>
              <p14:nvPr/>
            </p14:nvContentPartPr>
            <p14:xfrm>
              <a:off x="8271257" y="5809389"/>
              <a:ext cx="11520" cy="1854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86990EC8-475D-2855-32CF-2F5080A503F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253257" y="5791749"/>
                <a:ext cx="47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05BCA43B-CA61-48CB-E9D5-27201E300FBA}"/>
                  </a:ext>
                </a:extLst>
              </p14:cNvPr>
              <p14:cNvContentPartPr/>
              <p14:nvPr/>
            </p14:nvContentPartPr>
            <p14:xfrm>
              <a:off x="8346137" y="5805069"/>
              <a:ext cx="319320" cy="8424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05BCA43B-CA61-48CB-E9D5-27201E300FB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328497" y="5787069"/>
                <a:ext cx="3549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FE9F1C1-331D-A135-4259-9B7AD4C15485}"/>
              </a:ext>
            </a:extLst>
          </p:cNvPr>
          <p:cNvGrpSpPr/>
          <p:nvPr/>
        </p:nvGrpSpPr>
        <p:grpSpPr>
          <a:xfrm>
            <a:off x="8842937" y="5649189"/>
            <a:ext cx="1489680" cy="478440"/>
            <a:chOff x="8842937" y="5649189"/>
            <a:chExt cx="148968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5FB3D55-56F2-9DA1-50DA-D8233C42566D}"/>
                    </a:ext>
                  </a:extLst>
                </p14:cNvPr>
                <p14:cNvContentPartPr/>
                <p14:nvPr/>
              </p14:nvContentPartPr>
              <p14:xfrm>
                <a:off x="8842937" y="5949069"/>
                <a:ext cx="241200" cy="33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5FB3D55-56F2-9DA1-50DA-D8233C4256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25297" y="5931069"/>
                  <a:ext cx="276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F5D43D3-8A0E-4FEC-EBDE-CEE07D280409}"/>
                    </a:ext>
                  </a:extLst>
                </p14:cNvPr>
                <p14:cNvContentPartPr/>
                <p14:nvPr/>
              </p14:nvContentPartPr>
              <p14:xfrm>
                <a:off x="8908817" y="6060669"/>
                <a:ext cx="156600" cy="212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F5D43D3-8A0E-4FEC-EBDE-CEE07D28040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91177" y="6042669"/>
                  <a:ext cx="192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064E58B-8A2F-D78C-A3A5-6531BA042BF6}"/>
                    </a:ext>
                  </a:extLst>
                </p14:cNvPr>
                <p14:cNvContentPartPr/>
                <p14:nvPr/>
              </p14:nvContentPartPr>
              <p14:xfrm>
                <a:off x="9391217" y="5675829"/>
                <a:ext cx="285480" cy="277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064E58B-8A2F-D78C-A3A5-6531BA042B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73577" y="5658189"/>
                  <a:ext cx="321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9EDD808-0058-0C08-4890-DB4DE4944AB9}"/>
                    </a:ext>
                  </a:extLst>
                </p14:cNvPr>
                <p14:cNvContentPartPr/>
                <p14:nvPr/>
              </p14:nvContentPartPr>
              <p14:xfrm>
                <a:off x="9670937" y="5649189"/>
                <a:ext cx="217440" cy="3283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9EDD808-0058-0C08-4890-DB4DE4944AB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53297" y="5631549"/>
                  <a:ext cx="253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C27C559-C3C0-131A-47D0-8213CA828EBE}"/>
                    </a:ext>
                  </a:extLst>
                </p14:cNvPr>
                <p14:cNvContentPartPr/>
                <p14:nvPr/>
              </p14:nvContentPartPr>
              <p14:xfrm>
                <a:off x="9741857" y="5891829"/>
                <a:ext cx="102240" cy="235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C27C559-C3C0-131A-47D0-8213CA828EB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24217" y="5873829"/>
                  <a:ext cx="137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546B347-33D4-34FE-1733-7A28D3B53D77}"/>
                    </a:ext>
                  </a:extLst>
                </p14:cNvPr>
                <p14:cNvContentPartPr/>
                <p14:nvPr/>
              </p14:nvContentPartPr>
              <p14:xfrm>
                <a:off x="9958937" y="5890749"/>
                <a:ext cx="373680" cy="23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546B347-33D4-34FE-1733-7A28D3B53D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41297" y="5873109"/>
                  <a:ext cx="409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28B6126-4EE8-0FDD-0C63-6E49430FAF82}"/>
                    </a:ext>
                  </a:extLst>
                </p14:cNvPr>
                <p14:cNvContentPartPr/>
                <p14:nvPr/>
              </p14:nvContentPartPr>
              <p14:xfrm>
                <a:off x="8981897" y="5949789"/>
                <a:ext cx="319320" cy="47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28B6126-4EE8-0FDD-0C63-6E49430FAF8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63897" y="5931789"/>
                  <a:ext cx="354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F1E2A49-ECAE-308D-AE1D-36014C034F6E}"/>
                    </a:ext>
                  </a:extLst>
                </p14:cNvPr>
                <p14:cNvContentPartPr/>
                <p14:nvPr/>
              </p14:nvContentPartPr>
              <p14:xfrm>
                <a:off x="8871737" y="6081549"/>
                <a:ext cx="316080" cy="165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F1E2A49-ECAE-308D-AE1D-36014C034F6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54097" y="6063549"/>
                  <a:ext cx="3517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D5AE048-FC20-FD35-CC17-258BC59C8259}"/>
              </a:ext>
            </a:extLst>
          </p:cNvPr>
          <p:cNvGrpSpPr/>
          <p:nvPr/>
        </p:nvGrpSpPr>
        <p:grpSpPr>
          <a:xfrm>
            <a:off x="7389617" y="3181834"/>
            <a:ext cx="640800" cy="667440"/>
            <a:chOff x="7389617" y="3181834"/>
            <a:chExt cx="640800" cy="66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030336C-E5CD-924E-4521-A6E412051757}"/>
                    </a:ext>
                  </a:extLst>
                </p14:cNvPr>
                <p14:cNvContentPartPr/>
                <p14:nvPr/>
              </p14:nvContentPartPr>
              <p14:xfrm>
                <a:off x="7971017" y="3657394"/>
                <a:ext cx="59400" cy="191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030336C-E5CD-924E-4521-A6E41205175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53017" y="3639394"/>
                  <a:ext cx="95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5342688-6655-6EC2-56CD-6EA94C812BEE}"/>
                    </a:ext>
                  </a:extLst>
                </p14:cNvPr>
                <p14:cNvContentPartPr/>
                <p14:nvPr/>
              </p14:nvContentPartPr>
              <p14:xfrm>
                <a:off x="7869137" y="3307834"/>
                <a:ext cx="34200" cy="2512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5342688-6655-6EC2-56CD-6EA94C812B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51137" y="3289834"/>
                  <a:ext cx="69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56F0953-3478-F521-CF6A-B745B3110F75}"/>
                    </a:ext>
                  </a:extLst>
                </p14:cNvPr>
                <p14:cNvContentPartPr/>
                <p14:nvPr/>
              </p14:nvContentPartPr>
              <p14:xfrm>
                <a:off x="7389617" y="3469114"/>
                <a:ext cx="383040" cy="257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56F0953-3478-F521-CF6A-B745B3110F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71977" y="3451474"/>
                  <a:ext cx="418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E281180-4CB6-3CD3-0B4F-09744F949425}"/>
                    </a:ext>
                  </a:extLst>
                </p14:cNvPr>
                <p14:cNvContentPartPr/>
                <p14:nvPr/>
              </p14:nvContentPartPr>
              <p14:xfrm>
                <a:off x="7633337" y="3181834"/>
                <a:ext cx="232920" cy="47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E281180-4CB6-3CD3-0B4F-09744F9494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15697" y="3163834"/>
                  <a:ext cx="268560" cy="8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2152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C9583-63F5-72DC-DFC7-34D5233C4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ADE313C-FFD0-8CFD-9138-0C066195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30" y="304800"/>
            <a:ext cx="3122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خصوصیات هارد دیسک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DD037EB-6D08-479E-0AB5-ACA69B300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914400"/>
            <a:ext cx="762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الف-ظرفیت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ب- سرعت دورانی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 –اینترفیس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PATA ,SATA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د- حافظه موقت (بافر)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ه- زمان جستجو(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Seek time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EE2EE-CFBE-7C81-9D63-B10AC19688ED}"/>
              </a:ext>
            </a:extLst>
          </p:cNvPr>
          <p:cNvSpPr/>
          <p:nvPr/>
        </p:nvSpPr>
        <p:spPr>
          <a:xfrm>
            <a:off x="1295400" y="39624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latin typeface="Book Antiqua" pitchFamily="18" charset="0"/>
                <a:cs typeface="Times New Roman" pitchFamily="18" charset="0"/>
              </a:rPr>
              <a:t>اطلاعات ذخیره شده برروی هارد دیسک در قالب مجموعه ای از فایل ها</a:t>
            </a:r>
            <a:r>
              <a:rPr lang="en-US" sz="20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fa-IR" sz="2000" dirty="0">
                <a:latin typeface="Book Antiqua" pitchFamily="18" charset="0"/>
                <a:cs typeface="Times New Roman" pitchFamily="18" charset="0"/>
              </a:rPr>
              <a:t>ذخیره می گردند . فایل نامی دیگر برای مجموعه ای از بایت ها است که بنوعی در آنها اطلاعاتی مرتبط به هم</a:t>
            </a:r>
          </a:p>
          <a:p>
            <a:pPr algn="r" rtl="1"/>
            <a:r>
              <a:rPr lang="fa-IR" sz="2000" dirty="0">
                <a:latin typeface="Book Antiqua" pitchFamily="18" charset="0"/>
                <a:cs typeface="Times New Roman" pitchFamily="18" charset="0"/>
              </a:rPr>
              <a:t>ذخیره شده است .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4A7EB-F2D7-7D4E-635B-6733F37062D7}"/>
              </a:ext>
            </a:extLst>
          </p:cNvPr>
          <p:cNvSpPr/>
          <p:nvPr/>
        </p:nvSpPr>
        <p:spPr>
          <a:xfrm>
            <a:off x="1752600" y="50292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ظرفیت یک هارد دیسک را می توان با استفاده از 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رابطه</a:t>
            </a:r>
            <a:r>
              <a:rPr lang="fa-IR" sz="2000" dirty="0"/>
              <a:t> زیرمحاسبه کرد</a:t>
            </a:r>
            <a:r>
              <a:rPr lang="en-US" sz="2000" dirty="0"/>
              <a:t>:</a:t>
            </a:r>
            <a:br>
              <a:rPr lang="en-US" sz="2000" dirty="0"/>
            </a:br>
            <a:br>
              <a:rPr lang="en-US" sz="2000" dirty="0"/>
            </a:b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E3110-FE3C-ACC4-03CF-A1BD5A8C8305}"/>
              </a:ext>
            </a:extLst>
          </p:cNvPr>
          <p:cNvSpPr/>
          <p:nvPr/>
        </p:nvSpPr>
        <p:spPr>
          <a:xfrm>
            <a:off x="1562100" y="5772834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/>
              <a:t>ظرفیت هارددرایو= تعدادسیلندر*تعدادهدها *تعداد سکتورها *512</a:t>
            </a:r>
            <a:endParaRPr lang="en-US" sz="2400" dirty="0"/>
          </a:p>
        </p:txBody>
      </p:sp>
      <p:pic>
        <p:nvPicPr>
          <p:cNvPr id="10" name="Picture 4" descr="Hard Disk Maxtor DiamondMax Plus 10 SATA II 160GB">
            <a:extLst>
              <a:ext uri="{FF2B5EF4-FFF2-40B4-BE49-F238E27FC236}">
                <a16:creationId xmlns:a16="http://schemas.microsoft.com/office/drawing/2014/main" id="{0450D07D-BCC0-F68E-2855-ED96BFEA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3832323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5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5 0.02151 L 5.55112E-17 4.1628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7766" y="381000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/>
              <a:t>زمان دستیابی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219200" y="1106472"/>
            <a:ext cx="7696200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3600" dirty="0"/>
              <a:t>باتوجه به این که صنعت ساخت دیسک سخت پیشرفت زیادی کرده است با این حال زمان دستیابی به اطلاعات و مقایسه میلی ثانیه ها وبحث درباره سرعت همچنان اهمیت دارد. ویزگی هایی که دارای اهمیت می باشند موارد زیر می باشند:</a:t>
            </a:r>
          </a:p>
          <a:p>
            <a:pPr algn="r" rtl="1">
              <a:lnSpc>
                <a:spcPct val="90000"/>
              </a:lnSpc>
            </a:pPr>
            <a:endParaRPr lang="fa-IR" sz="2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24E81-5E87-12F8-546D-9274A29A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8F6D2F-0A65-1246-BB9D-A02FDDEF6DDA}"/>
              </a:ext>
            </a:extLst>
          </p:cNvPr>
          <p:cNvSpPr/>
          <p:nvPr/>
        </p:nvSpPr>
        <p:spPr>
          <a:xfrm>
            <a:off x="7207766" y="381000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/>
              <a:t>زمان دستیابی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DE5BB-1120-FD1A-7472-1110D3E5D48A}"/>
              </a:ext>
            </a:extLst>
          </p:cNvPr>
          <p:cNvSpPr/>
          <p:nvPr/>
        </p:nvSpPr>
        <p:spPr>
          <a:xfrm>
            <a:off x="914400" y="1219200"/>
            <a:ext cx="8153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/>
              <a:t>زمان آرامش یا سکون</a:t>
            </a:r>
            <a:r>
              <a:rPr lang="fa-IR" sz="2800" dirty="0"/>
              <a:t>: زمانی است که مکان درخواست شده به نزدیک خواندن ونوشتن می رسد.</a:t>
            </a:r>
          </a:p>
          <a:p>
            <a:pPr algn="r" rtl="1"/>
            <a:r>
              <a:rPr lang="fa-IR" sz="3200" b="1" dirty="0"/>
              <a:t>زمان دستیابی</a:t>
            </a:r>
            <a:r>
              <a:rPr lang="fa-IR" sz="2800" dirty="0"/>
              <a:t>: زمانی است که دیسک سخت مکان درخواست شده برای داده ها را می یابد زمان دستیابی اهمیت زیادی دارد.</a:t>
            </a:r>
          </a:p>
          <a:p>
            <a:pPr algn="r" rtl="1"/>
            <a:r>
              <a:rPr lang="fa-IR" sz="3200" b="1" dirty="0"/>
              <a:t>سرعت انتقال داده ها</a:t>
            </a:r>
            <a:r>
              <a:rPr lang="fa-IR" sz="2800" dirty="0"/>
              <a:t>: سرعتی است که داده ها روی دیسک نوشته یا خوانده می شوند این سرعت تا اندازه زیادی به رابط های دیسک سخت ورایانه مربوط می شود.</a:t>
            </a:r>
          </a:p>
          <a:p>
            <a:pPr algn="r" rtl="1"/>
            <a:r>
              <a:rPr lang="fa-IR" sz="3200" b="1" dirty="0"/>
              <a:t>گذرگاه</a:t>
            </a:r>
            <a:r>
              <a:rPr lang="fa-IR" sz="2800" dirty="0"/>
              <a:t>: برای بهره گیری از توانایی های دیسک سخت باید از گذرگاه های  داده  ای سریع وپهن استفاده نمود.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73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35DE64C-ADFB-46D1-29E0-7C195E874795}"/>
              </a:ext>
            </a:extLst>
          </p:cNvPr>
          <p:cNvGrpSpPr/>
          <p:nvPr/>
        </p:nvGrpSpPr>
        <p:grpSpPr>
          <a:xfrm>
            <a:off x="6179476" y="247832"/>
            <a:ext cx="2081880" cy="561960"/>
            <a:chOff x="6179476" y="247832"/>
            <a:chExt cx="208188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1ECF8C2-EB6C-E38D-1EFC-4C295AA801E1}"/>
                    </a:ext>
                  </a:extLst>
                </p14:cNvPr>
                <p14:cNvContentPartPr/>
                <p14:nvPr/>
              </p14:nvContentPartPr>
              <p14:xfrm>
                <a:off x="8094676" y="486512"/>
                <a:ext cx="166680" cy="27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1ECF8C2-EB6C-E38D-1EFC-4C295AA801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77036" y="468872"/>
                  <a:ext cx="202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966235-4B3A-EDFA-7A19-E2733C61A407}"/>
                    </a:ext>
                  </a:extLst>
                </p14:cNvPr>
                <p14:cNvContentPartPr/>
                <p14:nvPr/>
              </p14:nvContentPartPr>
              <p14:xfrm>
                <a:off x="7697236" y="496952"/>
                <a:ext cx="327600" cy="31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966235-4B3A-EDFA-7A19-E2733C61A4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79596" y="478952"/>
                  <a:ext cx="363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4A0194-98E5-5910-2EC6-90D88171DFB1}"/>
                    </a:ext>
                  </a:extLst>
                </p14:cNvPr>
                <p14:cNvContentPartPr/>
                <p14:nvPr/>
              </p14:nvContentPartPr>
              <p14:xfrm>
                <a:off x="7881916" y="247832"/>
                <a:ext cx="333720" cy="164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4A0194-98E5-5910-2EC6-90D88171DF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64276" y="229832"/>
                  <a:ext cx="369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88E6A2-3173-112B-A99F-DB80EF7BACCD}"/>
                    </a:ext>
                  </a:extLst>
                </p14:cNvPr>
                <p14:cNvContentPartPr/>
                <p14:nvPr/>
              </p14:nvContentPartPr>
              <p14:xfrm>
                <a:off x="7639276" y="324512"/>
                <a:ext cx="24120" cy="239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88E6A2-3173-112B-A99F-DB80EF7BAC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1276" y="306512"/>
                  <a:ext cx="59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41DECB-D38D-565D-3E7D-40F2931337E0}"/>
                    </a:ext>
                  </a:extLst>
                </p14:cNvPr>
                <p14:cNvContentPartPr/>
                <p14:nvPr/>
              </p14:nvContentPartPr>
              <p14:xfrm>
                <a:off x="7350916" y="476072"/>
                <a:ext cx="228240" cy="12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41DECB-D38D-565D-3E7D-40F2931337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32916" y="458432"/>
                  <a:ext cx="26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5F16C9-1B33-5307-DFDE-CAE0C8963FF0}"/>
                    </a:ext>
                  </a:extLst>
                </p14:cNvPr>
                <p14:cNvContentPartPr/>
                <p14:nvPr/>
              </p14:nvContentPartPr>
              <p14:xfrm>
                <a:off x="7477996" y="265472"/>
                <a:ext cx="30240" cy="24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5F16C9-1B33-5307-DFDE-CAE0C8963F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60356" y="247832"/>
                  <a:ext cx="65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D74AD0-0F1B-ABCD-F9B8-35D950F64E6C}"/>
                    </a:ext>
                  </a:extLst>
                </p14:cNvPr>
                <p14:cNvContentPartPr/>
                <p14:nvPr/>
              </p14:nvContentPartPr>
              <p14:xfrm>
                <a:off x="7235356" y="343232"/>
                <a:ext cx="113040" cy="38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D74AD0-0F1B-ABCD-F9B8-35D950F64E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17356" y="325232"/>
                  <a:ext cx="1486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CB25F6-53E3-13BA-1FBC-110CF0574121}"/>
                    </a:ext>
                  </a:extLst>
                </p14:cNvPr>
                <p14:cNvContentPartPr/>
                <p14:nvPr/>
              </p14:nvContentPartPr>
              <p14:xfrm>
                <a:off x="7157236" y="397232"/>
                <a:ext cx="74880" cy="23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CB25F6-53E3-13BA-1FBC-110CF05741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39236" y="379232"/>
                  <a:ext cx="110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F7CE4E-D11E-4619-0175-B759AC59D6F0}"/>
                    </a:ext>
                  </a:extLst>
                </p14:cNvPr>
                <p14:cNvContentPartPr/>
                <p14:nvPr/>
              </p14:nvContentPartPr>
              <p14:xfrm>
                <a:off x="6860596" y="337112"/>
                <a:ext cx="183240" cy="31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F7CE4E-D11E-4619-0175-B759AC59D6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42956" y="319472"/>
                  <a:ext cx="218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022B3F-D9D8-85D1-3EE9-DC51457787E5}"/>
                    </a:ext>
                  </a:extLst>
                </p14:cNvPr>
                <p14:cNvContentPartPr/>
                <p14:nvPr/>
              </p14:nvContentPartPr>
              <p14:xfrm>
                <a:off x="6179476" y="491552"/>
                <a:ext cx="573480" cy="9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022B3F-D9D8-85D1-3EE9-DC51457787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1476" y="473912"/>
                  <a:ext cx="609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6AF9FD-6390-B5A3-9A6C-061DA42501C4}"/>
                    </a:ext>
                  </a:extLst>
                </p14:cNvPr>
                <p14:cNvContentPartPr/>
                <p14:nvPr/>
              </p14:nvContentPartPr>
              <p14:xfrm>
                <a:off x="6223036" y="375992"/>
                <a:ext cx="259560" cy="2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6AF9FD-6390-B5A3-9A6C-061DA42501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5396" y="358352"/>
                  <a:ext cx="2952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FC885E-01C1-C5E1-5E26-0617D5D4B36B}"/>
              </a:ext>
            </a:extLst>
          </p:cNvPr>
          <p:cNvGrpSpPr/>
          <p:nvPr/>
        </p:nvGrpSpPr>
        <p:grpSpPr>
          <a:xfrm>
            <a:off x="4250596" y="39392"/>
            <a:ext cx="1617480" cy="794520"/>
            <a:chOff x="4250596" y="39392"/>
            <a:chExt cx="1617480" cy="7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43437B-63FE-02CD-1128-7378B32BD671}"/>
                    </a:ext>
                  </a:extLst>
                </p14:cNvPr>
                <p14:cNvContentPartPr/>
                <p14:nvPr/>
              </p14:nvContentPartPr>
              <p14:xfrm>
                <a:off x="5622916" y="160352"/>
                <a:ext cx="245160" cy="316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43437B-63FE-02CD-1128-7378B32BD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04916" y="142352"/>
                  <a:ext cx="280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24DA23-8999-AA55-CFFC-7E2F6D1BDA7A}"/>
                    </a:ext>
                  </a:extLst>
                </p14:cNvPr>
                <p14:cNvContentPartPr/>
                <p14:nvPr/>
              </p14:nvContentPartPr>
              <p14:xfrm>
                <a:off x="4916236" y="355112"/>
                <a:ext cx="552600" cy="23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24DA23-8999-AA55-CFFC-7E2F6D1BDA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8596" y="337472"/>
                  <a:ext cx="588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997B29-9F12-BAA7-5838-8EFC6A592B76}"/>
                    </a:ext>
                  </a:extLst>
                </p14:cNvPr>
                <p14:cNvContentPartPr/>
                <p14:nvPr/>
              </p14:nvContentPartPr>
              <p14:xfrm>
                <a:off x="5345356" y="185192"/>
                <a:ext cx="936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997B29-9F12-BAA7-5838-8EFC6A592B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7716" y="167552"/>
                  <a:ext cx="4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E4D1B9-E5B1-C888-B44C-8C6EC88D2BA9}"/>
                    </a:ext>
                  </a:extLst>
                </p14:cNvPr>
                <p14:cNvContentPartPr/>
                <p14:nvPr/>
              </p14:nvContentPartPr>
              <p14:xfrm>
                <a:off x="4893556" y="39392"/>
                <a:ext cx="71280" cy="33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E4D1B9-E5B1-C888-B44C-8C6EC88D2B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5556" y="21752"/>
                  <a:ext cx="106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986F62-8CDA-23B7-0114-27A1DC640603}"/>
                    </a:ext>
                  </a:extLst>
                </p14:cNvPr>
                <p14:cNvContentPartPr/>
                <p14:nvPr/>
              </p14:nvContentPartPr>
              <p14:xfrm>
                <a:off x="5186236" y="19455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986F62-8CDA-23B7-0114-27A1DC6406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8596" y="17655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868C22-92FF-49B9-0AC4-E301876BF7DE}"/>
                    </a:ext>
                  </a:extLst>
                </p14:cNvPr>
                <p14:cNvContentPartPr/>
                <p14:nvPr/>
              </p14:nvContentPartPr>
              <p14:xfrm>
                <a:off x="4454356" y="368432"/>
                <a:ext cx="219600" cy="18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868C22-92FF-49B9-0AC4-E301876BF7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36356" y="350792"/>
                  <a:ext cx="255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85D4E8-1D40-DF0B-E277-3879CBA36868}"/>
                    </a:ext>
                  </a:extLst>
                </p14:cNvPr>
                <p14:cNvContentPartPr/>
                <p14:nvPr/>
              </p14:nvContentPartPr>
              <p14:xfrm>
                <a:off x="4250596" y="235952"/>
                <a:ext cx="229320" cy="597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85D4E8-1D40-DF0B-E277-3879CBA368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32596" y="217952"/>
                  <a:ext cx="2649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A5A82B-7B6B-257D-34D1-354B83C061DC}"/>
                    </a:ext>
                  </a:extLst>
                </p14:cNvPr>
                <p14:cNvContentPartPr/>
                <p14:nvPr/>
              </p14:nvContentPartPr>
              <p14:xfrm>
                <a:off x="4667116" y="107072"/>
                <a:ext cx="145800" cy="13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A5A82B-7B6B-257D-34D1-354B83C061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9116" y="89072"/>
                  <a:ext cx="1814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AA1D30-5168-8F07-A8E0-929D1976220A}"/>
              </a:ext>
            </a:extLst>
          </p:cNvPr>
          <p:cNvGrpSpPr/>
          <p:nvPr/>
        </p:nvGrpSpPr>
        <p:grpSpPr>
          <a:xfrm>
            <a:off x="2876476" y="111392"/>
            <a:ext cx="862200" cy="399240"/>
            <a:chOff x="2876476" y="111392"/>
            <a:chExt cx="86220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573617-BC42-B814-20A8-A12E3091E00D}"/>
                    </a:ext>
                  </a:extLst>
                </p14:cNvPr>
                <p14:cNvContentPartPr/>
                <p14:nvPr/>
              </p14:nvContentPartPr>
              <p14:xfrm>
                <a:off x="2876476" y="111392"/>
                <a:ext cx="366120" cy="394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573617-BC42-B814-20A8-A12E3091E00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58476" y="93392"/>
                  <a:ext cx="4017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810F01-573B-E526-C1B9-3DCCC41CB638}"/>
                    </a:ext>
                  </a:extLst>
                </p14:cNvPr>
                <p14:cNvContentPartPr/>
                <p14:nvPr/>
              </p14:nvContentPartPr>
              <p14:xfrm>
                <a:off x="3244396" y="370952"/>
                <a:ext cx="159120" cy="13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810F01-573B-E526-C1B9-3DCCC41CB6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6396" y="353312"/>
                  <a:ext cx="194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E0783D-B6A2-E53C-B052-B55CA71D4EAC}"/>
                    </a:ext>
                  </a:extLst>
                </p14:cNvPr>
                <p14:cNvContentPartPr/>
                <p14:nvPr/>
              </p14:nvContentPartPr>
              <p14:xfrm>
                <a:off x="3462916" y="375272"/>
                <a:ext cx="275760" cy="135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E0783D-B6A2-E53C-B052-B55CA71D4E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45276" y="357272"/>
                  <a:ext cx="3114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DC3E45-1FC9-168A-4EEB-5251BD51C735}"/>
              </a:ext>
            </a:extLst>
          </p:cNvPr>
          <p:cNvGrpSpPr/>
          <p:nvPr/>
        </p:nvGrpSpPr>
        <p:grpSpPr>
          <a:xfrm>
            <a:off x="104476" y="64952"/>
            <a:ext cx="2485800" cy="705600"/>
            <a:chOff x="104476" y="64952"/>
            <a:chExt cx="248580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45498E-D103-7033-8748-62A75ECE7926}"/>
                    </a:ext>
                  </a:extLst>
                </p14:cNvPr>
                <p14:cNvContentPartPr/>
                <p14:nvPr/>
              </p14:nvContentPartPr>
              <p14:xfrm>
                <a:off x="2504236" y="171872"/>
                <a:ext cx="46800" cy="296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45498E-D103-7033-8748-62A75ECE79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6596" y="154232"/>
                  <a:ext cx="82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DD1AE1-FD92-2991-79E9-BB89DCE8CEE6}"/>
                    </a:ext>
                  </a:extLst>
                </p14:cNvPr>
                <p14:cNvContentPartPr/>
                <p14:nvPr/>
              </p14:nvContentPartPr>
              <p14:xfrm>
                <a:off x="2483716" y="556712"/>
                <a:ext cx="88560" cy="89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DD1AE1-FD92-2991-79E9-BB89DCE8CE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65716" y="539072"/>
                  <a:ext cx="12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9AD4A3-2E6C-65B5-2BB3-FE473F9CDC79}"/>
                    </a:ext>
                  </a:extLst>
                </p14:cNvPr>
                <p14:cNvContentPartPr/>
                <p14:nvPr/>
              </p14:nvContentPartPr>
              <p14:xfrm>
                <a:off x="1931476" y="195632"/>
                <a:ext cx="465120" cy="27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9AD4A3-2E6C-65B5-2BB3-FE473F9CDC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13836" y="177632"/>
                  <a:ext cx="500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B16EB5-7D90-5225-B93A-B6FD46E9D59E}"/>
                    </a:ext>
                  </a:extLst>
                </p14:cNvPr>
                <p14:cNvContentPartPr/>
                <p14:nvPr/>
              </p14:nvContentPartPr>
              <p14:xfrm>
                <a:off x="2102476" y="72152"/>
                <a:ext cx="487800" cy="210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B16EB5-7D90-5225-B93A-B6FD46E9D5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84836" y="54512"/>
                  <a:ext cx="523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C09429-D5E2-FBA8-A49E-8852840625FC}"/>
                    </a:ext>
                  </a:extLst>
                </p14:cNvPr>
                <p14:cNvContentPartPr/>
                <p14:nvPr/>
              </p14:nvContentPartPr>
              <p14:xfrm>
                <a:off x="1592356" y="255392"/>
                <a:ext cx="319680" cy="24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C09429-D5E2-FBA8-A49E-8852840625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74356" y="237392"/>
                  <a:ext cx="355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A6EF21-F18E-34D1-86EA-75C900FF7124}"/>
                    </a:ext>
                  </a:extLst>
                </p14:cNvPr>
                <p14:cNvContentPartPr/>
                <p14:nvPr/>
              </p14:nvContentPartPr>
              <p14:xfrm>
                <a:off x="1659676" y="166832"/>
                <a:ext cx="102240" cy="15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A6EF21-F18E-34D1-86EA-75C900FF71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41676" y="149192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8F3AB4-FE1C-3A94-DB8C-DC0633C08C45}"/>
                    </a:ext>
                  </a:extLst>
                </p14:cNvPr>
                <p14:cNvContentPartPr/>
                <p14:nvPr/>
              </p14:nvContentPartPr>
              <p14:xfrm>
                <a:off x="1356916" y="260432"/>
                <a:ext cx="138600" cy="25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8F3AB4-FE1C-3A94-DB8C-DC0633C08C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38916" y="242792"/>
                  <a:ext cx="174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273D8E-01E6-BCCD-0036-3A85D47104D9}"/>
                    </a:ext>
                  </a:extLst>
                </p14:cNvPr>
                <p14:cNvContentPartPr/>
                <p14:nvPr/>
              </p14:nvContentPartPr>
              <p14:xfrm>
                <a:off x="1163236" y="281672"/>
                <a:ext cx="220320" cy="228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273D8E-01E6-BCCD-0036-3A85D47104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5236" y="263672"/>
                  <a:ext cx="255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1BD1CA-106C-9BA2-F1F6-335550949017}"/>
                    </a:ext>
                  </a:extLst>
                </p14:cNvPr>
                <p14:cNvContentPartPr/>
                <p14:nvPr/>
              </p14:nvContentPartPr>
              <p14:xfrm>
                <a:off x="1253236" y="582992"/>
                <a:ext cx="76680" cy="74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1BD1CA-106C-9BA2-F1F6-3355509490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5236" y="565352"/>
                  <a:ext cx="112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E262E7F-ECA5-D734-A023-01DCD9D7D55A}"/>
                    </a:ext>
                  </a:extLst>
                </p14:cNvPr>
                <p14:cNvContentPartPr/>
                <p14:nvPr/>
              </p14:nvContentPartPr>
              <p14:xfrm>
                <a:off x="809716" y="343952"/>
                <a:ext cx="337320" cy="263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E262E7F-ECA5-D734-A023-01DCD9D7D5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1716" y="325952"/>
                  <a:ext cx="372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60F96E-003C-D5BE-0A12-58B530B0CB3B}"/>
                    </a:ext>
                  </a:extLst>
                </p14:cNvPr>
                <p14:cNvContentPartPr/>
                <p14:nvPr/>
              </p14:nvContentPartPr>
              <p14:xfrm>
                <a:off x="403276" y="295712"/>
                <a:ext cx="367200" cy="318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60F96E-003C-D5BE-0A12-58B530B0CB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5276" y="278072"/>
                  <a:ext cx="402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E61F19-95AE-CE60-2EE0-DC2A626E0C3B}"/>
                    </a:ext>
                  </a:extLst>
                </p14:cNvPr>
                <p14:cNvContentPartPr/>
                <p14:nvPr/>
              </p14:nvContentPartPr>
              <p14:xfrm>
                <a:off x="492916" y="179432"/>
                <a:ext cx="119160" cy="23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E61F19-95AE-CE60-2EE0-DC2A626E0C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4916" y="161792"/>
                  <a:ext cx="154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FA41795-254F-9154-F98B-04B4F141EA51}"/>
                    </a:ext>
                  </a:extLst>
                </p14:cNvPr>
                <p14:cNvContentPartPr/>
                <p14:nvPr/>
              </p14:nvContentPartPr>
              <p14:xfrm>
                <a:off x="239116" y="325592"/>
                <a:ext cx="159120" cy="27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FA41795-254F-9154-F98B-04B4F141EA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1116" y="307592"/>
                  <a:ext cx="194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92C267-5054-C0D3-C3BE-87C45B679AED}"/>
                    </a:ext>
                  </a:extLst>
                </p14:cNvPr>
                <p14:cNvContentPartPr/>
                <p14:nvPr/>
              </p14:nvContentPartPr>
              <p14:xfrm>
                <a:off x="104476" y="64952"/>
                <a:ext cx="126360" cy="399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92C267-5054-C0D3-C3BE-87C45B679A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836" y="47312"/>
                  <a:ext cx="1620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9201A5-2902-8503-14E6-5901CAB14D8F}"/>
                    </a:ext>
                  </a:extLst>
                </p14:cNvPr>
                <p14:cNvContentPartPr/>
                <p14:nvPr/>
              </p14:nvContentPartPr>
              <p14:xfrm>
                <a:off x="118876" y="742472"/>
                <a:ext cx="216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9201A5-2902-8503-14E6-5901CAB14D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236" y="724472"/>
                  <a:ext cx="378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B457F78-6AB7-6F26-353E-3677FB5C5E12}"/>
              </a:ext>
            </a:extLst>
          </p:cNvPr>
          <p:cNvGrpSpPr/>
          <p:nvPr/>
        </p:nvGrpSpPr>
        <p:grpSpPr>
          <a:xfrm>
            <a:off x="4941796" y="1020649"/>
            <a:ext cx="3863520" cy="973800"/>
            <a:chOff x="3319996" y="1965032"/>
            <a:chExt cx="3863520" cy="9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B901E2-EE92-03D2-5B57-C6591A3F2DB7}"/>
                    </a:ext>
                  </a:extLst>
                </p14:cNvPr>
                <p14:cNvContentPartPr/>
                <p14:nvPr/>
              </p14:nvContentPartPr>
              <p14:xfrm>
                <a:off x="6598156" y="2301632"/>
                <a:ext cx="585360" cy="63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B901E2-EE92-03D2-5B57-C6591A3F2D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89156" y="2292632"/>
                  <a:ext cx="60300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AAF782-7B8C-8FB0-C844-E365973ADBBE}"/>
                    </a:ext>
                  </a:extLst>
                </p14:cNvPr>
                <p14:cNvContentPartPr/>
                <p14:nvPr/>
              </p14:nvContentPartPr>
              <p14:xfrm>
                <a:off x="7057156" y="2208032"/>
                <a:ext cx="33120" cy="3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AAF782-7B8C-8FB0-C844-E365973ADB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8156" y="2199032"/>
                  <a:ext cx="50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C3073E3-870A-A729-D524-97E5D12CC921}"/>
                    </a:ext>
                  </a:extLst>
                </p14:cNvPr>
                <p14:cNvContentPartPr/>
                <p14:nvPr/>
              </p14:nvContentPartPr>
              <p14:xfrm>
                <a:off x="6842596" y="2782592"/>
                <a:ext cx="316800" cy="34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C3073E3-870A-A729-D524-97E5D12CC9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33596" y="2773592"/>
                  <a:ext cx="334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B3DC642-A4CA-6028-59B4-669E17E0F407}"/>
                    </a:ext>
                  </a:extLst>
                </p14:cNvPr>
                <p14:cNvContentPartPr/>
                <p14:nvPr/>
              </p14:nvContentPartPr>
              <p14:xfrm>
                <a:off x="5916676" y="2316032"/>
                <a:ext cx="362160" cy="36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B3DC642-A4CA-6028-59B4-669E17E0F4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07676" y="2307032"/>
                  <a:ext cx="379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421057-F411-C9ED-3DD5-3DFBE8B85E4F}"/>
                    </a:ext>
                  </a:extLst>
                </p14:cNvPr>
                <p14:cNvContentPartPr/>
                <p14:nvPr/>
              </p14:nvContentPartPr>
              <p14:xfrm>
                <a:off x="6320596" y="2272112"/>
                <a:ext cx="3492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421057-F411-C9ED-3DD5-3DFBE8B85E4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11596" y="2263112"/>
                  <a:ext cx="52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A16019-D5B8-CBE4-6E6A-19C48772343E}"/>
                    </a:ext>
                  </a:extLst>
                </p14:cNvPr>
                <p14:cNvContentPartPr/>
                <p14:nvPr/>
              </p14:nvContentPartPr>
              <p14:xfrm>
                <a:off x="6052036" y="2058632"/>
                <a:ext cx="451440" cy="25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A16019-D5B8-CBE4-6E6A-19C4877234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43396" y="2049632"/>
                  <a:ext cx="469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E4AC7D-B841-1FCF-2E0E-75498D069739}"/>
                    </a:ext>
                  </a:extLst>
                </p14:cNvPr>
                <p14:cNvContentPartPr/>
                <p14:nvPr/>
              </p14:nvContentPartPr>
              <p14:xfrm>
                <a:off x="5728036" y="2458592"/>
                <a:ext cx="91440" cy="13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E4AC7D-B841-1FCF-2E0E-75498D0697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19396" y="2449952"/>
                  <a:ext cx="109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570151-7E7A-5845-4784-6330DE50C1A7}"/>
                    </a:ext>
                  </a:extLst>
                </p14:cNvPr>
                <p14:cNvContentPartPr/>
                <p14:nvPr/>
              </p14:nvContentPartPr>
              <p14:xfrm>
                <a:off x="5334916" y="2397752"/>
                <a:ext cx="252000" cy="29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570151-7E7A-5845-4784-6330DE50C1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26276" y="2389112"/>
                  <a:ext cx="269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6B809F-B0EB-6B9B-0BB8-F4630B26FEE0}"/>
                    </a:ext>
                  </a:extLst>
                </p14:cNvPr>
                <p14:cNvContentPartPr/>
                <p14:nvPr/>
              </p14:nvContentPartPr>
              <p14:xfrm>
                <a:off x="4754236" y="2262752"/>
                <a:ext cx="470520" cy="46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6B809F-B0EB-6B9B-0BB8-F4630B26FEE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45596" y="2253752"/>
                  <a:ext cx="4881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6D0AC9-1B5D-D770-5E87-62F38C7AA704}"/>
                    </a:ext>
                  </a:extLst>
                </p14:cNvPr>
                <p14:cNvContentPartPr/>
                <p14:nvPr/>
              </p14:nvContentPartPr>
              <p14:xfrm>
                <a:off x="5100916" y="2200472"/>
                <a:ext cx="16560" cy="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6D0AC9-1B5D-D770-5E87-62F38C7AA7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91916" y="2191472"/>
                  <a:ext cx="34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6C34E9-7E5B-0BA4-85A4-63AFA5697ADE}"/>
                    </a:ext>
                  </a:extLst>
                </p14:cNvPr>
                <p14:cNvContentPartPr/>
                <p14:nvPr/>
              </p14:nvContentPartPr>
              <p14:xfrm>
                <a:off x="4962676" y="2773232"/>
                <a:ext cx="173160" cy="44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6C34E9-7E5B-0BA4-85A4-63AFA5697A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53676" y="2764592"/>
                  <a:ext cx="190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83DC7E-7DCC-47F4-56B7-388FA72E36D1}"/>
                    </a:ext>
                  </a:extLst>
                </p14:cNvPr>
                <p14:cNvContentPartPr/>
                <p14:nvPr/>
              </p14:nvContentPartPr>
              <p14:xfrm>
                <a:off x="5442916" y="1965032"/>
                <a:ext cx="328680" cy="169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83DC7E-7DCC-47F4-56B7-388FA72E36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33916" y="1956032"/>
                  <a:ext cx="346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7C0E21-D469-EE91-5A05-B9F15D23C66F}"/>
                    </a:ext>
                  </a:extLst>
                </p14:cNvPr>
                <p14:cNvContentPartPr/>
                <p14:nvPr/>
              </p14:nvContentPartPr>
              <p14:xfrm>
                <a:off x="3319996" y="2385152"/>
                <a:ext cx="1331280" cy="235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7C0E21-D469-EE91-5A05-B9F15D23C6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10996" y="2376152"/>
                  <a:ext cx="134892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CCF3320-51F0-C683-3ED8-2D7CDE011B6B}"/>
                  </a:ext>
                </a:extLst>
              </p14:cNvPr>
              <p14:cNvContentPartPr/>
              <p14:nvPr/>
            </p14:nvContentPartPr>
            <p14:xfrm>
              <a:off x="3148996" y="1193449"/>
              <a:ext cx="1082160" cy="432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CCF3320-51F0-C683-3ED8-2D7CDE011B6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39999" y="1184442"/>
                <a:ext cx="1099794" cy="450375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3F2D6B41-4174-AF40-4A0A-D23AB6E44DA1}"/>
              </a:ext>
            </a:extLst>
          </p:cNvPr>
          <p:cNvGrpSpPr/>
          <p:nvPr/>
        </p:nvGrpSpPr>
        <p:grpSpPr>
          <a:xfrm>
            <a:off x="5270476" y="2284969"/>
            <a:ext cx="3350160" cy="577080"/>
            <a:chOff x="3648676" y="3229352"/>
            <a:chExt cx="335016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21B915-0499-57BF-7612-BC800D70FEED}"/>
                    </a:ext>
                  </a:extLst>
                </p14:cNvPr>
                <p14:cNvContentPartPr/>
                <p14:nvPr/>
              </p14:nvContentPartPr>
              <p14:xfrm>
                <a:off x="6743236" y="3562712"/>
                <a:ext cx="255600" cy="241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21B915-0499-57BF-7612-BC800D70FE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34596" y="3553712"/>
                  <a:ext cx="273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3CA3FC-7EE4-6C52-1F32-B4AA331FB003}"/>
                    </a:ext>
                  </a:extLst>
                </p14:cNvPr>
                <p14:cNvContentPartPr/>
                <p14:nvPr/>
              </p14:nvContentPartPr>
              <p14:xfrm>
                <a:off x="6374236" y="3568112"/>
                <a:ext cx="406800" cy="22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3CA3FC-7EE4-6C52-1F32-B4AA331FB0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65236" y="3559472"/>
                  <a:ext cx="42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87D00F-9A34-1FA3-9275-98AB1A996384}"/>
                    </a:ext>
                  </a:extLst>
                </p14:cNvPr>
                <p14:cNvContentPartPr/>
                <p14:nvPr/>
              </p14:nvContentPartPr>
              <p14:xfrm>
                <a:off x="6447676" y="3752792"/>
                <a:ext cx="159480" cy="35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87D00F-9A34-1FA3-9275-98AB1A9963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39036" y="3744152"/>
                  <a:ext cx="177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8708C6-8B1E-CF44-E789-4806532C26F3}"/>
                    </a:ext>
                  </a:extLst>
                </p14:cNvPr>
                <p14:cNvContentPartPr/>
                <p14:nvPr/>
              </p14:nvContentPartPr>
              <p14:xfrm>
                <a:off x="6632356" y="3421232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8708C6-8B1E-CF44-E789-4806532C26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23716" y="34125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21CA16A-A7CB-CF11-6D29-87B3AAD16A2E}"/>
                    </a:ext>
                  </a:extLst>
                </p14:cNvPr>
                <p14:cNvContentPartPr/>
                <p14:nvPr/>
              </p14:nvContentPartPr>
              <p14:xfrm>
                <a:off x="6124036" y="3568112"/>
                <a:ext cx="267840" cy="238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21CA16A-A7CB-CF11-6D29-87B3AAD16A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15036" y="3559112"/>
                  <a:ext cx="285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558D8B8-D004-F33E-0F9B-D1EE0DE6AD35}"/>
                    </a:ext>
                  </a:extLst>
                </p14:cNvPr>
                <p14:cNvContentPartPr/>
                <p14:nvPr/>
              </p14:nvContentPartPr>
              <p14:xfrm>
                <a:off x="6068596" y="3650192"/>
                <a:ext cx="105120" cy="15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558D8B8-D004-F33E-0F9B-D1EE0DE6AD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59596" y="3641192"/>
                  <a:ext cx="122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A48B7F-4A52-36A3-816A-CE8602C2BB4E}"/>
                    </a:ext>
                  </a:extLst>
                </p14:cNvPr>
                <p14:cNvContentPartPr/>
                <p14:nvPr/>
              </p14:nvContentPartPr>
              <p14:xfrm>
                <a:off x="6131236" y="3502232"/>
                <a:ext cx="9360" cy="1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A48B7F-4A52-36A3-816A-CE8602C2BB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22596" y="3493232"/>
                  <a:ext cx="27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567649-254F-AEDF-29E7-E2AD347FDC4F}"/>
                    </a:ext>
                  </a:extLst>
                </p14:cNvPr>
                <p14:cNvContentPartPr/>
                <p14:nvPr/>
              </p14:nvContentPartPr>
              <p14:xfrm>
                <a:off x="4571356" y="3578912"/>
                <a:ext cx="1384920" cy="6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567649-254F-AEDF-29E7-E2AD347FDC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62356" y="3570272"/>
                  <a:ext cx="1402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155FF7-26E4-BC45-3717-722CF4C5D3E3}"/>
                    </a:ext>
                  </a:extLst>
                </p14:cNvPr>
                <p14:cNvContentPartPr/>
                <p14:nvPr/>
              </p14:nvContentPartPr>
              <p14:xfrm>
                <a:off x="4535356" y="3523112"/>
                <a:ext cx="263160" cy="159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155FF7-26E4-BC45-3717-722CF4C5D3E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26716" y="3514472"/>
                  <a:ext cx="28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88AC94-1AC2-E4B2-7B24-396BFBFE95F6}"/>
                    </a:ext>
                  </a:extLst>
                </p14:cNvPr>
                <p14:cNvContentPartPr/>
                <p14:nvPr/>
              </p14:nvContentPartPr>
              <p14:xfrm>
                <a:off x="3648676" y="3229352"/>
                <a:ext cx="279720" cy="37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88AC94-1AC2-E4B2-7B24-396BFBFE95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39676" y="3220352"/>
                  <a:ext cx="2973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C40C5A-CA7A-CF10-2404-7DA14C5F8F28}"/>
                    </a:ext>
                  </a:extLst>
                </p14:cNvPr>
                <p14:cNvContentPartPr/>
                <p14:nvPr/>
              </p14:nvContentPartPr>
              <p14:xfrm>
                <a:off x="3876556" y="3475952"/>
                <a:ext cx="369720" cy="14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C40C5A-CA7A-CF10-2404-7DA14C5F8F2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67916" y="3467312"/>
                  <a:ext cx="3873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FBCD7D-AB18-8FE5-8AD1-D914A53A4525}"/>
              </a:ext>
            </a:extLst>
          </p:cNvPr>
          <p:cNvGrpSpPr/>
          <p:nvPr/>
        </p:nvGrpSpPr>
        <p:grpSpPr>
          <a:xfrm>
            <a:off x="4964836" y="3350209"/>
            <a:ext cx="3691440" cy="560520"/>
            <a:chOff x="3343036" y="4294592"/>
            <a:chExt cx="36914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46CEAE-960A-B63D-9324-CBC0CE5F9528}"/>
                    </a:ext>
                  </a:extLst>
                </p14:cNvPr>
                <p14:cNvContentPartPr/>
                <p14:nvPr/>
              </p14:nvContentPartPr>
              <p14:xfrm>
                <a:off x="6970036" y="4395752"/>
                <a:ext cx="64440" cy="20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46CEAE-960A-B63D-9324-CBC0CE5F95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61036" y="4387112"/>
                  <a:ext cx="82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905AC3-69BD-8181-0169-1595417A31EC}"/>
                    </a:ext>
                  </a:extLst>
                </p14:cNvPr>
                <p14:cNvContentPartPr/>
                <p14:nvPr/>
              </p14:nvContentPartPr>
              <p14:xfrm>
                <a:off x="6926116" y="4663592"/>
                <a:ext cx="105840" cy="61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905AC3-69BD-8181-0169-1595417A31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17116" y="4654592"/>
                  <a:ext cx="123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37D5C7-A176-29ED-A5BD-39743A449B68}"/>
                    </a:ext>
                  </a:extLst>
                </p14:cNvPr>
                <p14:cNvContentPartPr/>
                <p14:nvPr/>
              </p14:nvContentPartPr>
              <p14:xfrm>
                <a:off x="6666916" y="4551272"/>
                <a:ext cx="165960" cy="155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37D5C7-A176-29ED-A5BD-39743A449B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8276" y="4542632"/>
                  <a:ext cx="183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E49DFD-E752-3F56-0AEB-E0F1F0688BBA}"/>
                    </a:ext>
                  </a:extLst>
                </p14:cNvPr>
                <p14:cNvContentPartPr/>
                <p14:nvPr/>
              </p14:nvContentPartPr>
              <p14:xfrm>
                <a:off x="6509596" y="4606712"/>
                <a:ext cx="123120" cy="10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E49DFD-E752-3F56-0AEB-E0F1F0688B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00596" y="4597712"/>
                  <a:ext cx="140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4369F2-CBA2-EB69-F94C-F163F8143FC8}"/>
                    </a:ext>
                  </a:extLst>
                </p14:cNvPr>
                <p14:cNvContentPartPr/>
                <p14:nvPr/>
              </p14:nvContentPartPr>
              <p14:xfrm>
                <a:off x="6170476" y="4484312"/>
                <a:ext cx="397440" cy="37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4369F2-CBA2-EB69-F94C-F163F8143F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61476" y="4475672"/>
                  <a:ext cx="415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708149-D7D1-D1F4-2F7A-E10E22CB29E1}"/>
                    </a:ext>
                  </a:extLst>
                </p14:cNvPr>
                <p14:cNvContentPartPr/>
                <p14:nvPr/>
              </p14:nvContentPartPr>
              <p14:xfrm>
                <a:off x="6440476" y="4790672"/>
                <a:ext cx="60480" cy="3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708149-D7D1-D1F4-2F7A-E10E22CB29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31836" y="4782032"/>
                  <a:ext cx="78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E5C7A4-5107-5959-D196-59A92E63DDD9}"/>
                    </a:ext>
                  </a:extLst>
                </p14:cNvPr>
                <p14:cNvContentPartPr/>
                <p14:nvPr/>
              </p14:nvContentPartPr>
              <p14:xfrm>
                <a:off x="5493676" y="4518152"/>
                <a:ext cx="783360" cy="174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E5C7A4-5107-5959-D196-59A92E63DD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85036" y="4509512"/>
                  <a:ext cx="801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716085-2A94-F6C9-F9E6-8FAB14CFA605}"/>
                    </a:ext>
                  </a:extLst>
                </p14:cNvPr>
                <p14:cNvContentPartPr/>
                <p14:nvPr/>
              </p14:nvContentPartPr>
              <p14:xfrm>
                <a:off x="5786716" y="4779512"/>
                <a:ext cx="164880" cy="2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716085-2A94-F6C9-F9E6-8FAB14CFA6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77716" y="4770872"/>
                  <a:ext cx="182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0221AA5-E378-9DBE-0CAB-79ACC89486CC}"/>
                    </a:ext>
                  </a:extLst>
                </p14:cNvPr>
                <p14:cNvContentPartPr/>
                <p14:nvPr/>
              </p14:nvContentPartPr>
              <p14:xfrm>
                <a:off x="6017476" y="4397552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0221AA5-E378-9DBE-0CAB-79ACC89486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08836" y="43885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56D9DD-BAC8-1366-EDF3-3C5EF64C52E7}"/>
                    </a:ext>
                  </a:extLst>
                </p14:cNvPr>
                <p14:cNvContentPartPr/>
                <p14:nvPr/>
              </p14:nvContentPartPr>
              <p14:xfrm>
                <a:off x="5671156" y="4436432"/>
                <a:ext cx="247680" cy="2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56D9DD-BAC8-1366-EDF3-3C5EF64C52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62156" y="4427432"/>
                  <a:ext cx="26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8025E8-18C6-2D81-1C8C-D7D11A01AD09}"/>
                    </a:ext>
                  </a:extLst>
                </p14:cNvPr>
                <p14:cNvContentPartPr/>
                <p14:nvPr/>
              </p14:nvContentPartPr>
              <p14:xfrm>
                <a:off x="4297396" y="4505552"/>
                <a:ext cx="1020960" cy="12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8025E8-18C6-2D81-1C8C-D7D11A01AD0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88756" y="4496552"/>
                  <a:ext cx="1038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7E51FA9-45C4-A8F3-4269-405163927572}"/>
                    </a:ext>
                  </a:extLst>
                </p14:cNvPr>
                <p14:cNvContentPartPr/>
                <p14:nvPr/>
              </p14:nvContentPartPr>
              <p14:xfrm>
                <a:off x="3343036" y="4294592"/>
                <a:ext cx="735840" cy="46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7E51FA9-45C4-A8F3-4269-40516392757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34036" y="4285592"/>
                  <a:ext cx="753480" cy="480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How Much RAM Can My Computer Have?">
            <a:extLst>
              <a:ext uri="{FF2B5EF4-FFF2-40B4-BE49-F238E27FC236}">
                <a16:creationId xmlns:a16="http://schemas.microsoft.com/office/drawing/2014/main" id="{6D2C7B58-49FC-B2EE-C94E-F44479B4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5" y="2387025"/>
            <a:ext cx="3829031" cy="32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0A93C2F-F3EE-D44C-3B88-FB8727748A90}"/>
              </a:ext>
            </a:extLst>
          </p:cNvPr>
          <p:cNvGrpSpPr/>
          <p:nvPr/>
        </p:nvGrpSpPr>
        <p:grpSpPr>
          <a:xfrm>
            <a:off x="3267617" y="4588080"/>
            <a:ext cx="3546360" cy="2237760"/>
            <a:chOff x="3267617" y="4588080"/>
            <a:chExt cx="3546360" cy="22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04BF69-6DCE-954A-4DA9-D1A30DFE08BF}"/>
                    </a:ext>
                  </a:extLst>
                </p14:cNvPr>
                <p14:cNvContentPartPr/>
                <p14:nvPr/>
              </p14:nvContentPartPr>
              <p14:xfrm>
                <a:off x="3267617" y="4986600"/>
                <a:ext cx="1516320" cy="27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04BF69-6DCE-954A-4DA9-D1A30DFE08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49617" y="4968960"/>
                  <a:ext cx="1551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CF9222-B086-FAFA-ED34-43BF187D6407}"/>
                    </a:ext>
                  </a:extLst>
                </p14:cNvPr>
                <p14:cNvContentPartPr/>
                <p14:nvPr/>
              </p14:nvContentPartPr>
              <p14:xfrm>
                <a:off x="4961777" y="4630920"/>
                <a:ext cx="183240" cy="436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CF9222-B086-FAFA-ED34-43BF187D64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43777" y="4612920"/>
                  <a:ext cx="2188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07A5D8-D9A8-310C-42EA-053F5FA0EEE1}"/>
                    </a:ext>
                  </a:extLst>
                </p14:cNvPr>
                <p14:cNvContentPartPr/>
                <p14:nvPr/>
              </p14:nvContentPartPr>
              <p14:xfrm>
                <a:off x="5580977" y="4588080"/>
                <a:ext cx="227520" cy="47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07A5D8-D9A8-310C-42EA-053F5FA0EE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63337" y="4570080"/>
                  <a:ext cx="2631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73FCFF8-1F38-B901-7E93-F542A4880CC0}"/>
                    </a:ext>
                  </a:extLst>
                </p14:cNvPr>
                <p14:cNvContentPartPr/>
                <p14:nvPr/>
              </p14:nvContentPartPr>
              <p14:xfrm>
                <a:off x="5948897" y="4859880"/>
                <a:ext cx="10800" cy="10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73FCFF8-1F38-B901-7E93-F542A4880C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30897" y="4842240"/>
                  <a:ext cx="46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73E544B-02DB-AA69-F07E-78545C7D4F68}"/>
                    </a:ext>
                  </a:extLst>
                </p14:cNvPr>
                <p14:cNvContentPartPr/>
                <p14:nvPr/>
              </p14:nvContentPartPr>
              <p14:xfrm>
                <a:off x="5972297" y="4711920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73E544B-02DB-AA69-F07E-78545C7D4F6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54657" y="4693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2B835-C4D8-1E28-971F-05A55AD4785F}"/>
                    </a:ext>
                  </a:extLst>
                </p14:cNvPr>
                <p14:cNvContentPartPr/>
                <p14:nvPr/>
              </p14:nvContentPartPr>
              <p14:xfrm>
                <a:off x="6066977" y="4823520"/>
                <a:ext cx="330840" cy="506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2B835-C4D8-1E28-971F-05A55AD478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49337" y="4805520"/>
                  <a:ext cx="3664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9CE7F1-0BD5-2849-0759-A708034F2BC4}"/>
                    </a:ext>
                  </a:extLst>
                </p14:cNvPr>
                <p14:cNvContentPartPr/>
                <p14:nvPr/>
              </p14:nvContentPartPr>
              <p14:xfrm>
                <a:off x="3268337" y="5254080"/>
                <a:ext cx="1539000" cy="823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9CE7F1-0BD5-2849-0759-A708034F2B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50697" y="5236080"/>
                  <a:ext cx="157464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3D9AD2-A5B0-7E8E-D4D3-ABBD7DF76FEC}"/>
                    </a:ext>
                  </a:extLst>
                </p14:cNvPr>
                <p14:cNvContentPartPr/>
                <p14:nvPr/>
              </p14:nvContentPartPr>
              <p14:xfrm>
                <a:off x="4360937" y="5481960"/>
                <a:ext cx="68760" cy="266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3D9AD2-A5B0-7E8E-D4D3-ABBD7DF76F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43297" y="5463960"/>
                  <a:ext cx="104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63B8CA-0FA5-B3A7-A003-BD29C55A0E13}"/>
                    </a:ext>
                  </a:extLst>
                </p14:cNvPr>
                <p14:cNvContentPartPr/>
                <p14:nvPr/>
              </p14:nvContentPartPr>
              <p14:xfrm>
                <a:off x="4038377" y="5637480"/>
                <a:ext cx="238320" cy="21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63B8CA-0FA5-B3A7-A003-BD29C55A0E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20737" y="5619840"/>
                  <a:ext cx="273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683A6A6-5CFF-A9BA-0E48-FAD5A23F94AB}"/>
                    </a:ext>
                  </a:extLst>
                </p14:cNvPr>
                <p14:cNvContentPartPr/>
                <p14:nvPr/>
              </p14:nvContentPartPr>
              <p14:xfrm>
                <a:off x="3921377" y="5669880"/>
                <a:ext cx="175320" cy="117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683A6A6-5CFF-A9BA-0E48-FAD5A23F94A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03737" y="5652240"/>
                  <a:ext cx="210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F57F6F-90C1-663A-BAC5-1B92D1D1A004}"/>
                    </a:ext>
                  </a:extLst>
                </p14:cNvPr>
                <p14:cNvContentPartPr/>
                <p14:nvPr/>
              </p14:nvContentPartPr>
              <p14:xfrm>
                <a:off x="3858737" y="5698680"/>
                <a:ext cx="78480" cy="69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F57F6F-90C1-663A-BAC5-1B92D1D1A0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41097" y="5681040"/>
                  <a:ext cx="11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714A41C-CA18-172B-FC81-63FC891998E3}"/>
                    </a:ext>
                  </a:extLst>
                </p14:cNvPr>
                <p14:cNvContentPartPr/>
                <p14:nvPr/>
              </p14:nvContentPartPr>
              <p14:xfrm>
                <a:off x="4038737" y="5434440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714A41C-CA18-172B-FC81-63FC891998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21097" y="5416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071E814-BB17-E174-CF0B-9CF879B6B7BF}"/>
                    </a:ext>
                  </a:extLst>
                </p14:cNvPr>
                <p14:cNvContentPartPr/>
                <p14:nvPr/>
              </p14:nvContentPartPr>
              <p14:xfrm>
                <a:off x="3786017" y="5506080"/>
                <a:ext cx="133920" cy="208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071E814-BB17-E174-CF0B-9CF879B6B7B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68017" y="5488440"/>
                  <a:ext cx="169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9330AD-BE85-BEFA-9A46-C28E85B17DD4}"/>
                    </a:ext>
                  </a:extLst>
                </p14:cNvPr>
                <p14:cNvContentPartPr/>
                <p14:nvPr/>
              </p14:nvContentPartPr>
              <p14:xfrm>
                <a:off x="5185697" y="5659440"/>
                <a:ext cx="311760" cy="339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9330AD-BE85-BEFA-9A46-C28E85B17D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67697" y="5641800"/>
                  <a:ext cx="3474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94C16F-2427-00D8-0B3A-AC5AF8E7696B}"/>
                    </a:ext>
                  </a:extLst>
                </p14:cNvPr>
                <p14:cNvContentPartPr/>
                <p14:nvPr/>
              </p14:nvContentPartPr>
              <p14:xfrm>
                <a:off x="5764217" y="5825400"/>
                <a:ext cx="227520" cy="36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94C16F-2427-00D8-0B3A-AC5AF8E769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46577" y="5807760"/>
                  <a:ext cx="263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EE46DD-D2A8-C9C4-29C0-954F27E1E83A}"/>
                    </a:ext>
                  </a:extLst>
                </p14:cNvPr>
                <p14:cNvContentPartPr/>
                <p14:nvPr/>
              </p14:nvContentPartPr>
              <p14:xfrm>
                <a:off x="6040337" y="5765280"/>
                <a:ext cx="93960" cy="235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EE46DD-D2A8-C9C4-29C0-954F27E1E83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22337" y="5747640"/>
                  <a:ext cx="129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09A445-C76F-87E7-B8BC-C1EF21DB2F8A}"/>
                    </a:ext>
                  </a:extLst>
                </p14:cNvPr>
                <p14:cNvContentPartPr/>
                <p14:nvPr/>
              </p14:nvContentPartPr>
              <p14:xfrm>
                <a:off x="6102977" y="5657640"/>
                <a:ext cx="41400" cy="9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09A445-C76F-87E7-B8BC-C1EF21DB2F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85337" y="5640000"/>
                  <a:ext cx="7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FD67618-0E72-A436-3572-7A2D5C0B573A}"/>
                    </a:ext>
                  </a:extLst>
                </p14:cNvPr>
                <p14:cNvContentPartPr/>
                <p14:nvPr/>
              </p14:nvContentPartPr>
              <p14:xfrm>
                <a:off x="6324737" y="5743680"/>
                <a:ext cx="291600" cy="512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FD67618-0E72-A436-3572-7A2D5C0B573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07097" y="5726040"/>
                  <a:ext cx="3272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699B653-3233-29E9-8CD3-60B88BE909AC}"/>
                    </a:ext>
                  </a:extLst>
                </p14:cNvPr>
                <p14:cNvContentPartPr/>
                <p14:nvPr/>
              </p14:nvContentPartPr>
              <p14:xfrm>
                <a:off x="3390737" y="5967960"/>
                <a:ext cx="37080" cy="52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699B653-3233-29E9-8CD3-60B88BE909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73097" y="5949960"/>
                  <a:ext cx="727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8F2278-1236-D14B-DA5B-5D2159CDE3E7}"/>
                    </a:ext>
                  </a:extLst>
                </p14:cNvPr>
                <p14:cNvContentPartPr/>
                <p14:nvPr/>
              </p14:nvContentPartPr>
              <p14:xfrm>
                <a:off x="3425657" y="6443880"/>
                <a:ext cx="1536120" cy="13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8F2278-1236-D14B-DA5B-5D2159CDE3E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08017" y="6426240"/>
                  <a:ext cx="1571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555896-DAFF-8BF5-7943-36A8F3FF2F89}"/>
                    </a:ext>
                  </a:extLst>
                </p14:cNvPr>
                <p14:cNvContentPartPr/>
                <p14:nvPr/>
              </p14:nvContentPartPr>
              <p14:xfrm>
                <a:off x="5295497" y="6405360"/>
                <a:ext cx="114480" cy="30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555896-DAFF-8BF5-7943-36A8F3FF2F8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77857" y="6387360"/>
                  <a:ext cx="150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8132EB-6D12-8AEB-CDC7-AEEFF6355ABA}"/>
                    </a:ext>
                  </a:extLst>
                </p14:cNvPr>
                <p14:cNvContentPartPr/>
                <p14:nvPr/>
              </p14:nvContentPartPr>
              <p14:xfrm>
                <a:off x="5472617" y="6405720"/>
                <a:ext cx="199440" cy="330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8132EB-6D12-8AEB-CDC7-AEEFF6355AB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54617" y="6388080"/>
                  <a:ext cx="235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94ABF5-B8B5-899F-3C30-77376B61FBD1}"/>
                    </a:ext>
                  </a:extLst>
                </p14:cNvPr>
                <p14:cNvContentPartPr/>
                <p14:nvPr/>
              </p14:nvContentPartPr>
              <p14:xfrm>
                <a:off x="5920097" y="6487800"/>
                <a:ext cx="208800" cy="338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94ABF5-B8B5-899F-3C30-77376B61FBD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902457" y="6470160"/>
                  <a:ext cx="2444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FC76EB-604E-71D1-7448-BDCC0C9E031B}"/>
                    </a:ext>
                  </a:extLst>
                </p14:cNvPr>
                <p14:cNvContentPartPr/>
                <p14:nvPr/>
              </p14:nvContentPartPr>
              <p14:xfrm>
                <a:off x="6228617" y="6554400"/>
                <a:ext cx="136080" cy="167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FC76EB-604E-71D1-7448-BDCC0C9E031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10617" y="6536760"/>
                  <a:ext cx="171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FEA676-DE8B-5D15-FF4C-6DA350FFB574}"/>
                    </a:ext>
                  </a:extLst>
                </p14:cNvPr>
                <p14:cNvContentPartPr/>
                <p14:nvPr/>
              </p14:nvContentPartPr>
              <p14:xfrm>
                <a:off x="6269657" y="6381960"/>
                <a:ext cx="55800" cy="1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FEA676-DE8B-5D15-FF4C-6DA350FFB5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52017" y="6364320"/>
                  <a:ext cx="91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51E2AE-BC6F-264B-2351-C6A7D7B13086}"/>
                    </a:ext>
                  </a:extLst>
                </p14:cNvPr>
                <p14:cNvContentPartPr/>
                <p14:nvPr/>
              </p14:nvContentPartPr>
              <p14:xfrm>
                <a:off x="6552617" y="6453960"/>
                <a:ext cx="261360" cy="313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51E2AE-BC6F-264B-2351-C6A7D7B130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34977" y="6435960"/>
                  <a:ext cx="29700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2265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covering Hard Disk Physical Geometry ...">
            <a:extLst>
              <a:ext uri="{FF2B5EF4-FFF2-40B4-BE49-F238E27FC236}">
                <a16:creationId xmlns:a16="http://schemas.microsoft.com/office/drawing/2014/main" id="{FFFAA01C-01E1-A3C9-5AAA-403F14FD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524000"/>
            <a:ext cx="8763000" cy="3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0F9C3A-9A28-FE6B-C0DA-95821C4361A6}"/>
              </a:ext>
            </a:extLst>
          </p:cNvPr>
          <p:cNvGrpSpPr/>
          <p:nvPr/>
        </p:nvGrpSpPr>
        <p:grpSpPr>
          <a:xfrm>
            <a:off x="2218217" y="2619240"/>
            <a:ext cx="81720" cy="1722600"/>
            <a:chOff x="2218217" y="2619240"/>
            <a:chExt cx="81720" cy="172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08A4AA-DDBF-74B6-3BFF-47CCFB595052}"/>
                    </a:ext>
                  </a:extLst>
                </p14:cNvPr>
                <p14:cNvContentPartPr/>
                <p14:nvPr/>
              </p14:nvContentPartPr>
              <p14:xfrm>
                <a:off x="2279057" y="2619240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08A4AA-DDBF-74B6-3BFF-47CCFB5950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1057" y="2601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BD9E6A-600E-8A5A-FCFC-E32054DD001F}"/>
                    </a:ext>
                  </a:extLst>
                </p14:cNvPr>
                <p14:cNvContentPartPr/>
                <p14:nvPr/>
              </p14:nvContentPartPr>
              <p14:xfrm>
                <a:off x="2257097" y="2675400"/>
                <a:ext cx="42840" cy="55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BD9E6A-600E-8A5A-FCFC-E32054DD00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9457" y="2657400"/>
                  <a:ext cx="7848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CC13BC-39CE-11A6-DA0C-4536948C02E8}"/>
                    </a:ext>
                  </a:extLst>
                </p14:cNvPr>
                <p14:cNvContentPartPr/>
                <p14:nvPr/>
              </p14:nvContentPartPr>
              <p14:xfrm>
                <a:off x="2218217" y="3326280"/>
                <a:ext cx="47160" cy="1015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CC13BC-39CE-11A6-DA0C-4536948C02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00577" y="3308280"/>
                  <a:ext cx="82800" cy="10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E089A0-9209-2D67-382C-E2A455CBCD75}"/>
                  </a:ext>
                </a:extLst>
              </p14:cNvPr>
              <p14:cNvContentPartPr/>
              <p14:nvPr/>
            </p14:nvContentPartPr>
            <p14:xfrm>
              <a:off x="8009897" y="2592240"/>
              <a:ext cx="70200" cy="168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E089A0-9209-2D67-382C-E2A455CBCD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2257" y="2574240"/>
                <a:ext cx="105840" cy="172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A0C28-A80F-5C8C-1E5B-87BBAAF95DB0}"/>
              </a:ext>
            </a:extLst>
          </p:cNvPr>
          <p:cNvGrpSpPr/>
          <p:nvPr/>
        </p:nvGrpSpPr>
        <p:grpSpPr>
          <a:xfrm>
            <a:off x="7299257" y="158280"/>
            <a:ext cx="1342440" cy="1914840"/>
            <a:chOff x="7299257" y="158280"/>
            <a:chExt cx="1342440" cy="19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2BD003-DAF3-EFDD-EA85-E21B2676564C}"/>
                    </a:ext>
                  </a:extLst>
                </p14:cNvPr>
                <p14:cNvContentPartPr/>
                <p14:nvPr/>
              </p14:nvContentPartPr>
              <p14:xfrm>
                <a:off x="7299257" y="1013280"/>
                <a:ext cx="865440" cy="1059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2BD003-DAF3-EFDD-EA85-E21B267656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81257" y="995280"/>
                  <a:ext cx="901080" cy="10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522CFD-7745-81E7-BE92-94A4C3C88E3A}"/>
                    </a:ext>
                  </a:extLst>
                </p14:cNvPr>
                <p14:cNvContentPartPr/>
                <p14:nvPr/>
              </p14:nvContentPartPr>
              <p14:xfrm>
                <a:off x="8158937" y="225960"/>
                <a:ext cx="482760" cy="425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522CFD-7745-81E7-BE92-94A4C3C88E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1297" y="207960"/>
                  <a:ext cx="5184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CAF053-2B72-A77E-0979-FD0DFCD02F85}"/>
                    </a:ext>
                  </a:extLst>
                </p14:cNvPr>
                <p14:cNvContentPartPr/>
                <p14:nvPr/>
              </p14:nvContentPartPr>
              <p14:xfrm>
                <a:off x="8422457" y="158280"/>
                <a:ext cx="149400" cy="164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CAF053-2B72-A77E-0979-FD0DFCD02F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4457" y="140280"/>
                  <a:ext cx="185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93DD94-98E0-C48C-A8DA-E470CEA39257}"/>
                    </a:ext>
                  </a:extLst>
                </p14:cNvPr>
                <p14:cNvContentPartPr/>
                <p14:nvPr/>
              </p14:nvContentPartPr>
              <p14:xfrm>
                <a:off x="8194937" y="801600"/>
                <a:ext cx="18036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93DD94-98E0-C48C-A8DA-E470CEA392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77297" y="783600"/>
                  <a:ext cx="216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9628D6-1D53-7E7E-B28B-CE5C1667AA09}"/>
                    </a:ext>
                  </a:extLst>
                </p14:cNvPr>
                <p14:cNvContentPartPr/>
                <p14:nvPr/>
              </p14:nvContentPartPr>
              <p14:xfrm>
                <a:off x="7889657" y="597120"/>
                <a:ext cx="158040" cy="250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9628D6-1D53-7E7E-B28B-CE5C1667AA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71657" y="579480"/>
                  <a:ext cx="193680" cy="285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DC3A58-7405-630D-E308-370079DF8891}"/>
              </a:ext>
            </a:extLst>
          </p:cNvPr>
          <p:cNvSpPr txBox="1"/>
          <p:nvPr/>
        </p:nvSpPr>
        <p:spPr>
          <a:xfrm>
            <a:off x="1089326" y="5203738"/>
            <a:ext cx="7826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600" dirty="0"/>
              <a:t>زمان جستجو: زمانی که هدها ونوک های خواندن ونوشتن به شیار یاترک درخواست شده انتقال پیدا می کند.</a:t>
            </a:r>
          </a:p>
        </p:txBody>
      </p:sp>
    </p:spTree>
    <p:extLst>
      <p:ext uri="{BB962C8B-B14F-4D97-AF65-F5344CB8AC3E}">
        <p14:creationId xmlns:p14="http://schemas.microsoft.com/office/powerpoint/2010/main" val="3755237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8058D-732A-A99A-0D7B-CDA20E4C0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covering Hard Disk Physical Geometry ...">
            <a:extLst>
              <a:ext uri="{FF2B5EF4-FFF2-40B4-BE49-F238E27FC236}">
                <a16:creationId xmlns:a16="http://schemas.microsoft.com/office/drawing/2014/main" id="{3797E99E-F2A6-654F-0834-E3AC126A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524000"/>
            <a:ext cx="8763000" cy="3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3657DE-B097-A4CE-1782-E4970C336965}"/>
              </a:ext>
            </a:extLst>
          </p:cNvPr>
          <p:cNvGrpSpPr/>
          <p:nvPr/>
        </p:nvGrpSpPr>
        <p:grpSpPr>
          <a:xfrm>
            <a:off x="2218217" y="2619240"/>
            <a:ext cx="81720" cy="1722600"/>
            <a:chOff x="2218217" y="2619240"/>
            <a:chExt cx="81720" cy="172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04A6FD-5328-6194-625C-2B0A1164025E}"/>
                    </a:ext>
                  </a:extLst>
                </p14:cNvPr>
                <p14:cNvContentPartPr/>
                <p14:nvPr/>
              </p14:nvContentPartPr>
              <p14:xfrm>
                <a:off x="2279057" y="2619240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04A6FD-5328-6194-625C-2B0A116402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1057" y="2601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A4C954-1E39-52F7-9373-273634732753}"/>
                    </a:ext>
                  </a:extLst>
                </p14:cNvPr>
                <p14:cNvContentPartPr/>
                <p14:nvPr/>
              </p14:nvContentPartPr>
              <p14:xfrm>
                <a:off x="2257097" y="2675400"/>
                <a:ext cx="42840" cy="55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A4C954-1E39-52F7-9373-2736347327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9457" y="2657400"/>
                  <a:ext cx="7848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733854-C5A4-AFCE-11AB-6BF1F9C92EDA}"/>
                    </a:ext>
                  </a:extLst>
                </p14:cNvPr>
                <p14:cNvContentPartPr/>
                <p14:nvPr/>
              </p14:nvContentPartPr>
              <p14:xfrm>
                <a:off x="2218217" y="3326280"/>
                <a:ext cx="47160" cy="1015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733854-C5A4-AFCE-11AB-6BF1F9C92E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00577" y="3308280"/>
                  <a:ext cx="82800" cy="10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E13E46-E206-B760-0E0E-D2F50A4177B4}"/>
                  </a:ext>
                </a:extLst>
              </p14:cNvPr>
              <p14:cNvContentPartPr/>
              <p14:nvPr/>
            </p14:nvContentPartPr>
            <p14:xfrm>
              <a:off x="8009897" y="2592240"/>
              <a:ext cx="70200" cy="168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E13E46-E206-B760-0E0E-D2F50A4177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2257" y="2574240"/>
                <a:ext cx="105840" cy="17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E822AA-270F-24DD-AF4E-7ACAE7E1EF4A}"/>
                  </a:ext>
                </a:extLst>
              </p14:cNvPr>
              <p14:cNvContentPartPr/>
              <p14:nvPr/>
            </p14:nvContentPartPr>
            <p14:xfrm>
              <a:off x="2884937" y="1825080"/>
              <a:ext cx="3790440" cy="28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E822AA-270F-24DD-AF4E-7ACAE7E1EF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6937" y="1789080"/>
                <a:ext cx="38260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B4C7F8-09E7-F009-2BCE-BD2DF5290C63}"/>
                  </a:ext>
                </a:extLst>
              </p14:cNvPr>
              <p14:cNvContentPartPr/>
              <p14:nvPr/>
            </p14:nvContentPartPr>
            <p14:xfrm>
              <a:off x="2886737" y="1944600"/>
              <a:ext cx="118440" cy="30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B4C7F8-09E7-F009-2BCE-BD2DF5290C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8737" y="1926960"/>
                <a:ext cx="1540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484177-2EDE-D736-0BFE-38E0F5E05305}"/>
                  </a:ext>
                </a:extLst>
              </p14:cNvPr>
              <p14:cNvContentPartPr/>
              <p14:nvPr/>
            </p14:nvContentPartPr>
            <p14:xfrm>
              <a:off x="6632897" y="1890240"/>
              <a:ext cx="131040" cy="238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484177-2EDE-D736-0BFE-38E0F5E053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4897" y="1872600"/>
                <a:ext cx="16668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A996CA9-A121-7C01-AE63-FF34890D28A8}"/>
              </a:ext>
            </a:extLst>
          </p:cNvPr>
          <p:cNvGrpSpPr/>
          <p:nvPr/>
        </p:nvGrpSpPr>
        <p:grpSpPr>
          <a:xfrm>
            <a:off x="2743817" y="258360"/>
            <a:ext cx="5278680" cy="799920"/>
            <a:chOff x="2743817" y="258360"/>
            <a:chExt cx="5278680" cy="7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0C810B-07D4-86F1-1B42-9B216379FB14}"/>
                    </a:ext>
                  </a:extLst>
                </p14:cNvPr>
                <p14:cNvContentPartPr/>
                <p14:nvPr/>
              </p14:nvContentPartPr>
              <p14:xfrm>
                <a:off x="6847817" y="487320"/>
                <a:ext cx="227520" cy="288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0C810B-07D4-86F1-1B42-9B216379FB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29817" y="469320"/>
                  <a:ext cx="263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0412AC-EE05-50FF-AAC8-7FE65B007464}"/>
                    </a:ext>
                  </a:extLst>
                </p14:cNvPr>
                <p14:cNvContentPartPr/>
                <p14:nvPr/>
              </p14:nvContentPartPr>
              <p14:xfrm>
                <a:off x="7231217" y="575520"/>
                <a:ext cx="193680" cy="395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0412AC-EE05-50FF-AAC8-7FE65B0074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13577" y="557880"/>
                  <a:ext cx="229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40A649-BB94-FEE0-5F76-E8607791DB9B}"/>
                    </a:ext>
                  </a:extLst>
                </p14:cNvPr>
                <p14:cNvContentPartPr/>
                <p14:nvPr/>
              </p14:nvContentPartPr>
              <p14:xfrm>
                <a:off x="7555217" y="639960"/>
                <a:ext cx="65160" cy="19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40A649-BB94-FEE0-5F76-E8607791DB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37577" y="622320"/>
                  <a:ext cx="100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A0F448-E367-7281-497F-E0BF1F88AC41}"/>
                    </a:ext>
                  </a:extLst>
                </p14:cNvPr>
                <p14:cNvContentPartPr/>
                <p14:nvPr/>
              </p14:nvContentPartPr>
              <p14:xfrm>
                <a:off x="7706417" y="428280"/>
                <a:ext cx="360" cy="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A0F448-E367-7281-497F-E0BF1F88AC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8777" y="410640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78554B-DFB4-B0FC-7B47-FC2E3FA216C2}"/>
                    </a:ext>
                  </a:extLst>
                </p14:cNvPr>
                <p14:cNvContentPartPr/>
                <p14:nvPr/>
              </p14:nvContentPartPr>
              <p14:xfrm>
                <a:off x="7722257" y="550320"/>
                <a:ext cx="300240" cy="507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78554B-DFB4-B0FC-7B47-FC2E3FA216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04257" y="532680"/>
                  <a:ext cx="3358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A50C93-C211-2708-83EA-D4CF3C3ABC0A}"/>
                    </a:ext>
                  </a:extLst>
                </p14:cNvPr>
                <p14:cNvContentPartPr/>
                <p14:nvPr/>
              </p14:nvContentPartPr>
              <p14:xfrm>
                <a:off x="6003977" y="405240"/>
                <a:ext cx="590040" cy="640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A50C93-C211-2708-83EA-D4CF3C3ABC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6337" y="387240"/>
                  <a:ext cx="62568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EF9B2E-4FB6-640A-3946-0673D687F856}"/>
                    </a:ext>
                  </a:extLst>
                </p14:cNvPr>
                <p14:cNvContentPartPr/>
                <p14:nvPr/>
              </p14:nvContentPartPr>
              <p14:xfrm>
                <a:off x="6277937" y="942720"/>
                <a:ext cx="44640" cy="1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EF9B2E-4FB6-640A-3946-0673D687F8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9937" y="924720"/>
                  <a:ext cx="80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04BF45-6B93-8307-D350-327F170785C0}"/>
                    </a:ext>
                  </a:extLst>
                </p14:cNvPr>
                <p14:cNvContentPartPr/>
                <p14:nvPr/>
              </p14:nvContentPartPr>
              <p14:xfrm>
                <a:off x="5043857" y="375720"/>
                <a:ext cx="784440" cy="673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04BF45-6B93-8307-D350-327F170785C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25857" y="357720"/>
                  <a:ext cx="8200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82A334-F820-7AD6-DACA-B4FD6C36A20D}"/>
                    </a:ext>
                  </a:extLst>
                </p14:cNvPr>
                <p14:cNvContentPartPr/>
                <p14:nvPr/>
              </p14:nvContentPartPr>
              <p14:xfrm>
                <a:off x="5703017" y="258360"/>
                <a:ext cx="3600" cy="9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82A334-F820-7AD6-DACA-B4FD6C36A2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85017" y="240360"/>
                  <a:ext cx="3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27F3D0-2532-C543-A340-E8869ED5EDE5}"/>
                    </a:ext>
                  </a:extLst>
                </p14:cNvPr>
                <p14:cNvContentPartPr/>
                <p14:nvPr/>
              </p14:nvContentPartPr>
              <p14:xfrm>
                <a:off x="5339777" y="904560"/>
                <a:ext cx="157680" cy="41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27F3D0-2532-C543-A340-E8869ED5ED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2137" y="886560"/>
                  <a:ext cx="19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F362EB-520F-1DBA-26DB-90B9616ABDC9}"/>
                    </a:ext>
                  </a:extLst>
                </p14:cNvPr>
                <p14:cNvContentPartPr/>
                <p14:nvPr/>
              </p14:nvContentPartPr>
              <p14:xfrm>
                <a:off x="4270937" y="566520"/>
                <a:ext cx="630000" cy="40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F362EB-520F-1DBA-26DB-90B9616ABD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53297" y="548880"/>
                  <a:ext cx="665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0EAD65-B2A0-59BC-1DB4-2642A1FD614E}"/>
                    </a:ext>
                  </a:extLst>
                </p14:cNvPr>
                <p14:cNvContentPartPr/>
                <p14:nvPr/>
              </p14:nvContentPartPr>
              <p14:xfrm>
                <a:off x="4503857" y="478680"/>
                <a:ext cx="864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0EAD65-B2A0-59BC-1DB4-2642A1FD61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85857" y="460680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82857B-ADF4-4B00-2854-EEF9B1633819}"/>
                    </a:ext>
                  </a:extLst>
                </p14:cNvPr>
                <p14:cNvContentPartPr/>
                <p14:nvPr/>
              </p14:nvContentPartPr>
              <p14:xfrm>
                <a:off x="4106777" y="337560"/>
                <a:ext cx="42480" cy="336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82857B-ADF4-4B00-2854-EEF9B16338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88777" y="319560"/>
                  <a:ext cx="781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C04B0F-2341-12AC-448C-D832B8744F00}"/>
                    </a:ext>
                  </a:extLst>
                </p14:cNvPr>
                <p14:cNvContentPartPr/>
                <p14:nvPr/>
              </p14:nvContentPartPr>
              <p14:xfrm>
                <a:off x="2743817" y="576960"/>
                <a:ext cx="1249200" cy="253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C04B0F-2341-12AC-448C-D832B8744F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6177" y="559320"/>
                  <a:ext cx="1284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798C8C-2783-E997-483E-E7CE5F048902}"/>
                    </a:ext>
                  </a:extLst>
                </p14:cNvPr>
                <p14:cNvContentPartPr/>
                <p14:nvPr/>
              </p14:nvContentPartPr>
              <p14:xfrm>
                <a:off x="3093737" y="405240"/>
                <a:ext cx="366480" cy="70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798C8C-2783-E997-483E-E7CE5F0489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75737" y="387240"/>
                  <a:ext cx="4021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C2965B-6D41-38A3-C369-01985973EF30}"/>
              </a:ext>
            </a:extLst>
          </p:cNvPr>
          <p:cNvGrpSpPr/>
          <p:nvPr/>
        </p:nvGrpSpPr>
        <p:grpSpPr>
          <a:xfrm>
            <a:off x="6201617" y="5109720"/>
            <a:ext cx="2181240" cy="776160"/>
            <a:chOff x="6201617" y="5109720"/>
            <a:chExt cx="2181240" cy="77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35FF84-C804-2B45-0FC6-37990B94B18A}"/>
                    </a:ext>
                  </a:extLst>
                </p14:cNvPr>
                <p14:cNvContentPartPr/>
                <p14:nvPr/>
              </p14:nvContentPartPr>
              <p14:xfrm>
                <a:off x="7692377" y="5158320"/>
                <a:ext cx="690480" cy="727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35FF84-C804-2B45-0FC6-37990B94B1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74737" y="5140680"/>
                  <a:ext cx="72612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8ED786-A771-5CA2-7DF8-0BCD6D004311}"/>
                    </a:ext>
                  </a:extLst>
                </p14:cNvPr>
                <p14:cNvContentPartPr/>
                <p14:nvPr/>
              </p14:nvContentPartPr>
              <p14:xfrm>
                <a:off x="8164337" y="5145000"/>
                <a:ext cx="31320" cy="41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8ED786-A771-5CA2-7DF8-0BCD6D0043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46337" y="5127360"/>
                  <a:ext cx="66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8FA628-3E6B-C53F-1184-86E84908BCB1}"/>
                    </a:ext>
                  </a:extLst>
                </p14:cNvPr>
                <p14:cNvContentPartPr/>
                <p14:nvPr/>
              </p14:nvContentPartPr>
              <p14:xfrm>
                <a:off x="7970657" y="5709120"/>
                <a:ext cx="156600" cy="21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8FA628-3E6B-C53F-1184-86E84908BC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53017" y="5691480"/>
                  <a:ext cx="192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7327C2-4E72-C22A-50CF-33A49F4E19E3}"/>
                    </a:ext>
                  </a:extLst>
                </p14:cNvPr>
                <p14:cNvContentPartPr/>
                <p14:nvPr/>
              </p14:nvContentPartPr>
              <p14:xfrm>
                <a:off x="7041137" y="5363880"/>
                <a:ext cx="462960" cy="428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7327C2-4E72-C22A-50CF-33A49F4E19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23137" y="5345880"/>
                  <a:ext cx="4986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A14058-8F45-A42B-1376-AE8517802326}"/>
                    </a:ext>
                  </a:extLst>
                </p14:cNvPr>
                <p14:cNvContentPartPr/>
                <p14:nvPr/>
              </p14:nvContentPartPr>
              <p14:xfrm>
                <a:off x="7421657" y="5678520"/>
                <a:ext cx="40320" cy="43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A14058-8F45-A42B-1376-AE85178023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03657" y="5660880"/>
                  <a:ext cx="75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2861E8-CFF1-0ABD-E8C8-3649DE8299EA}"/>
                    </a:ext>
                  </a:extLst>
                </p14:cNvPr>
                <p14:cNvContentPartPr/>
                <p14:nvPr/>
              </p14:nvContentPartPr>
              <p14:xfrm>
                <a:off x="7338137" y="5109720"/>
                <a:ext cx="193680" cy="76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2861E8-CFF1-0ABD-E8C8-3649DE8299E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20497" y="5092080"/>
                  <a:ext cx="229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EC898D-0028-DCA6-13BA-FEB5CE48234B}"/>
                    </a:ext>
                  </a:extLst>
                </p14:cNvPr>
                <p14:cNvContentPartPr/>
                <p14:nvPr/>
              </p14:nvContentPartPr>
              <p14:xfrm>
                <a:off x="7126457" y="5147880"/>
                <a:ext cx="16920" cy="228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EC898D-0028-DCA6-13BA-FEB5CE4823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08457" y="5130240"/>
                  <a:ext cx="52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E33127-9DD6-2B83-30C5-CDD32E13BCC1}"/>
                    </a:ext>
                  </a:extLst>
                </p14:cNvPr>
                <p14:cNvContentPartPr/>
                <p14:nvPr/>
              </p14:nvContentPartPr>
              <p14:xfrm>
                <a:off x="6201617" y="5406720"/>
                <a:ext cx="773280" cy="114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E33127-9DD6-2B83-30C5-CDD32E13BC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83977" y="5388720"/>
                  <a:ext cx="808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9DF8FD-D5AD-CCE2-765E-BC9F1AA2F346}"/>
                    </a:ext>
                  </a:extLst>
                </p14:cNvPr>
                <p14:cNvContentPartPr/>
                <p14:nvPr/>
              </p14:nvContentPartPr>
              <p14:xfrm>
                <a:off x="6337697" y="5295120"/>
                <a:ext cx="186480" cy="56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9DF8FD-D5AD-CCE2-765E-BC9F1AA2F34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19697" y="5277120"/>
                  <a:ext cx="2221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CF0ED5EC-353E-FAE5-ACB6-4FD8A0355F7E}"/>
              </a:ext>
            </a:extLst>
          </p:cNvPr>
          <p:cNvGrpSpPr/>
          <p:nvPr/>
        </p:nvGrpSpPr>
        <p:grpSpPr>
          <a:xfrm>
            <a:off x="535577" y="5199360"/>
            <a:ext cx="5215320" cy="640800"/>
            <a:chOff x="535577" y="5199360"/>
            <a:chExt cx="521532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568381-9D8E-DB93-B4E4-A4D7B867C1A8}"/>
                    </a:ext>
                  </a:extLst>
                </p14:cNvPr>
                <p14:cNvContentPartPr/>
                <p14:nvPr/>
              </p14:nvContentPartPr>
              <p14:xfrm>
                <a:off x="4503857" y="5199360"/>
                <a:ext cx="1247040" cy="491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568381-9D8E-DB93-B4E4-A4D7B867C1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85857" y="5181720"/>
                  <a:ext cx="12826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9903B4-0DFE-D4CB-9793-CFE3D5F6B8B2}"/>
                    </a:ext>
                  </a:extLst>
                </p14:cNvPr>
                <p14:cNvContentPartPr/>
                <p14:nvPr/>
              </p14:nvContentPartPr>
              <p14:xfrm>
                <a:off x="4799057" y="5688960"/>
                <a:ext cx="164880" cy="26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9903B4-0DFE-D4CB-9793-CFE3D5F6B8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81057" y="5671320"/>
                  <a:ext cx="200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D0FBD1-E1EF-ED9F-C568-2CB9A90B7846}"/>
                    </a:ext>
                  </a:extLst>
                </p14:cNvPr>
                <p14:cNvContentPartPr/>
                <p14:nvPr/>
              </p14:nvContentPartPr>
              <p14:xfrm>
                <a:off x="4671257" y="5262720"/>
                <a:ext cx="360" cy="1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D0FBD1-E1EF-ED9F-C568-2CB9A90B78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53617" y="5244720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EEBA7C-F5D5-CC7D-6277-A5BA6A37A87E}"/>
                    </a:ext>
                  </a:extLst>
                </p14:cNvPr>
                <p14:cNvContentPartPr/>
                <p14:nvPr/>
              </p14:nvContentPartPr>
              <p14:xfrm>
                <a:off x="4302977" y="5518320"/>
                <a:ext cx="214200" cy="187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EEBA7C-F5D5-CC7D-6277-A5BA6A37A8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85337" y="5500320"/>
                  <a:ext cx="249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3DC200-9387-CD37-570D-040FC3843453}"/>
                    </a:ext>
                  </a:extLst>
                </p14:cNvPr>
                <p14:cNvContentPartPr/>
                <p14:nvPr/>
              </p14:nvContentPartPr>
              <p14:xfrm>
                <a:off x="4023257" y="5422920"/>
                <a:ext cx="235440" cy="195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3DC200-9387-CD37-570D-040FC38434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617" y="5404920"/>
                  <a:ext cx="271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9663AE-331A-97B9-C7CC-3426360377B7}"/>
                    </a:ext>
                  </a:extLst>
                </p14:cNvPr>
                <p14:cNvContentPartPr/>
                <p14:nvPr/>
              </p14:nvContentPartPr>
              <p14:xfrm>
                <a:off x="4028657" y="5828280"/>
                <a:ext cx="3600" cy="1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9663AE-331A-97B9-C7CC-3426360377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10657" y="5810640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BE8963-3734-D17F-EB71-C3FD624D4043}"/>
                    </a:ext>
                  </a:extLst>
                </p14:cNvPr>
                <p14:cNvContentPartPr/>
                <p14:nvPr/>
              </p14:nvContentPartPr>
              <p14:xfrm>
                <a:off x="2772617" y="5290080"/>
                <a:ext cx="1102680" cy="428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BE8963-3734-D17F-EB71-C3FD624D40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54977" y="5272080"/>
                  <a:ext cx="11383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BDB882-3DD2-2997-2F79-18FF688FC6AF}"/>
                    </a:ext>
                  </a:extLst>
                </p14:cNvPr>
                <p14:cNvContentPartPr/>
                <p14:nvPr/>
              </p14:nvContentPartPr>
              <p14:xfrm>
                <a:off x="3025697" y="5722440"/>
                <a:ext cx="107280" cy="34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BDB882-3DD2-2997-2F79-18FF688FC6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08057" y="5704800"/>
                  <a:ext cx="142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A9503B-5B9E-EE99-D19C-256FB67F5D34}"/>
                    </a:ext>
                  </a:extLst>
                </p14:cNvPr>
                <p14:cNvContentPartPr/>
                <p14:nvPr/>
              </p14:nvContentPartPr>
              <p14:xfrm>
                <a:off x="2915537" y="5336160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A9503B-5B9E-EE99-D19C-256FB67F5D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97897" y="5318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D9B839-08E4-413B-27D5-C78FA13DA76B}"/>
                    </a:ext>
                  </a:extLst>
                </p14:cNvPr>
                <p14:cNvContentPartPr/>
                <p14:nvPr/>
              </p14:nvContentPartPr>
              <p14:xfrm>
                <a:off x="2497937" y="5615520"/>
                <a:ext cx="190800" cy="154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D9B839-08E4-413B-27D5-C78FA13DA7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80297" y="5597520"/>
                  <a:ext cx="226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B7A45C-C622-1415-ED51-89F99A896AC5}"/>
                    </a:ext>
                  </a:extLst>
                </p14:cNvPr>
                <p14:cNvContentPartPr/>
                <p14:nvPr/>
              </p14:nvContentPartPr>
              <p14:xfrm>
                <a:off x="2199857" y="5468640"/>
                <a:ext cx="244800" cy="284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B7A45C-C622-1415-ED51-89F99A896A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81857" y="5450640"/>
                  <a:ext cx="280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9D861C6-E5C6-7CE5-C973-8A6B145E2249}"/>
                    </a:ext>
                  </a:extLst>
                </p14:cNvPr>
                <p14:cNvContentPartPr/>
                <p14:nvPr/>
              </p14:nvContentPartPr>
              <p14:xfrm>
                <a:off x="2226497" y="5276040"/>
                <a:ext cx="63000" cy="27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9D861C6-E5C6-7CE5-C973-8A6B145E224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08857" y="5258040"/>
                  <a:ext cx="98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0CF84D-93FF-462B-FEE3-C9CBEFB4C67C}"/>
                    </a:ext>
                  </a:extLst>
                </p14:cNvPr>
                <p14:cNvContentPartPr/>
                <p14:nvPr/>
              </p14:nvContentPartPr>
              <p14:xfrm>
                <a:off x="1641497" y="5464320"/>
                <a:ext cx="581760" cy="26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0CF84D-93FF-462B-FEE3-C9CBEFB4C6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23497" y="5446320"/>
                  <a:ext cx="617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8DEA153-24C4-8732-5C0F-7CF0DA92F4DD}"/>
                    </a:ext>
                  </a:extLst>
                </p14:cNvPr>
                <p14:cNvContentPartPr/>
                <p14:nvPr/>
              </p14:nvContentPartPr>
              <p14:xfrm>
                <a:off x="1773977" y="5223120"/>
                <a:ext cx="68400" cy="44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8DEA153-24C4-8732-5C0F-7CF0DA92F4D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56337" y="5205480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CBCD59-65DB-9704-520D-5AFEF2AA74BC}"/>
                    </a:ext>
                  </a:extLst>
                </p14:cNvPr>
                <p14:cNvContentPartPr/>
                <p14:nvPr/>
              </p14:nvContentPartPr>
              <p14:xfrm>
                <a:off x="1729697" y="5772120"/>
                <a:ext cx="209160" cy="59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CBCD59-65DB-9704-520D-5AFEF2AA74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12057" y="5754480"/>
                  <a:ext cx="244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C21AE4-3104-D267-8CDC-7CD168860A35}"/>
                    </a:ext>
                  </a:extLst>
                </p14:cNvPr>
                <p14:cNvContentPartPr/>
                <p14:nvPr/>
              </p14:nvContentPartPr>
              <p14:xfrm>
                <a:off x="1485257" y="5479080"/>
                <a:ext cx="188280" cy="205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C21AE4-3104-D267-8CDC-7CD168860A3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67257" y="5461080"/>
                  <a:ext cx="223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28731D-7533-894B-78D1-0B5EBE38689E}"/>
                    </a:ext>
                  </a:extLst>
                </p14:cNvPr>
                <p14:cNvContentPartPr/>
                <p14:nvPr/>
              </p14:nvContentPartPr>
              <p14:xfrm>
                <a:off x="803057" y="5368560"/>
                <a:ext cx="618480" cy="376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28731D-7533-894B-78D1-0B5EBE3868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5417" y="5350560"/>
                  <a:ext cx="6541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6A9CC3-040E-A66E-4793-0B7189813A08}"/>
                    </a:ext>
                  </a:extLst>
                </p14:cNvPr>
                <p14:cNvContentPartPr/>
                <p14:nvPr/>
              </p14:nvContentPartPr>
              <p14:xfrm>
                <a:off x="1171337" y="5226000"/>
                <a:ext cx="127800" cy="205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6A9CC3-040E-A66E-4793-0B7189813A0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3337" y="5208360"/>
                  <a:ext cx="163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763216-7652-1689-1440-537127DB8040}"/>
                    </a:ext>
                  </a:extLst>
                </p14:cNvPr>
                <p14:cNvContentPartPr/>
                <p14:nvPr/>
              </p14:nvContentPartPr>
              <p14:xfrm>
                <a:off x="535577" y="5453160"/>
                <a:ext cx="282600" cy="322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763216-7652-1689-1440-537127DB80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7937" y="5435160"/>
                  <a:ext cx="31824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34C6F63-9B21-BB22-5182-E748DD7101C4}"/>
                  </a:ext>
                </a:extLst>
              </p14:cNvPr>
              <p14:cNvContentPartPr/>
              <p14:nvPr/>
            </p14:nvContentPartPr>
            <p14:xfrm>
              <a:off x="8216537" y="6116640"/>
              <a:ext cx="192600" cy="384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34C6F63-9B21-BB22-5182-E748DD7101C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198897" y="6098640"/>
                <a:ext cx="2282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EA618E8B-0B5D-23C9-E3E4-8C97299BD5B6}"/>
                  </a:ext>
                </a:extLst>
              </p14:cNvPr>
              <p14:cNvContentPartPr/>
              <p14:nvPr/>
            </p14:nvContentPartPr>
            <p14:xfrm>
              <a:off x="8232017" y="6640800"/>
              <a:ext cx="229680" cy="31680"/>
            </p14:xfrm>
          </p:contentPart>
        </mc:Choice>
        <mc:Fallback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EA618E8B-0B5D-23C9-E3E4-8C97299BD5B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14377" y="6622800"/>
                <a:ext cx="2653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84FA9F3A-C1FE-C1F3-4DF9-4959A06E05EC}"/>
              </a:ext>
            </a:extLst>
          </p:cNvPr>
          <p:cNvGrpSpPr/>
          <p:nvPr/>
        </p:nvGrpSpPr>
        <p:grpSpPr>
          <a:xfrm>
            <a:off x="5614457" y="5910720"/>
            <a:ext cx="2158200" cy="686160"/>
            <a:chOff x="5614457" y="5910720"/>
            <a:chExt cx="2158200" cy="6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44F42CD2-9B35-2258-9902-2F462A791485}"/>
                    </a:ext>
                  </a:extLst>
                </p14:cNvPr>
                <p14:cNvContentPartPr/>
                <p14:nvPr/>
              </p14:nvContentPartPr>
              <p14:xfrm>
                <a:off x="7404017" y="6339840"/>
                <a:ext cx="211320" cy="25704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44F42CD2-9B35-2258-9902-2F462A7914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86377" y="6321840"/>
                  <a:ext cx="246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CE4B4186-B0A2-2EC5-3646-B83645FDC7CB}"/>
                    </a:ext>
                  </a:extLst>
                </p14:cNvPr>
                <p14:cNvContentPartPr/>
                <p14:nvPr/>
              </p14:nvContentPartPr>
              <p14:xfrm>
                <a:off x="7518137" y="6201600"/>
                <a:ext cx="159840" cy="63360"/>
              </p14:xfrm>
            </p:contentPart>
          </mc:Choice>
          <mc:Fallback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E4B4186-B0A2-2EC5-3646-B83645FDC7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00497" y="6183600"/>
                  <a:ext cx="195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579D9123-AE52-CDA9-4C2D-EB09E966EFB9}"/>
                    </a:ext>
                  </a:extLst>
                </p14:cNvPr>
                <p14:cNvContentPartPr/>
                <p14:nvPr/>
              </p14:nvContentPartPr>
              <p14:xfrm>
                <a:off x="6907217" y="6250200"/>
                <a:ext cx="495720" cy="18360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579D9123-AE52-CDA9-4C2D-EB09E966EF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89577" y="6232200"/>
                  <a:ext cx="531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8DB28C76-EF8C-1830-EFB8-73B711F0A490}"/>
                    </a:ext>
                  </a:extLst>
                </p14:cNvPr>
                <p14:cNvContentPartPr/>
                <p14:nvPr/>
              </p14:nvContentPartPr>
              <p14:xfrm>
                <a:off x="7148057" y="6010800"/>
                <a:ext cx="624600" cy="234000"/>
              </p14:xfrm>
            </p:contentPart>
          </mc:Choice>
          <mc:Fallback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8DB28C76-EF8C-1830-EFB8-73B711F0A49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30057" y="5992800"/>
                  <a:ext cx="660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74AD6D99-7FAE-EC7B-5E2D-DEFFBC75CAF3}"/>
                    </a:ext>
                  </a:extLst>
                </p14:cNvPr>
                <p14:cNvContentPartPr/>
                <p14:nvPr/>
              </p14:nvContentPartPr>
              <p14:xfrm>
                <a:off x="6615257" y="6270360"/>
                <a:ext cx="237960" cy="14616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74AD6D99-7FAE-EC7B-5E2D-DEFFBC75CA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97257" y="6252720"/>
                  <a:ext cx="273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7E20B04-B006-40A9-3954-A59054052C9B}"/>
                    </a:ext>
                  </a:extLst>
                </p14:cNvPr>
                <p14:cNvContentPartPr/>
                <p14:nvPr/>
              </p14:nvContentPartPr>
              <p14:xfrm>
                <a:off x="6768617" y="6509760"/>
                <a:ext cx="360" cy="36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7E20B04-B006-40A9-3954-A59054052C9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50617" y="6492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DE4BE362-A8D0-04E9-7F22-1C13E798E0DC}"/>
                    </a:ext>
                  </a:extLst>
                </p14:cNvPr>
                <p14:cNvContentPartPr/>
                <p14:nvPr/>
              </p14:nvContentPartPr>
              <p14:xfrm>
                <a:off x="6035297" y="6289440"/>
                <a:ext cx="381960" cy="262440"/>
              </p14:xfrm>
            </p:contentPart>
          </mc:Choice>
          <mc:Fallback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DE4BE362-A8D0-04E9-7F22-1C13E798E0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17297" y="6271800"/>
                  <a:ext cx="417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23018467-49FF-C752-88F8-C4611AFE08B5}"/>
                    </a:ext>
                  </a:extLst>
                </p14:cNvPr>
                <p14:cNvContentPartPr/>
                <p14:nvPr/>
              </p14:nvContentPartPr>
              <p14:xfrm>
                <a:off x="6447497" y="6091800"/>
                <a:ext cx="139320" cy="39600"/>
              </p14:xfrm>
            </p:contentPart>
          </mc:Choice>
          <mc:Fallback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23018467-49FF-C752-88F8-C4611AFE08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29857" y="6073800"/>
                  <a:ext cx="174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65D57B7E-72C9-49EB-A7D9-6E16945C41C6}"/>
                    </a:ext>
                  </a:extLst>
                </p14:cNvPr>
                <p14:cNvContentPartPr/>
                <p14:nvPr/>
              </p14:nvContentPartPr>
              <p14:xfrm>
                <a:off x="5614457" y="6144360"/>
                <a:ext cx="519120" cy="29268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65D57B7E-72C9-49EB-A7D9-6E16945C41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96817" y="6126360"/>
                  <a:ext cx="554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396DDF08-49A2-CE60-7AB6-5D2BEEA4626E}"/>
                    </a:ext>
                  </a:extLst>
                </p14:cNvPr>
                <p14:cNvContentPartPr/>
                <p14:nvPr/>
              </p14:nvContentPartPr>
              <p14:xfrm>
                <a:off x="6027017" y="5910720"/>
                <a:ext cx="342720" cy="203400"/>
              </p14:xfrm>
            </p:contentPart>
          </mc:Choice>
          <mc:Fallback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396DDF08-49A2-CE60-7AB6-5D2BEEA462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09017" y="5892720"/>
                  <a:ext cx="3783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34EF020C-102B-8840-A5AE-40EF99E763BA}"/>
                  </a:ext>
                </a:extLst>
              </p14:cNvPr>
              <p14:cNvContentPartPr/>
              <p14:nvPr/>
            </p14:nvContentPartPr>
            <p14:xfrm>
              <a:off x="2987897" y="2932080"/>
              <a:ext cx="957240" cy="210240"/>
            </p14:xfrm>
          </p:contentPart>
        </mc:Choice>
        <mc:Fallback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34EF020C-102B-8840-A5AE-40EF99E763B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69897" y="2896440"/>
                <a:ext cx="9928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063" name="Ink 2062">
                <a:extLst>
                  <a:ext uri="{FF2B5EF4-FFF2-40B4-BE49-F238E27FC236}">
                    <a16:creationId xmlns:a16="http://schemas.microsoft.com/office/drawing/2014/main" id="{FAAF2584-859A-C27F-A307-F37BE3B8FD13}"/>
                  </a:ext>
                </a:extLst>
              </p14:cNvPr>
              <p14:cNvContentPartPr/>
              <p14:nvPr/>
            </p14:nvContentPartPr>
            <p14:xfrm>
              <a:off x="2913737" y="3746400"/>
              <a:ext cx="1045440" cy="164160"/>
            </p14:xfrm>
          </p:contentPart>
        </mc:Choice>
        <mc:Fallback>
          <p:pic>
            <p:nvPicPr>
              <p:cNvPr id="2063" name="Ink 2062">
                <a:extLst>
                  <a:ext uri="{FF2B5EF4-FFF2-40B4-BE49-F238E27FC236}">
                    <a16:creationId xmlns:a16="http://schemas.microsoft.com/office/drawing/2014/main" id="{FAAF2584-859A-C27F-A307-F37BE3B8FD1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895737" y="3710400"/>
                <a:ext cx="1081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064" name="Ink 2063">
                <a:extLst>
                  <a:ext uri="{FF2B5EF4-FFF2-40B4-BE49-F238E27FC236}">
                    <a16:creationId xmlns:a16="http://schemas.microsoft.com/office/drawing/2014/main" id="{C970E68F-774D-8447-1AC6-C317F73EBF4A}"/>
                  </a:ext>
                </a:extLst>
              </p14:cNvPr>
              <p14:cNvContentPartPr/>
              <p14:nvPr/>
            </p14:nvContentPartPr>
            <p14:xfrm>
              <a:off x="3046217" y="4488360"/>
              <a:ext cx="892440" cy="213120"/>
            </p14:xfrm>
          </p:contentPart>
        </mc:Choice>
        <mc:Fallback>
          <p:pic>
            <p:nvPicPr>
              <p:cNvPr id="2064" name="Ink 2063">
                <a:extLst>
                  <a:ext uri="{FF2B5EF4-FFF2-40B4-BE49-F238E27FC236}">
                    <a16:creationId xmlns:a16="http://schemas.microsoft.com/office/drawing/2014/main" id="{C970E68F-774D-8447-1AC6-C317F73EBF4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28577" y="4452720"/>
                <a:ext cx="928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065" name="Ink 2064">
                <a:extLst>
                  <a:ext uri="{FF2B5EF4-FFF2-40B4-BE49-F238E27FC236}">
                    <a16:creationId xmlns:a16="http://schemas.microsoft.com/office/drawing/2014/main" id="{247CD7F2-BF5A-BFC8-EA0B-47A157445821}"/>
                  </a:ext>
                </a:extLst>
              </p14:cNvPr>
              <p14:cNvContentPartPr/>
              <p14:nvPr/>
            </p14:nvContentPartPr>
            <p14:xfrm>
              <a:off x="2968097" y="2832000"/>
              <a:ext cx="140040" cy="1826640"/>
            </p14:xfrm>
          </p:contentPart>
        </mc:Choice>
        <mc:Fallback>
          <p:pic>
            <p:nvPicPr>
              <p:cNvPr id="2065" name="Ink 2064">
                <a:extLst>
                  <a:ext uri="{FF2B5EF4-FFF2-40B4-BE49-F238E27FC236}">
                    <a16:creationId xmlns:a16="http://schemas.microsoft.com/office/drawing/2014/main" id="{247CD7F2-BF5A-BFC8-EA0B-47A15744582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50457" y="2814360"/>
                <a:ext cx="175680" cy="18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432A375F-8366-16CA-D30E-6BDDE7E7C176}"/>
              </a:ext>
            </a:extLst>
          </p:cNvPr>
          <p:cNvGrpSpPr/>
          <p:nvPr/>
        </p:nvGrpSpPr>
        <p:grpSpPr>
          <a:xfrm>
            <a:off x="3618257" y="2735880"/>
            <a:ext cx="1714680" cy="2133000"/>
            <a:chOff x="3618257" y="2735880"/>
            <a:chExt cx="1714680" cy="21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AFF2D63E-54DC-9ED8-00B4-29DB54E57331}"/>
                    </a:ext>
                  </a:extLst>
                </p14:cNvPr>
                <p14:cNvContentPartPr/>
                <p14:nvPr/>
              </p14:nvContentPartPr>
              <p14:xfrm>
                <a:off x="3917057" y="2918760"/>
                <a:ext cx="163800" cy="195012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AFF2D63E-54DC-9ED8-00B4-29DB54E573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99057" y="2901120"/>
                  <a:ext cx="199440" cy="19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29872A87-DBA7-5F95-0A83-482CAE98081F}"/>
                    </a:ext>
                  </a:extLst>
                </p14:cNvPr>
                <p14:cNvContentPartPr/>
                <p14:nvPr/>
              </p14:nvContentPartPr>
              <p14:xfrm>
                <a:off x="3618257" y="2735880"/>
                <a:ext cx="1714680" cy="322560"/>
              </p14:xfrm>
            </p:contentPart>
          </mc:Choice>
          <mc:Fallback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29872A87-DBA7-5F95-0A83-482CAE9808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00257" y="2718240"/>
                  <a:ext cx="175032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5324CAB9-F773-E22E-87FE-405E2E39B00A}"/>
              </a:ext>
            </a:extLst>
          </p:cNvPr>
          <p:cNvGrpSpPr/>
          <p:nvPr/>
        </p:nvGrpSpPr>
        <p:grpSpPr>
          <a:xfrm>
            <a:off x="5875817" y="2598360"/>
            <a:ext cx="919440" cy="507600"/>
            <a:chOff x="5875817" y="2598360"/>
            <a:chExt cx="91944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74879AC7-E15D-4484-2F68-003194147159}"/>
                    </a:ext>
                  </a:extLst>
                </p14:cNvPr>
                <p14:cNvContentPartPr/>
                <p14:nvPr/>
              </p14:nvContentPartPr>
              <p14:xfrm>
                <a:off x="6107297" y="2644080"/>
                <a:ext cx="687960" cy="461880"/>
              </p14:xfrm>
            </p:contentPart>
          </mc:Choice>
          <mc:Fallback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74879AC7-E15D-4484-2F68-00319414715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89297" y="2626440"/>
                  <a:ext cx="7236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487FCF89-99B0-16F5-0D1F-9932668FE271}"/>
                    </a:ext>
                  </a:extLst>
                </p14:cNvPr>
                <p14:cNvContentPartPr/>
                <p14:nvPr/>
              </p14:nvContentPartPr>
              <p14:xfrm>
                <a:off x="6640817" y="2598360"/>
                <a:ext cx="29160" cy="5040"/>
              </p14:xfrm>
            </p:contentPart>
          </mc:Choice>
          <mc:Fallback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487FCF89-99B0-16F5-0D1F-9932668FE2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23177" y="2580720"/>
                  <a:ext cx="6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A3A6D1D7-08DF-FD56-D4D7-58190C33C082}"/>
                    </a:ext>
                  </a:extLst>
                </p14:cNvPr>
                <p14:cNvContentPartPr/>
                <p14:nvPr/>
              </p14:nvContentPartPr>
              <p14:xfrm>
                <a:off x="6557657" y="2967360"/>
                <a:ext cx="126000" cy="3672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A3A6D1D7-08DF-FD56-D4D7-58190C33C0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39657" y="2949720"/>
                  <a:ext cx="161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F85DDBB2-9E1B-57C0-6744-894852AEC693}"/>
                    </a:ext>
                  </a:extLst>
                </p14:cNvPr>
                <p14:cNvContentPartPr/>
                <p14:nvPr/>
              </p14:nvContentPartPr>
              <p14:xfrm>
                <a:off x="6138977" y="2774760"/>
                <a:ext cx="126000" cy="103320"/>
              </p14:xfrm>
            </p:contentPart>
          </mc:Choice>
          <mc:Fallback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F85DDBB2-9E1B-57C0-6744-894852AEC69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21337" y="2757120"/>
                  <a:ext cx="161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61F4814C-11C6-DCF4-81F9-D0826624C40E}"/>
                    </a:ext>
                  </a:extLst>
                </p14:cNvPr>
                <p14:cNvContentPartPr/>
                <p14:nvPr/>
              </p14:nvContentPartPr>
              <p14:xfrm>
                <a:off x="5875817" y="2742360"/>
                <a:ext cx="107280" cy="294120"/>
              </p14:xfrm>
            </p:contentPart>
          </mc:Choice>
          <mc:Fallback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61F4814C-11C6-DCF4-81F9-D0826624C4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57817" y="2724720"/>
                  <a:ext cx="14292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3B371870-AC92-8F2F-9A6A-7781571D6A0F}"/>
              </a:ext>
            </a:extLst>
          </p:cNvPr>
          <p:cNvGrpSpPr/>
          <p:nvPr/>
        </p:nvGrpSpPr>
        <p:grpSpPr>
          <a:xfrm>
            <a:off x="5015777" y="1397760"/>
            <a:ext cx="767160" cy="651960"/>
            <a:chOff x="5015777" y="1397760"/>
            <a:chExt cx="76716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C4E6B8A9-DE65-3734-2EDF-431B9DC1DCE6}"/>
                    </a:ext>
                  </a:extLst>
                </p14:cNvPr>
                <p14:cNvContentPartPr/>
                <p14:nvPr/>
              </p14:nvContentPartPr>
              <p14:xfrm>
                <a:off x="5078777" y="1566240"/>
                <a:ext cx="704160" cy="446400"/>
              </p14:xfrm>
            </p:contentPart>
          </mc:Choice>
          <mc:Fallback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C4E6B8A9-DE65-3734-2EDF-431B9DC1DC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60777" y="1548240"/>
                  <a:ext cx="7398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E5E7BE50-7EE9-C444-C39B-9C8C0A4106ED}"/>
                    </a:ext>
                  </a:extLst>
                </p14:cNvPr>
                <p14:cNvContentPartPr/>
                <p14:nvPr/>
              </p14:nvContentPartPr>
              <p14:xfrm>
                <a:off x="5614457" y="1397760"/>
                <a:ext cx="10800" cy="396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E5E7BE50-7EE9-C444-C39B-9C8C0A4106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96817" y="1380120"/>
                  <a:ext cx="46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0B903BF0-9EFF-9AE2-58CC-2D3E35F3BB3C}"/>
                    </a:ext>
                  </a:extLst>
                </p14:cNvPr>
                <p14:cNvContentPartPr/>
                <p14:nvPr/>
              </p14:nvContentPartPr>
              <p14:xfrm>
                <a:off x="5444897" y="2009400"/>
                <a:ext cx="204120" cy="40320"/>
              </p14:xfrm>
            </p:contentPart>
          </mc:Choice>
          <mc:Fallback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0B903BF0-9EFF-9AE2-58CC-2D3E35F3BB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26897" y="1991760"/>
                  <a:ext cx="239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CC3B8421-D6FD-7D12-8706-354C6BF99DAF}"/>
                    </a:ext>
                  </a:extLst>
                </p14:cNvPr>
                <p14:cNvContentPartPr/>
                <p14:nvPr/>
              </p14:nvContentPartPr>
              <p14:xfrm>
                <a:off x="5015777" y="1581720"/>
                <a:ext cx="10800" cy="23976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CC3B8421-D6FD-7D12-8706-354C6BF99DA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98137" y="1564080"/>
                  <a:ext cx="4644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16268426-1345-841A-3E52-8000B4E80B71}"/>
              </a:ext>
            </a:extLst>
          </p:cNvPr>
          <p:cNvGrpSpPr/>
          <p:nvPr/>
        </p:nvGrpSpPr>
        <p:grpSpPr>
          <a:xfrm>
            <a:off x="5102537" y="6056880"/>
            <a:ext cx="266400" cy="571320"/>
            <a:chOff x="5102537" y="6056880"/>
            <a:chExt cx="26640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6B2F0F7A-F281-76A5-B7C7-D2E59A9F8F22}"/>
                    </a:ext>
                  </a:extLst>
                </p14:cNvPr>
                <p14:cNvContentPartPr/>
                <p14:nvPr/>
              </p14:nvContentPartPr>
              <p14:xfrm>
                <a:off x="5102537" y="6056880"/>
                <a:ext cx="266400" cy="511200"/>
              </p14:xfrm>
            </p:contentPart>
          </mc:Choice>
          <mc:Fallback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6B2F0F7A-F281-76A5-B7C7-D2E59A9F8F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84897" y="6039240"/>
                  <a:ext cx="3020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2AE302E1-B849-A5E2-BC2E-BB84C57393CC}"/>
                    </a:ext>
                  </a:extLst>
                </p14:cNvPr>
                <p14:cNvContentPartPr/>
                <p14:nvPr/>
              </p14:nvContentPartPr>
              <p14:xfrm>
                <a:off x="5277137" y="6611640"/>
                <a:ext cx="18720" cy="16560"/>
              </p14:xfrm>
            </p:contentPart>
          </mc:Choice>
          <mc:Fallback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2AE302E1-B849-A5E2-BC2E-BB84C57393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59497" y="6594000"/>
                  <a:ext cx="543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F70C224F-E9DF-D980-E1E6-030CFDE41942}"/>
              </a:ext>
            </a:extLst>
          </p:cNvPr>
          <p:cNvGrpSpPr/>
          <p:nvPr/>
        </p:nvGrpSpPr>
        <p:grpSpPr>
          <a:xfrm>
            <a:off x="3380657" y="6041400"/>
            <a:ext cx="1079280" cy="548640"/>
            <a:chOff x="3380657" y="6041400"/>
            <a:chExt cx="107928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4720E9CB-ABF1-FED9-9786-094F054B6E2B}"/>
                    </a:ext>
                  </a:extLst>
                </p14:cNvPr>
                <p14:cNvContentPartPr/>
                <p14:nvPr/>
              </p14:nvContentPartPr>
              <p14:xfrm>
                <a:off x="3770177" y="6098640"/>
                <a:ext cx="689760" cy="482040"/>
              </p14:xfrm>
            </p:contentPart>
          </mc:Choice>
          <mc:Fallback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4720E9CB-ABF1-FED9-9786-094F054B6E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52537" y="6080640"/>
                  <a:ext cx="7254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F0AB4FB0-8689-74AC-C083-F42ED3FDBF01}"/>
                    </a:ext>
                  </a:extLst>
                </p14:cNvPr>
                <p14:cNvContentPartPr/>
                <p14:nvPr/>
              </p14:nvContentPartPr>
              <p14:xfrm>
                <a:off x="4248617" y="6041400"/>
                <a:ext cx="360" cy="360"/>
              </p14:xfrm>
            </p:contentPart>
          </mc:Choice>
          <mc:Fallback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F0AB4FB0-8689-74AC-C083-F42ED3FDBF0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30977" y="6023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A37DFDEC-0D4C-D468-E14D-B2930D9877E6}"/>
                    </a:ext>
                  </a:extLst>
                </p14:cNvPr>
                <p14:cNvContentPartPr/>
                <p14:nvPr/>
              </p14:nvContentPartPr>
              <p14:xfrm>
                <a:off x="4096337" y="6541080"/>
                <a:ext cx="159840" cy="48960"/>
              </p14:xfrm>
            </p:contentPart>
          </mc:Choice>
          <mc:Fallback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A37DFDEC-0D4C-D468-E14D-B2930D9877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78697" y="6523440"/>
                  <a:ext cx="195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EB7307EE-5E8B-77C4-0875-E9FE9CB7838F}"/>
                    </a:ext>
                  </a:extLst>
                </p14:cNvPr>
                <p14:cNvContentPartPr/>
                <p14:nvPr/>
              </p14:nvContentPartPr>
              <p14:xfrm>
                <a:off x="3380657" y="6088920"/>
                <a:ext cx="149400" cy="261720"/>
              </p14:xfrm>
            </p:contentPart>
          </mc:Choice>
          <mc:Fallback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EB7307EE-5E8B-77C4-0875-E9FE9CB783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62657" y="6070920"/>
                  <a:ext cx="1850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5" name="Group 2094">
            <a:extLst>
              <a:ext uri="{FF2B5EF4-FFF2-40B4-BE49-F238E27FC236}">
                <a16:creationId xmlns:a16="http://schemas.microsoft.com/office/drawing/2014/main" id="{E2A10201-4660-B845-BD5F-71F91820A421}"/>
              </a:ext>
            </a:extLst>
          </p:cNvPr>
          <p:cNvGrpSpPr/>
          <p:nvPr/>
        </p:nvGrpSpPr>
        <p:grpSpPr>
          <a:xfrm>
            <a:off x="2599817" y="6035640"/>
            <a:ext cx="350280" cy="525960"/>
            <a:chOff x="2599817" y="6035640"/>
            <a:chExt cx="3502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FA783952-743E-FF96-0DA2-E3AE91EA6A41}"/>
                    </a:ext>
                  </a:extLst>
                </p14:cNvPr>
                <p14:cNvContentPartPr/>
                <p14:nvPr/>
              </p14:nvContentPartPr>
              <p14:xfrm>
                <a:off x="2599817" y="6035640"/>
                <a:ext cx="195840" cy="343800"/>
              </p14:xfrm>
            </p:contentPart>
          </mc:Choice>
          <mc:Fallback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FA783952-743E-FF96-0DA2-E3AE91EA6A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82177" y="6017640"/>
                  <a:ext cx="231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7820C8F4-2A33-956A-7F33-818841071729}"/>
                    </a:ext>
                  </a:extLst>
                </p14:cNvPr>
                <p14:cNvContentPartPr/>
                <p14:nvPr/>
              </p14:nvContentPartPr>
              <p14:xfrm>
                <a:off x="2761457" y="6523080"/>
                <a:ext cx="188640" cy="38520"/>
              </p14:xfrm>
            </p:contentPart>
          </mc:Choice>
          <mc:Fallback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7820C8F4-2A33-956A-7F33-8188410717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43457" y="6505440"/>
                  <a:ext cx="2242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28107B6A-727D-7BE7-7320-D30293684AA7}"/>
              </a:ext>
            </a:extLst>
          </p:cNvPr>
          <p:cNvGrpSpPr/>
          <p:nvPr/>
        </p:nvGrpSpPr>
        <p:grpSpPr>
          <a:xfrm>
            <a:off x="1268177" y="6076680"/>
            <a:ext cx="666360" cy="635760"/>
            <a:chOff x="1268177" y="6076680"/>
            <a:chExt cx="666360" cy="63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C5C60703-F511-3FF3-60CC-28312E2E13B9}"/>
                    </a:ext>
                  </a:extLst>
                </p14:cNvPr>
                <p14:cNvContentPartPr/>
                <p14:nvPr/>
              </p14:nvContentPartPr>
              <p14:xfrm>
                <a:off x="1268177" y="6117720"/>
                <a:ext cx="666360" cy="594720"/>
              </p14:xfrm>
            </p:contentPart>
          </mc:Choice>
          <mc:Fallback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C5C60703-F511-3FF3-60CC-28312E2E13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50537" y="6099720"/>
                  <a:ext cx="70200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95668B4F-0D29-650B-51EE-28E5FBC13D59}"/>
                    </a:ext>
                  </a:extLst>
                </p14:cNvPr>
                <p14:cNvContentPartPr/>
                <p14:nvPr/>
              </p14:nvContentPartPr>
              <p14:xfrm>
                <a:off x="1836617" y="6076680"/>
                <a:ext cx="13680" cy="7920"/>
              </p14:xfrm>
            </p:contentPart>
          </mc:Choice>
          <mc:Fallback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95668B4F-0D29-650B-51EE-28E5FBC13D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18977" y="6058680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EE71DE23-7FF8-F08B-2409-0CCC3ECC5EFA}"/>
                    </a:ext>
                  </a:extLst>
                </p14:cNvPr>
                <p14:cNvContentPartPr/>
                <p14:nvPr/>
              </p14:nvContentPartPr>
              <p14:xfrm>
                <a:off x="1585697" y="6609840"/>
                <a:ext cx="162720" cy="62280"/>
              </p14:xfrm>
            </p:contentPart>
          </mc:Choice>
          <mc:Fallback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EE71DE23-7FF8-F08B-2409-0CCC3ECC5E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68057" y="6592200"/>
                  <a:ext cx="19836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093" name="Ink 2092">
                <a:extLst>
                  <a:ext uri="{FF2B5EF4-FFF2-40B4-BE49-F238E27FC236}">
                    <a16:creationId xmlns:a16="http://schemas.microsoft.com/office/drawing/2014/main" id="{B4354BC1-1ECE-833E-843F-1DAA2A35DE38}"/>
                  </a:ext>
                </a:extLst>
              </p14:cNvPr>
              <p14:cNvContentPartPr/>
              <p14:nvPr/>
            </p14:nvContentPartPr>
            <p14:xfrm>
              <a:off x="687857" y="6169200"/>
              <a:ext cx="219600" cy="328320"/>
            </p14:xfrm>
          </p:contentPart>
        </mc:Choice>
        <mc:Fallback>
          <p:pic>
            <p:nvPicPr>
              <p:cNvPr id="2093" name="Ink 2092">
                <a:extLst>
                  <a:ext uri="{FF2B5EF4-FFF2-40B4-BE49-F238E27FC236}">
                    <a16:creationId xmlns:a16="http://schemas.microsoft.com/office/drawing/2014/main" id="{B4354BC1-1ECE-833E-843F-1DAA2A35DE3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0217" y="6151200"/>
                <a:ext cx="255240" cy="3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4660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4.113 Hard Disks, Sectors, Zone Bit ...">
            <a:extLst>
              <a:ext uri="{FF2B5EF4-FFF2-40B4-BE49-F238E27FC236}">
                <a16:creationId xmlns:a16="http://schemas.microsoft.com/office/drawing/2014/main" id="{18E7DA05-A53A-4532-AA3F-950534C4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358742" cy="41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256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18F98-5625-6248-4EE3-62DB7E406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28700"/>
            <a:ext cx="7499350" cy="48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latin typeface="Arial" pitchFamily="34" charset="0"/>
                <a:cs typeface="Arial" pitchFamily="34" charset="0"/>
              </a:rPr>
              <a:t>تقریبا" تمامی کامپیوترهای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Desktop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از اینترفیس موازی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PATA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استفاده می نمایند.. حداکثر سرعت انتقال داده در این نوع اینترفیس ها ، 100 و يا 133 مگابایت در ثانیه است. بر اساس مجموعه تست های انجام شده بر روی اينترفيس های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ATA/133 ،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مشخص شده است که سرعت آنان تاثير مشهودی را در افزايش کارائی بدنبال نداشته است ، چراکه درایوهای موجود امکان استفاده مناسب از سرعت بالای انتقال داده در باندهای عریض را دارا نمی باشند.  درایوهای موجود در سرعت بالای 100 و یا بیشتر ممکن است دچار مشکل شوند 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arallel ATA - Wikipedia">
            <a:extLst>
              <a:ext uri="{FF2B5EF4-FFF2-40B4-BE49-F238E27FC236}">
                <a16:creationId xmlns:a16="http://schemas.microsoft.com/office/drawing/2014/main" id="{F4994484-9514-9818-867F-FE569857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2590800" cy="19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B2A967-A928-069B-BB40-7BE3CD34E3F4}"/>
                  </a:ext>
                </a:extLst>
              </p14:cNvPr>
              <p14:cNvContentPartPr/>
              <p14:nvPr/>
            </p14:nvContentPartPr>
            <p14:xfrm>
              <a:off x="3583000" y="4238280"/>
              <a:ext cx="16200" cy="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B2A967-A928-069B-BB40-7BE3CD34E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5000" y="4220280"/>
                <a:ext cx="518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4416EE6-A159-C1D0-4CEE-59F2AE188CEF}"/>
              </a:ext>
            </a:extLst>
          </p:cNvPr>
          <p:cNvGrpSpPr/>
          <p:nvPr/>
        </p:nvGrpSpPr>
        <p:grpSpPr>
          <a:xfrm>
            <a:off x="3723040" y="3220920"/>
            <a:ext cx="2318400" cy="799920"/>
            <a:chOff x="3723040" y="3220920"/>
            <a:chExt cx="2318400" cy="7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C7FDB6-5101-B9E2-C622-0D61A95864C9}"/>
                    </a:ext>
                  </a:extLst>
                </p14:cNvPr>
                <p14:cNvContentPartPr/>
                <p14:nvPr/>
              </p14:nvContentPartPr>
              <p14:xfrm>
                <a:off x="3723040" y="3484800"/>
                <a:ext cx="1430640" cy="536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C7FDB6-5101-B9E2-C622-0D61A95864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05040" y="3467160"/>
                  <a:ext cx="14662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232F1B-8EDF-BF59-05FC-D88AFEF76A0F}"/>
                    </a:ext>
                  </a:extLst>
                </p14:cNvPr>
                <p14:cNvContentPartPr/>
                <p14:nvPr/>
              </p14:nvContentPartPr>
              <p14:xfrm>
                <a:off x="4330000" y="3331800"/>
                <a:ext cx="217800" cy="165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232F1B-8EDF-BF59-05FC-D88AFEF76A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2360" y="3314160"/>
                  <a:ext cx="253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086274-1C56-2861-3545-0D16EBA62D98}"/>
                    </a:ext>
                  </a:extLst>
                </p14:cNvPr>
                <p14:cNvContentPartPr/>
                <p14:nvPr/>
              </p14:nvContentPartPr>
              <p14:xfrm>
                <a:off x="4013200" y="3287520"/>
                <a:ext cx="402480" cy="117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086274-1C56-2861-3545-0D16EBA62D9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95560" y="3269520"/>
                  <a:ext cx="438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4CFB38-1782-F63C-65F8-51B0AAECB961}"/>
                    </a:ext>
                  </a:extLst>
                </p14:cNvPr>
                <p14:cNvContentPartPr/>
                <p14:nvPr/>
              </p14:nvContentPartPr>
              <p14:xfrm>
                <a:off x="4039480" y="3220920"/>
                <a:ext cx="150840" cy="2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4CFB38-1782-F63C-65F8-51B0AAECB9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21840" y="3202920"/>
                  <a:ext cx="186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ACD661-A379-4C52-3596-06139DD22EAB}"/>
                    </a:ext>
                  </a:extLst>
                </p14:cNvPr>
                <p14:cNvContentPartPr/>
                <p14:nvPr/>
              </p14:nvContentPartPr>
              <p14:xfrm>
                <a:off x="5525200" y="3344400"/>
                <a:ext cx="137880" cy="27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ACD661-A379-4C52-3596-06139DD22E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07200" y="3326760"/>
                  <a:ext cx="173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AC98E2-0160-086C-57D3-E3A8A0CAA13A}"/>
                    </a:ext>
                  </a:extLst>
                </p14:cNvPr>
                <p14:cNvContentPartPr/>
                <p14:nvPr/>
              </p14:nvContentPartPr>
              <p14:xfrm>
                <a:off x="5748400" y="3522600"/>
                <a:ext cx="92160" cy="59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AC98E2-0160-086C-57D3-E3A8A0CAA1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30760" y="3504960"/>
                  <a:ext cx="12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D52F0D-7F41-4933-2DA5-CE8ADE55A7EC}"/>
                    </a:ext>
                  </a:extLst>
                </p14:cNvPr>
                <p14:cNvContentPartPr/>
                <p14:nvPr/>
              </p14:nvContentPartPr>
              <p14:xfrm>
                <a:off x="5951800" y="3534840"/>
                <a:ext cx="89640" cy="63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D52F0D-7F41-4933-2DA5-CE8ADE55A7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34160" y="3517200"/>
                  <a:ext cx="1252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757007-5093-7667-DD71-8E5760ED5528}"/>
              </a:ext>
            </a:extLst>
          </p:cNvPr>
          <p:cNvGrpSpPr/>
          <p:nvPr/>
        </p:nvGrpSpPr>
        <p:grpSpPr>
          <a:xfrm>
            <a:off x="6505840" y="3353400"/>
            <a:ext cx="1008000" cy="402480"/>
            <a:chOff x="6505840" y="3353400"/>
            <a:chExt cx="100800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F54B14-2B9A-0A17-91CF-D3452A144D9C}"/>
                    </a:ext>
                  </a:extLst>
                </p14:cNvPr>
                <p14:cNvContentPartPr/>
                <p14:nvPr/>
              </p14:nvContentPartPr>
              <p14:xfrm>
                <a:off x="6505840" y="3407040"/>
                <a:ext cx="93960" cy="210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F54B14-2B9A-0A17-91CF-D3452A144D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88200" y="3389400"/>
                  <a:ext cx="129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C8CE97-EC58-7182-BD29-BC05128FDD2A}"/>
                    </a:ext>
                  </a:extLst>
                </p14:cNvPr>
                <p14:cNvContentPartPr/>
                <p14:nvPr/>
              </p14:nvContentPartPr>
              <p14:xfrm>
                <a:off x="6583600" y="3722400"/>
                <a:ext cx="215640" cy="33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C8CE97-EC58-7182-BD29-BC05128FDD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65600" y="3704760"/>
                  <a:ext cx="251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2B3184-9075-7A9F-450F-C02CA8B81B38}"/>
                    </a:ext>
                  </a:extLst>
                </p14:cNvPr>
                <p14:cNvContentPartPr/>
                <p14:nvPr/>
              </p14:nvContentPartPr>
              <p14:xfrm>
                <a:off x="6916240" y="3385440"/>
                <a:ext cx="73800" cy="254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2B3184-9075-7A9F-450F-C02CA8B81B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8600" y="3367800"/>
                  <a:ext cx="109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E1AF7E-60CA-581A-A2E4-0F74790CB5DB}"/>
                    </a:ext>
                  </a:extLst>
                </p14:cNvPr>
                <p14:cNvContentPartPr/>
                <p14:nvPr/>
              </p14:nvContentPartPr>
              <p14:xfrm>
                <a:off x="7058800" y="3353400"/>
                <a:ext cx="179640" cy="225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E1AF7E-60CA-581A-A2E4-0F74790C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40800" y="3335760"/>
                  <a:ext cx="215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DF5C1C-B525-D421-4FE0-0AA260C62BEB}"/>
                    </a:ext>
                  </a:extLst>
                </p14:cNvPr>
                <p14:cNvContentPartPr/>
                <p14:nvPr/>
              </p14:nvContentPartPr>
              <p14:xfrm>
                <a:off x="7359400" y="3372840"/>
                <a:ext cx="154440" cy="23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DF5C1C-B525-D421-4FE0-0AA260C62B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1760" y="3355200"/>
                  <a:ext cx="19008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143067-6648-CD0C-6887-623DCF431AB7}"/>
              </a:ext>
            </a:extLst>
          </p:cNvPr>
          <p:cNvGrpSpPr/>
          <p:nvPr/>
        </p:nvGrpSpPr>
        <p:grpSpPr>
          <a:xfrm>
            <a:off x="7942600" y="3321720"/>
            <a:ext cx="1178640" cy="380880"/>
            <a:chOff x="7942600" y="3321720"/>
            <a:chExt cx="117864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A7AC8A-8AF8-976A-4E9A-F8A8E9131CDD}"/>
                    </a:ext>
                  </a:extLst>
                </p14:cNvPr>
                <p14:cNvContentPartPr/>
                <p14:nvPr/>
              </p14:nvContentPartPr>
              <p14:xfrm>
                <a:off x="7942600" y="3436920"/>
                <a:ext cx="374040" cy="194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A7AC8A-8AF8-976A-4E9A-F8A8E9131C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24960" y="3418920"/>
                  <a:ext cx="409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854DEB-CE05-FAD1-6CE9-CF1943A6ABD1}"/>
                    </a:ext>
                  </a:extLst>
                </p14:cNvPr>
                <p14:cNvContentPartPr/>
                <p14:nvPr/>
              </p14:nvContentPartPr>
              <p14:xfrm>
                <a:off x="8420320" y="3446280"/>
                <a:ext cx="38880" cy="151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854DEB-CE05-FAD1-6CE9-CF1943A6AB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02320" y="3428280"/>
                  <a:ext cx="74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5B773A-DC9E-0707-F3F9-D729E558B076}"/>
                    </a:ext>
                  </a:extLst>
                </p14:cNvPr>
                <p14:cNvContentPartPr/>
                <p14:nvPr/>
              </p14:nvContentPartPr>
              <p14:xfrm>
                <a:off x="8401960" y="3342240"/>
                <a:ext cx="218880" cy="27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5B773A-DC9E-0707-F3F9-D729E558B0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83960" y="3324600"/>
                  <a:ext cx="254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39E304-2E84-4C39-AA6E-63881EAF017A}"/>
                    </a:ext>
                  </a:extLst>
                </p14:cNvPr>
                <p14:cNvContentPartPr/>
                <p14:nvPr/>
              </p14:nvContentPartPr>
              <p14:xfrm>
                <a:off x="8781400" y="3321720"/>
                <a:ext cx="39240" cy="38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39E304-2E84-4C39-AA6E-63881EAF01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63400" y="3303720"/>
                  <a:ext cx="748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7EA00A-05D8-BDDE-1C3E-5842869C338E}"/>
                    </a:ext>
                  </a:extLst>
                </p14:cNvPr>
                <p14:cNvContentPartPr/>
                <p14:nvPr/>
              </p14:nvContentPartPr>
              <p14:xfrm>
                <a:off x="8936200" y="3351600"/>
                <a:ext cx="185040" cy="318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7EA00A-05D8-BDDE-1C3E-5842869C338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18560" y="3333600"/>
                  <a:ext cx="22068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E0F4204-7919-3053-BE1D-707A2A52AE26}"/>
                  </a:ext>
                </a:extLst>
              </p14:cNvPr>
              <p14:cNvContentPartPr/>
              <p14:nvPr/>
            </p14:nvContentPartPr>
            <p14:xfrm>
              <a:off x="7983640" y="3857400"/>
              <a:ext cx="133920" cy="312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E0F4204-7919-3053-BE1D-707A2A52AE2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65640" y="3839760"/>
                <a:ext cx="169560" cy="347760"/>
              </a:xfrm>
              <a:prstGeom prst="rect">
                <a:avLst/>
              </a:prstGeom>
            </p:spPr>
          </p:pic>
        </mc:Fallback>
      </mc:AlternateContent>
      <p:pic>
        <p:nvPicPr>
          <p:cNvPr id="5124" name="Picture 4" descr="CableCreation SATA III Cable ...">
            <a:extLst>
              <a:ext uri="{FF2B5EF4-FFF2-40B4-BE49-F238E27FC236}">
                <a16:creationId xmlns:a16="http://schemas.microsoft.com/office/drawing/2014/main" id="{D015F235-1998-7973-C9B6-F81440F6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5" y="4388110"/>
            <a:ext cx="2207800" cy="15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48441B9-2A7B-E0C2-3EF3-87A42DB613C4}"/>
                  </a:ext>
                </a:extLst>
              </p14:cNvPr>
              <p14:cNvContentPartPr/>
              <p14:nvPr/>
            </p14:nvContentPartPr>
            <p14:xfrm>
              <a:off x="4697920" y="5382000"/>
              <a:ext cx="888480" cy="173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48441B9-2A7B-E0C2-3EF3-87A42DB613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80280" y="5364360"/>
                <a:ext cx="9241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08E8AF8-C0E2-4D8B-4EB7-E1B420A6FD02}"/>
              </a:ext>
            </a:extLst>
          </p:cNvPr>
          <p:cNvGrpSpPr/>
          <p:nvPr/>
        </p:nvGrpSpPr>
        <p:grpSpPr>
          <a:xfrm>
            <a:off x="2847880" y="5236560"/>
            <a:ext cx="1076040" cy="448560"/>
            <a:chOff x="2847880" y="5236560"/>
            <a:chExt cx="107604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C418C9-5743-41A8-3889-79A3B351D893}"/>
                    </a:ext>
                  </a:extLst>
                </p14:cNvPr>
                <p14:cNvContentPartPr/>
                <p14:nvPr/>
              </p14:nvContentPartPr>
              <p14:xfrm>
                <a:off x="2847880" y="5293440"/>
                <a:ext cx="189000" cy="370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C418C9-5743-41A8-3889-79A3B351D8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30240" y="5275800"/>
                  <a:ext cx="224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EC4626E-B001-4141-1E48-C9FA4366544D}"/>
                    </a:ext>
                  </a:extLst>
                </p14:cNvPr>
                <p14:cNvContentPartPr/>
                <p14:nvPr/>
              </p14:nvContentPartPr>
              <p14:xfrm>
                <a:off x="3135160" y="5369400"/>
                <a:ext cx="240120" cy="315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EC4626E-B001-4141-1E48-C9FA4366544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17160" y="5351760"/>
                  <a:ext cx="275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429B76-BEDA-0E84-D834-A5D2D1950F85}"/>
                    </a:ext>
                  </a:extLst>
                </p14:cNvPr>
                <p14:cNvContentPartPr/>
                <p14:nvPr/>
              </p14:nvContentPartPr>
              <p14:xfrm>
                <a:off x="3369160" y="5236560"/>
                <a:ext cx="119880" cy="351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429B76-BEDA-0E84-D834-A5D2D1950F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1520" y="5218920"/>
                  <a:ext cx="1555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3529D9-3B55-B172-9770-BE46BEEB2486}"/>
                    </a:ext>
                  </a:extLst>
                </p14:cNvPr>
                <p14:cNvContentPartPr/>
                <p14:nvPr/>
              </p14:nvContentPartPr>
              <p14:xfrm>
                <a:off x="3381400" y="5383440"/>
                <a:ext cx="207720" cy="47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3529D9-3B55-B172-9770-BE46BEEB24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3400" y="5365440"/>
                  <a:ext cx="243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6DB0C7-CF91-391C-8EB3-E23F800E2485}"/>
                    </a:ext>
                  </a:extLst>
                </p14:cNvPr>
                <p14:cNvContentPartPr/>
                <p14:nvPr/>
              </p14:nvContentPartPr>
              <p14:xfrm>
                <a:off x="3561400" y="5400000"/>
                <a:ext cx="362520" cy="208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6DB0C7-CF91-391C-8EB3-E23F800E24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43400" y="5382000"/>
                  <a:ext cx="3981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08BF5D-9F9E-30FB-BB11-E292DF1CC839}"/>
              </a:ext>
            </a:extLst>
          </p:cNvPr>
          <p:cNvGrpSpPr/>
          <p:nvPr/>
        </p:nvGrpSpPr>
        <p:grpSpPr>
          <a:xfrm>
            <a:off x="1477360" y="3588840"/>
            <a:ext cx="1331280" cy="1154880"/>
            <a:chOff x="1477360" y="3588840"/>
            <a:chExt cx="1331280" cy="11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0FA31E-FF7C-FF03-D000-1DE283252319}"/>
                    </a:ext>
                  </a:extLst>
                </p14:cNvPr>
                <p14:cNvContentPartPr/>
                <p14:nvPr/>
              </p14:nvContentPartPr>
              <p14:xfrm>
                <a:off x="2491840" y="3669840"/>
                <a:ext cx="290880" cy="265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0FA31E-FF7C-FF03-D000-1DE2832523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73840" y="3652200"/>
                  <a:ext cx="326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14DB6D-7B84-99D5-4B10-AD508C3A122F}"/>
                    </a:ext>
                  </a:extLst>
                </p14:cNvPr>
                <p14:cNvContentPartPr/>
                <p14:nvPr/>
              </p14:nvContentPartPr>
              <p14:xfrm>
                <a:off x="2643760" y="3588840"/>
                <a:ext cx="4320" cy="19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14DB6D-7B84-99D5-4B10-AD508C3A12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25760" y="3571200"/>
                  <a:ext cx="39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3AC08D-9E28-1693-5FC9-324C71F5351D}"/>
                    </a:ext>
                  </a:extLst>
                </p14:cNvPr>
                <p14:cNvContentPartPr/>
                <p14:nvPr/>
              </p14:nvContentPartPr>
              <p14:xfrm>
                <a:off x="2282680" y="3845160"/>
                <a:ext cx="230760" cy="339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3AC08D-9E28-1693-5FC9-324C71F535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64680" y="3827520"/>
                  <a:ext cx="266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FA2036-D891-0D49-A36C-ECCB7FBA156F}"/>
                    </a:ext>
                  </a:extLst>
                </p14:cNvPr>
                <p14:cNvContentPartPr/>
                <p14:nvPr/>
              </p14:nvContentPartPr>
              <p14:xfrm>
                <a:off x="2623600" y="4124880"/>
                <a:ext cx="8280" cy="6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FA2036-D891-0D49-A36C-ECCB7FBA15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05960" y="4106880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1E1F04-788C-7D70-5677-7ECC5C99FCE4}"/>
                    </a:ext>
                  </a:extLst>
                </p14:cNvPr>
                <p14:cNvContentPartPr/>
                <p14:nvPr/>
              </p14:nvContentPartPr>
              <p14:xfrm>
                <a:off x="1477360" y="4529160"/>
                <a:ext cx="199440" cy="214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1E1F04-788C-7D70-5677-7ECC5C99FC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9720" y="4511160"/>
                  <a:ext cx="235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50E3FE-CD81-2498-FEAB-6875758F25D8}"/>
                    </a:ext>
                  </a:extLst>
                </p14:cNvPr>
                <p14:cNvContentPartPr/>
                <p14:nvPr/>
              </p14:nvContentPartPr>
              <p14:xfrm>
                <a:off x="1544680" y="4460400"/>
                <a:ext cx="129960" cy="150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50E3FE-CD81-2498-FEAB-6875758F25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26680" y="4442760"/>
                  <a:ext cx="165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EE700D-E0F8-93E1-A4B8-81200D2F54C8}"/>
                    </a:ext>
                  </a:extLst>
                </p14:cNvPr>
                <p14:cNvContentPartPr/>
                <p14:nvPr/>
              </p14:nvContentPartPr>
              <p14:xfrm>
                <a:off x="1767520" y="4366080"/>
                <a:ext cx="187920" cy="174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EE700D-E0F8-93E1-A4B8-81200D2F54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49520" y="4348080"/>
                  <a:ext cx="223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16842C-7EBE-5BA2-7F4B-6C22E94ABD50}"/>
                    </a:ext>
                  </a:extLst>
                </p14:cNvPr>
                <p14:cNvContentPartPr/>
                <p14:nvPr/>
              </p14:nvContentPartPr>
              <p14:xfrm>
                <a:off x="1784440" y="4155840"/>
                <a:ext cx="167760" cy="184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16842C-7EBE-5BA2-7F4B-6C22E94ABD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66800" y="4138200"/>
                  <a:ext cx="203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E9CF0C-6D95-EA4F-0136-3AFC95548B2E}"/>
                    </a:ext>
                  </a:extLst>
                </p14:cNvPr>
                <p14:cNvContentPartPr/>
                <p14:nvPr/>
              </p14:nvContentPartPr>
              <p14:xfrm>
                <a:off x="1784440" y="4233600"/>
                <a:ext cx="122040" cy="105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E9CF0C-6D95-EA4F-0136-3AFC95548B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66800" y="4215960"/>
                  <a:ext cx="15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C9447C-8914-DBA0-E57F-3E5E6BAC8F6B}"/>
                    </a:ext>
                  </a:extLst>
                </p14:cNvPr>
                <p14:cNvContentPartPr/>
                <p14:nvPr/>
              </p14:nvContentPartPr>
              <p14:xfrm>
                <a:off x="1987480" y="4213080"/>
                <a:ext cx="227880" cy="123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C9447C-8914-DBA0-E57F-3E5E6BAC8F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69480" y="4195080"/>
                  <a:ext cx="263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9B9BDB-F864-E268-CA0E-4EC516472F37}"/>
                    </a:ext>
                  </a:extLst>
                </p14:cNvPr>
                <p14:cNvContentPartPr/>
                <p14:nvPr/>
              </p14:nvContentPartPr>
              <p14:xfrm>
                <a:off x="2629360" y="4206240"/>
                <a:ext cx="179280" cy="221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9B9BDB-F864-E268-CA0E-4EC516472F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11360" y="4188600"/>
                  <a:ext cx="214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EACCB6-61AD-9828-A80D-B27AC33F1E95}"/>
                    </a:ext>
                  </a:extLst>
                </p14:cNvPr>
                <p14:cNvContentPartPr/>
                <p14:nvPr/>
              </p14:nvContentPartPr>
              <p14:xfrm>
                <a:off x="2552680" y="4251600"/>
                <a:ext cx="99000" cy="133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EACCB6-61AD-9828-A80D-B27AC33F1E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34680" y="4233960"/>
                  <a:ext cx="134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31574B-F551-79BB-1384-E079E428D4AF}"/>
                    </a:ext>
                  </a:extLst>
                </p14:cNvPr>
                <p14:cNvContentPartPr/>
                <p14:nvPr/>
              </p14:nvContentPartPr>
              <p14:xfrm>
                <a:off x="2526040" y="4371840"/>
                <a:ext cx="33120" cy="126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31574B-F551-79BB-1384-E079E428D4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8400" y="4354200"/>
                  <a:ext cx="6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2468EF8-A458-CF96-906F-6D202412092C}"/>
                    </a:ext>
                  </a:extLst>
                </p14:cNvPr>
                <p14:cNvContentPartPr/>
                <p14:nvPr/>
              </p14:nvContentPartPr>
              <p14:xfrm>
                <a:off x="2540440" y="4313520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2468EF8-A458-CF96-906F-6D20241209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2800" y="4295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32ACD0-2FF1-28B8-17D3-8DFA3411D1DE}"/>
                    </a:ext>
                  </a:extLst>
                </p14:cNvPr>
                <p14:cNvContentPartPr/>
                <p14:nvPr/>
              </p14:nvContentPartPr>
              <p14:xfrm>
                <a:off x="2349280" y="4346640"/>
                <a:ext cx="164520" cy="28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32ACD0-2FF1-28B8-17D3-8DFA3411D1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31280" y="4329000"/>
                  <a:ext cx="20016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614172D-1090-6BE1-4251-D46E2D342F12}"/>
              </a:ext>
            </a:extLst>
          </p:cNvPr>
          <p:cNvGrpSpPr/>
          <p:nvPr/>
        </p:nvGrpSpPr>
        <p:grpSpPr>
          <a:xfrm>
            <a:off x="3430720" y="5824440"/>
            <a:ext cx="550080" cy="317880"/>
            <a:chOff x="3430720" y="5824440"/>
            <a:chExt cx="55008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E511BF-DF2A-AD8E-ADD0-9392CA266516}"/>
                    </a:ext>
                  </a:extLst>
                </p14:cNvPr>
                <p14:cNvContentPartPr/>
                <p14:nvPr/>
              </p14:nvContentPartPr>
              <p14:xfrm>
                <a:off x="3590920" y="5930640"/>
                <a:ext cx="389880" cy="211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E511BF-DF2A-AD8E-ADD0-9392CA2665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72920" y="5912640"/>
                  <a:ext cx="425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631B0B-07FB-E9F7-0061-C097E5BB0EFF}"/>
                    </a:ext>
                  </a:extLst>
                </p14:cNvPr>
                <p14:cNvContentPartPr/>
                <p14:nvPr/>
              </p14:nvContentPartPr>
              <p14:xfrm>
                <a:off x="3430720" y="5824440"/>
                <a:ext cx="239400" cy="231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631B0B-07FB-E9F7-0061-C097E5BB0E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13080" y="5806440"/>
                  <a:ext cx="27504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8C6875F-CEBF-CF20-60B0-D371F389FF7A}"/>
              </a:ext>
            </a:extLst>
          </p:cNvPr>
          <p:cNvGrpSpPr/>
          <p:nvPr/>
        </p:nvGrpSpPr>
        <p:grpSpPr>
          <a:xfrm>
            <a:off x="5817160" y="5705640"/>
            <a:ext cx="423360" cy="245880"/>
            <a:chOff x="5817160" y="5705640"/>
            <a:chExt cx="42336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42C3D8-8852-C349-B334-550D91BE2945}"/>
                    </a:ext>
                  </a:extLst>
                </p14:cNvPr>
                <p14:cNvContentPartPr/>
                <p14:nvPr/>
              </p14:nvContentPartPr>
              <p14:xfrm>
                <a:off x="6099400" y="5837760"/>
                <a:ext cx="141120" cy="113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42C3D8-8852-C349-B334-550D91BE29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81760" y="5820120"/>
                  <a:ext cx="176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DE2D43-43CE-D702-D02E-4E73CE3C07C0}"/>
                    </a:ext>
                  </a:extLst>
                </p14:cNvPr>
                <p14:cNvContentPartPr/>
                <p14:nvPr/>
              </p14:nvContentPartPr>
              <p14:xfrm>
                <a:off x="5989960" y="5770800"/>
                <a:ext cx="177120" cy="135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DE2D43-43CE-D702-D02E-4E73CE3C07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71960" y="5753160"/>
                  <a:ext cx="212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30BE02-334D-9DB5-D4D6-239CFD87DEAD}"/>
                    </a:ext>
                  </a:extLst>
                </p14:cNvPr>
                <p14:cNvContentPartPr/>
                <p14:nvPr/>
              </p14:nvContentPartPr>
              <p14:xfrm>
                <a:off x="5921200" y="5770800"/>
                <a:ext cx="134640" cy="123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30BE02-334D-9DB5-D4D6-239CFD87DE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03200" y="5753160"/>
                  <a:ext cx="17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A64763-79E5-64C3-725C-B663AF71411D}"/>
                    </a:ext>
                  </a:extLst>
                </p14:cNvPr>
                <p14:cNvContentPartPr/>
                <p14:nvPr/>
              </p14:nvContentPartPr>
              <p14:xfrm>
                <a:off x="5817160" y="5705640"/>
                <a:ext cx="138600" cy="119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A64763-79E5-64C3-725C-B663AF7141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99520" y="5687640"/>
                  <a:ext cx="1742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8DB8B24D-0A4F-2E24-4095-E62FCC23AB34}"/>
              </a:ext>
            </a:extLst>
          </p:cNvPr>
          <p:cNvGrpSpPr/>
          <p:nvPr/>
        </p:nvGrpSpPr>
        <p:grpSpPr>
          <a:xfrm>
            <a:off x="3151000" y="4195800"/>
            <a:ext cx="785880" cy="534960"/>
            <a:chOff x="3151000" y="4195800"/>
            <a:chExt cx="78588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C3CD69-556E-F71A-F17E-D6F71F92B5EC}"/>
                    </a:ext>
                  </a:extLst>
                </p14:cNvPr>
                <p14:cNvContentPartPr/>
                <p14:nvPr/>
              </p14:nvContentPartPr>
              <p14:xfrm>
                <a:off x="3151000" y="4594680"/>
                <a:ext cx="169560" cy="136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C3CD69-556E-F71A-F17E-D6F71F92B5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33360" y="4576680"/>
                  <a:ext cx="205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628582-9EF8-9A8D-5505-9AC077D90187}"/>
                    </a:ext>
                  </a:extLst>
                </p14:cNvPr>
                <p14:cNvContentPartPr/>
                <p14:nvPr/>
              </p14:nvContentPartPr>
              <p14:xfrm>
                <a:off x="3312640" y="4578840"/>
                <a:ext cx="80640" cy="77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628582-9EF8-9A8D-5505-9AC077D901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94640" y="4560840"/>
                  <a:ext cx="116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519255E-1920-5995-CBE3-94D8FC848386}"/>
                    </a:ext>
                  </a:extLst>
                </p14:cNvPr>
                <p14:cNvContentPartPr/>
                <p14:nvPr/>
              </p14:nvContentPartPr>
              <p14:xfrm>
                <a:off x="3436480" y="4514400"/>
                <a:ext cx="107640" cy="106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519255E-1920-5995-CBE3-94D8FC8483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18840" y="4496760"/>
                  <a:ext cx="143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190A49D4-8E6F-689E-3EB7-AEEF26D2B619}"/>
                    </a:ext>
                  </a:extLst>
                </p14:cNvPr>
                <p14:cNvContentPartPr/>
                <p14:nvPr/>
              </p14:nvContentPartPr>
              <p14:xfrm>
                <a:off x="3451240" y="4456800"/>
                <a:ext cx="72360" cy="97920"/>
              </p14:xfrm>
            </p:contentPart>
          </mc:Choice>
          <mc:Fallback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190A49D4-8E6F-689E-3EB7-AEEF26D2B6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33600" y="4439160"/>
                  <a:ext cx="108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31F4CFFD-D23B-722E-81E1-4E31029ABA8C}"/>
                    </a:ext>
                  </a:extLst>
                </p14:cNvPr>
                <p14:cNvContentPartPr/>
                <p14:nvPr/>
              </p14:nvContentPartPr>
              <p14:xfrm>
                <a:off x="3547720" y="4450680"/>
                <a:ext cx="63720" cy="73800"/>
              </p14:xfrm>
            </p:contentPart>
          </mc:Choice>
          <mc:Fallback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31F4CFFD-D23B-722E-81E1-4E31029ABA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29720" y="4432680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A664F080-0F87-B966-5AD9-2D0168322C6B}"/>
                    </a:ext>
                  </a:extLst>
                </p14:cNvPr>
                <p14:cNvContentPartPr/>
                <p14:nvPr/>
              </p14:nvContentPartPr>
              <p14:xfrm>
                <a:off x="3576520" y="4372920"/>
                <a:ext cx="6840" cy="10800"/>
              </p14:xfrm>
            </p:contentPart>
          </mc:Choice>
          <mc:Fallback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A664F080-0F87-B966-5AD9-2D0168322C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58520" y="4354920"/>
                  <a:ext cx="42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29446AE4-2AAC-0BFB-0DC9-40598EA745C7}"/>
                    </a:ext>
                  </a:extLst>
                </p14:cNvPr>
                <p14:cNvContentPartPr/>
                <p14:nvPr/>
              </p14:nvContentPartPr>
              <p14:xfrm>
                <a:off x="3614680" y="4369680"/>
                <a:ext cx="173520" cy="110880"/>
              </p14:xfrm>
            </p:contentPart>
          </mc:Choice>
          <mc:Fallback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29446AE4-2AAC-0BFB-0DC9-40598EA745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96680" y="4351680"/>
                  <a:ext cx="209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F5500A7A-F26D-EBA8-F0D5-966BF25FB5E4}"/>
                    </a:ext>
                  </a:extLst>
                </p14:cNvPr>
                <p14:cNvContentPartPr/>
                <p14:nvPr/>
              </p14:nvContentPartPr>
              <p14:xfrm>
                <a:off x="3846880" y="4195800"/>
                <a:ext cx="90000" cy="207000"/>
              </p14:xfrm>
            </p:contentPart>
          </mc:Choice>
          <mc:Fallback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F5500A7A-F26D-EBA8-F0D5-966BF25FB5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28880" y="4178160"/>
                  <a:ext cx="125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ACE86633-7D06-8B12-82C0-FCD288DDF3CC}"/>
                    </a:ext>
                  </a:extLst>
                </p14:cNvPr>
                <p14:cNvContentPartPr/>
                <p14:nvPr/>
              </p14:nvContentPartPr>
              <p14:xfrm>
                <a:off x="3803680" y="4274640"/>
                <a:ext cx="92520" cy="50760"/>
              </p14:xfrm>
            </p:contentPart>
          </mc:Choice>
          <mc:Fallback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ACE86633-7D06-8B12-82C0-FCD288DDF3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85680" y="4257000"/>
                  <a:ext cx="128160" cy="8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64191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08C61127-BCCA-6495-F248-D1D9602A4A98}"/>
              </a:ext>
            </a:extLst>
          </p:cNvPr>
          <p:cNvGrpSpPr/>
          <p:nvPr/>
        </p:nvGrpSpPr>
        <p:grpSpPr>
          <a:xfrm>
            <a:off x="1185400" y="1065240"/>
            <a:ext cx="7096680" cy="2765160"/>
            <a:chOff x="1185400" y="1065240"/>
            <a:chExt cx="7096680" cy="27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DB2991-2FB4-F8A3-F882-F60374C60A3B}"/>
                    </a:ext>
                  </a:extLst>
                </p14:cNvPr>
                <p14:cNvContentPartPr/>
                <p14:nvPr/>
              </p14:nvContentPartPr>
              <p14:xfrm>
                <a:off x="7499440" y="1433520"/>
                <a:ext cx="473040" cy="151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DB2991-2FB4-F8A3-F882-F60374C60A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1800" y="1415520"/>
                  <a:ext cx="508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A30FCF-A61B-9AAB-0477-3480AAA8DF25}"/>
                    </a:ext>
                  </a:extLst>
                </p14:cNvPr>
                <p14:cNvContentPartPr/>
                <p14:nvPr/>
              </p14:nvContentPartPr>
              <p14:xfrm>
                <a:off x="7721200" y="1743120"/>
                <a:ext cx="175680" cy="41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A30FCF-A61B-9AAB-0477-3480AAA8DF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03200" y="1725120"/>
                  <a:ext cx="211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070313-0957-2EBE-D678-6FED3A74AFA1}"/>
                    </a:ext>
                  </a:extLst>
                </p14:cNvPr>
                <p14:cNvContentPartPr/>
                <p14:nvPr/>
              </p14:nvContentPartPr>
              <p14:xfrm>
                <a:off x="7826680" y="1065240"/>
                <a:ext cx="455400" cy="268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070313-0957-2EBE-D678-6FED3A74AF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08680" y="1047600"/>
                  <a:ext cx="491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6ED6A4-ACD5-38C4-C2BF-D7A7DB63CDEB}"/>
                    </a:ext>
                  </a:extLst>
                </p14:cNvPr>
                <p14:cNvContentPartPr/>
                <p14:nvPr/>
              </p14:nvContentPartPr>
              <p14:xfrm>
                <a:off x="6709600" y="1262160"/>
                <a:ext cx="560160" cy="65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6ED6A4-ACD5-38C4-C2BF-D7A7DB63CD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1600" y="1244160"/>
                  <a:ext cx="59580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9F2E60-E6F9-E208-7B55-035006E50ED5}"/>
                    </a:ext>
                  </a:extLst>
                </p14:cNvPr>
                <p14:cNvContentPartPr/>
                <p14:nvPr/>
              </p14:nvContentPartPr>
              <p14:xfrm>
                <a:off x="7296400" y="1161720"/>
                <a:ext cx="10800" cy="13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9F2E60-E6F9-E208-7B55-035006E50E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8400" y="1143720"/>
                  <a:ext cx="46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ED548A-0DFB-EB1F-AA02-2548F6BB747D}"/>
                    </a:ext>
                  </a:extLst>
                </p14:cNvPr>
                <p14:cNvContentPartPr/>
                <p14:nvPr/>
              </p14:nvContentPartPr>
              <p14:xfrm>
                <a:off x="7085080" y="1730520"/>
                <a:ext cx="109800" cy="31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ED548A-0DFB-EB1F-AA02-2548F6BB74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67440" y="1712520"/>
                  <a:ext cx="145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C20533-1F76-E83E-F747-F790360143DC}"/>
                    </a:ext>
                  </a:extLst>
                </p14:cNvPr>
                <p14:cNvContentPartPr/>
                <p14:nvPr/>
              </p14:nvContentPartPr>
              <p14:xfrm>
                <a:off x="6425200" y="1412640"/>
                <a:ext cx="103680" cy="374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C20533-1F76-E83E-F747-F790360143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7200" y="1395000"/>
                  <a:ext cx="1393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F09E52-F48C-EEF0-D98F-36956E078A0F}"/>
                    </a:ext>
                  </a:extLst>
                </p14:cNvPr>
                <p14:cNvContentPartPr/>
                <p14:nvPr/>
              </p14:nvContentPartPr>
              <p14:xfrm>
                <a:off x="6315400" y="1185480"/>
                <a:ext cx="115560" cy="46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F09E52-F48C-EEF0-D98F-36956E078A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97760" y="1167840"/>
                  <a:ext cx="1512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99D162-C74C-2C41-DF6B-8F8CBE6D46FA}"/>
                    </a:ext>
                  </a:extLst>
                </p14:cNvPr>
                <p14:cNvContentPartPr/>
                <p14:nvPr/>
              </p14:nvContentPartPr>
              <p14:xfrm>
                <a:off x="6065200" y="1596960"/>
                <a:ext cx="201960" cy="228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99D162-C74C-2C41-DF6B-8F8CBE6D46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47200" y="1578960"/>
                  <a:ext cx="237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7ECB3E-A9FE-D6C8-5FFA-DD179886BF91}"/>
                    </a:ext>
                  </a:extLst>
                </p14:cNvPr>
                <p14:cNvContentPartPr/>
                <p14:nvPr/>
              </p14:nvContentPartPr>
              <p14:xfrm>
                <a:off x="5926600" y="1483920"/>
                <a:ext cx="243000" cy="439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7ECB3E-A9FE-D6C8-5FFA-DD179886BF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8600" y="1465920"/>
                  <a:ext cx="2786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355666-2AE5-5305-22ED-848CBA6BF807}"/>
                    </a:ext>
                  </a:extLst>
                </p14:cNvPr>
                <p14:cNvContentPartPr/>
                <p14:nvPr/>
              </p14:nvContentPartPr>
              <p14:xfrm>
                <a:off x="4246840" y="1322640"/>
                <a:ext cx="138600" cy="37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355666-2AE5-5305-22ED-848CBA6BF8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29200" y="1305000"/>
                  <a:ext cx="174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14EFDB-9D52-22CC-87A8-AFDF1247AF56}"/>
                    </a:ext>
                  </a:extLst>
                </p14:cNvPr>
                <p14:cNvContentPartPr/>
                <p14:nvPr/>
              </p14:nvContentPartPr>
              <p14:xfrm>
                <a:off x="4560400" y="1193400"/>
                <a:ext cx="318960" cy="46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14EFDB-9D52-22CC-87A8-AFDF1247AF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42400" y="1175760"/>
                  <a:ext cx="3546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0D4931-D473-7BF1-6344-9708CF75D862}"/>
                    </a:ext>
                  </a:extLst>
                </p14:cNvPr>
                <p14:cNvContentPartPr/>
                <p14:nvPr/>
              </p14:nvContentPartPr>
              <p14:xfrm>
                <a:off x="5030920" y="1161360"/>
                <a:ext cx="325800" cy="493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0D4931-D473-7BF1-6344-9708CF75D8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2920" y="1143360"/>
                  <a:ext cx="3614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4FBD11-113B-29E0-D139-CAA73EE22235}"/>
                    </a:ext>
                  </a:extLst>
                </p14:cNvPr>
                <p14:cNvContentPartPr/>
                <p14:nvPr/>
              </p14:nvContentPartPr>
              <p14:xfrm>
                <a:off x="3724480" y="1656360"/>
                <a:ext cx="360" cy="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4FBD11-113B-29E0-D139-CAA73EE222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06480" y="1638360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26F097-9E97-1E80-7220-D188DE602C0C}"/>
                    </a:ext>
                  </a:extLst>
                </p14:cNvPr>
                <p14:cNvContentPartPr/>
                <p14:nvPr/>
              </p14:nvContentPartPr>
              <p14:xfrm>
                <a:off x="2932480" y="1478160"/>
                <a:ext cx="315000" cy="312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26F097-9E97-1E80-7220-D188DE602C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4840" y="1460160"/>
                  <a:ext cx="350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2890C9-B54B-F7DB-DA02-56EDBCF18DEB}"/>
                    </a:ext>
                  </a:extLst>
                </p14:cNvPr>
                <p14:cNvContentPartPr/>
                <p14:nvPr/>
              </p14:nvContentPartPr>
              <p14:xfrm>
                <a:off x="2412640" y="1407240"/>
                <a:ext cx="648360" cy="260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2890C9-B54B-F7DB-DA02-56EDBCF18D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94640" y="1389600"/>
                  <a:ext cx="684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83A54F-0FA9-702F-A76F-EAF6A4B8017E}"/>
                    </a:ext>
                  </a:extLst>
                </p14:cNvPr>
                <p14:cNvContentPartPr/>
                <p14:nvPr/>
              </p14:nvContentPartPr>
              <p14:xfrm>
                <a:off x="2590840" y="1298520"/>
                <a:ext cx="169200" cy="56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83A54F-0FA9-702F-A76F-EAF6A4B801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3200" y="1280520"/>
                  <a:ext cx="204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BCB520-23A8-A087-DDA6-DCDB6ED0A82A}"/>
                    </a:ext>
                  </a:extLst>
                </p14:cNvPr>
                <p14:cNvContentPartPr/>
                <p14:nvPr/>
              </p14:nvContentPartPr>
              <p14:xfrm>
                <a:off x="2320480" y="1224360"/>
                <a:ext cx="57240" cy="349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BCB520-23A8-A087-DDA6-DCDB6ED0A8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02840" y="1206360"/>
                  <a:ext cx="928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608CED-8654-73CA-779C-BFFBD7AE93EF}"/>
                    </a:ext>
                  </a:extLst>
                </p14:cNvPr>
                <p14:cNvContentPartPr/>
                <p14:nvPr/>
              </p14:nvContentPartPr>
              <p14:xfrm>
                <a:off x="1733320" y="1486080"/>
                <a:ext cx="480240" cy="176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608CED-8654-73CA-779C-BFFBD7AE93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15680" y="1468440"/>
                  <a:ext cx="515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DE51F5-A754-4C07-6EB2-AB9924F00842}"/>
                    </a:ext>
                  </a:extLst>
                </p14:cNvPr>
                <p14:cNvContentPartPr/>
                <p14:nvPr/>
              </p14:nvContentPartPr>
              <p14:xfrm>
                <a:off x="2097280" y="1238040"/>
                <a:ext cx="828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DE51F5-A754-4C07-6EB2-AB9924F008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9640" y="1220400"/>
                  <a:ext cx="4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70C522-A070-03B8-FAA6-20F20832316B}"/>
                    </a:ext>
                  </a:extLst>
                </p14:cNvPr>
                <p14:cNvContentPartPr/>
                <p14:nvPr/>
              </p14:nvContentPartPr>
              <p14:xfrm>
                <a:off x="1920520" y="1386720"/>
                <a:ext cx="170640" cy="9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70C522-A070-03B8-FAA6-20F2083231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2880" y="1368720"/>
                  <a:ext cx="206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9ACF31-11CC-25BD-DCAC-BC0D0D318C3A}"/>
                    </a:ext>
                  </a:extLst>
                </p14:cNvPr>
                <p14:cNvContentPartPr/>
                <p14:nvPr/>
              </p14:nvContentPartPr>
              <p14:xfrm>
                <a:off x="1625680" y="1345320"/>
                <a:ext cx="198720" cy="35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9ACF31-11CC-25BD-DCAC-BC0D0D318C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08040" y="1327320"/>
                  <a:ext cx="234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E02D40-12E3-6FB8-4015-BE13CF27FCCB}"/>
                    </a:ext>
                  </a:extLst>
                </p14:cNvPr>
                <p14:cNvContentPartPr/>
                <p14:nvPr/>
              </p14:nvContentPartPr>
              <p14:xfrm>
                <a:off x="1780480" y="1340640"/>
                <a:ext cx="103680" cy="36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E02D40-12E3-6FB8-4015-BE13CF27FC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2840" y="1323000"/>
                  <a:ext cx="139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7632B7-804A-C2D7-6E92-21B6FE1DF21A}"/>
                    </a:ext>
                  </a:extLst>
                </p14:cNvPr>
                <p14:cNvContentPartPr/>
                <p14:nvPr/>
              </p14:nvContentPartPr>
              <p14:xfrm>
                <a:off x="1340920" y="1383840"/>
                <a:ext cx="195840" cy="550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7632B7-804A-C2D7-6E92-21B6FE1DF2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23280" y="1366200"/>
                  <a:ext cx="2314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AB6D50-9F9E-49CC-5AAC-D68DACE7AC83}"/>
                    </a:ext>
                  </a:extLst>
                </p14:cNvPr>
                <p14:cNvContentPartPr/>
                <p14:nvPr/>
              </p14:nvContentPartPr>
              <p14:xfrm>
                <a:off x="8029720" y="2143080"/>
                <a:ext cx="49320" cy="327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AB6D50-9F9E-49CC-5AAC-D68DACE7AC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12080" y="2125440"/>
                  <a:ext cx="849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A92FDC-0F59-4479-6A51-E2C760658C88}"/>
                    </a:ext>
                  </a:extLst>
                </p14:cNvPr>
                <p14:cNvContentPartPr/>
                <p14:nvPr/>
              </p14:nvContentPartPr>
              <p14:xfrm>
                <a:off x="7652440" y="2338560"/>
                <a:ext cx="259920" cy="246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A92FDC-0F59-4479-6A51-E2C760658C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34440" y="2320560"/>
                  <a:ext cx="295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0C6977-F734-AEED-FBF9-1BD05092F282}"/>
                    </a:ext>
                  </a:extLst>
                </p14:cNvPr>
                <p14:cNvContentPartPr/>
                <p14:nvPr/>
              </p14:nvContentPartPr>
              <p14:xfrm>
                <a:off x="7675120" y="2074680"/>
                <a:ext cx="54360" cy="419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0C6977-F734-AEED-FBF9-1BD05092F2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57120" y="2057040"/>
                  <a:ext cx="900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46B352-BF14-2E0A-E6A7-9864E71BBE79}"/>
                    </a:ext>
                  </a:extLst>
                </p14:cNvPr>
                <p14:cNvContentPartPr/>
                <p14:nvPr/>
              </p14:nvContentPartPr>
              <p14:xfrm>
                <a:off x="7459480" y="2206800"/>
                <a:ext cx="137880" cy="336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46B352-BF14-2E0A-E6A7-9864E71BBE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41840" y="2188800"/>
                  <a:ext cx="173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AB608B-05C2-CAAA-6266-15743965800E}"/>
                    </a:ext>
                  </a:extLst>
                </p14:cNvPr>
                <p14:cNvContentPartPr/>
                <p14:nvPr/>
              </p14:nvContentPartPr>
              <p14:xfrm>
                <a:off x="7400440" y="2227680"/>
                <a:ext cx="86040" cy="271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AB608B-05C2-CAAA-6266-1574396580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82440" y="2210040"/>
                  <a:ext cx="121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29E968-CFD7-A4FC-2550-9F2087A50607}"/>
                    </a:ext>
                  </a:extLst>
                </p14:cNvPr>
                <p14:cNvContentPartPr/>
                <p14:nvPr/>
              </p14:nvContentPartPr>
              <p14:xfrm>
                <a:off x="7066720" y="2244960"/>
                <a:ext cx="258840" cy="274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29E968-CFD7-A4FC-2550-9F2087A506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8720" y="2226960"/>
                  <a:ext cx="294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E7C7037-9F75-F5EF-2FE2-DF7D1F0C04E2}"/>
                    </a:ext>
                  </a:extLst>
                </p14:cNvPr>
                <p14:cNvContentPartPr/>
                <p14:nvPr/>
              </p14:nvContentPartPr>
              <p14:xfrm>
                <a:off x="6349960" y="2502360"/>
                <a:ext cx="564840" cy="99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E7C7037-9F75-F5EF-2FE2-DF7D1F0C04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1960" y="2484360"/>
                  <a:ext cx="600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B20AA8-BCB1-9AA8-2509-FA78928925E5}"/>
                    </a:ext>
                  </a:extLst>
                </p14:cNvPr>
                <p14:cNvContentPartPr/>
                <p14:nvPr/>
              </p14:nvContentPartPr>
              <p14:xfrm>
                <a:off x="6384160" y="2371680"/>
                <a:ext cx="222120" cy="6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B20AA8-BCB1-9AA8-2509-FA78928925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66520" y="2354040"/>
                  <a:ext cx="257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61ABD3-46DF-0D13-40BB-3E5F5E34251D}"/>
                    </a:ext>
                  </a:extLst>
                </p14:cNvPr>
                <p14:cNvContentPartPr/>
                <p14:nvPr/>
              </p14:nvContentPartPr>
              <p14:xfrm>
                <a:off x="5905000" y="2485080"/>
                <a:ext cx="204840" cy="240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61ABD3-46DF-0D13-40BB-3E5F5E3425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87360" y="2467440"/>
                  <a:ext cx="240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3A7B6B-4148-6CF7-F547-C6403A37A02C}"/>
                    </a:ext>
                  </a:extLst>
                </p14:cNvPr>
                <p14:cNvContentPartPr/>
                <p14:nvPr/>
              </p14:nvContentPartPr>
              <p14:xfrm>
                <a:off x="5809240" y="2564640"/>
                <a:ext cx="134640" cy="90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3A7B6B-4148-6CF7-F547-C6403A37A0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91240" y="2547000"/>
                  <a:ext cx="170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9ECD86-4CE3-D58E-C3D0-5F221E0265F1}"/>
                    </a:ext>
                  </a:extLst>
                </p14:cNvPr>
                <p14:cNvContentPartPr/>
                <p14:nvPr/>
              </p14:nvContentPartPr>
              <p14:xfrm>
                <a:off x="5372560" y="2243880"/>
                <a:ext cx="391320" cy="32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9ECD86-4CE3-D58E-C3D0-5F221E0265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54560" y="2226240"/>
                  <a:ext cx="426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AD3949-73EC-B8F6-96FF-7DF0522FFBBA}"/>
                    </a:ext>
                  </a:extLst>
                </p14:cNvPr>
                <p14:cNvContentPartPr/>
                <p14:nvPr/>
              </p14:nvContentPartPr>
              <p14:xfrm>
                <a:off x="5037040" y="2557080"/>
                <a:ext cx="170640" cy="172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AD3949-73EC-B8F6-96FF-7DF0522FFB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19400" y="2539440"/>
                  <a:ext cx="206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B8D016-39B8-DEBD-E2F1-D3F42D160715}"/>
                    </a:ext>
                  </a:extLst>
                </p14:cNvPr>
                <p14:cNvContentPartPr/>
                <p14:nvPr/>
              </p14:nvContentPartPr>
              <p14:xfrm>
                <a:off x="4761280" y="2378520"/>
                <a:ext cx="211680" cy="355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B8D016-39B8-DEBD-E2F1-D3F42D1607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43280" y="2360520"/>
                  <a:ext cx="247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6F4E69-2770-48FE-F854-E37BE3BCA6FC}"/>
                    </a:ext>
                  </a:extLst>
                </p14:cNvPr>
                <p14:cNvContentPartPr/>
                <p14:nvPr/>
              </p14:nvContentPartPr>
              <p14:xfrm>
                <a:off x="4186360" y="2157480"/>
                <a:ext cx="200880" cy="38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6F4E69-2770-48FE-F854-E37BE3BCA6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68360" y="2139480"/>
                  <a:ext cx="2365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B76DFF-6791-6F45-19E1-45C027E07396}"/>
                    </a:ext>
                  </a:extLst>
                </p14:cNvPr>
                <p14:cNvContentPartPr/>
                <p14:nvPr/>
              </p14:nvContentPartPr>
              <p14:xfrm>
                <a:off x="4272040" y="2601720"/>
                <a:ext cx="131760" cy="148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B76DFF-6791-6F45-19E1-45C027E073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4040" y="2583720"/>
                  <a:ext cx="16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58AB80-881F-C522-6DFB-ED65ADD62E2B}"/>
                    </a:ext>
                  </a:extLst>
                </p14:cNvPr>
                <p14:cNvContentPartPr/>
                <p14:nvPr/>
              </p14:nvContentPartPr>
              <p14:xfrm>
                <a:off x="3754720" y="2182320"/>
                <a:ext cx="220320" cy="408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58AB80-881F-C522-6DFB-ED65ADD62E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7080" y="2164320"/>
                  <a:ext cx="2559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453206-5811-647E-7E22-EAD27A0CE935}"/>
                    </a:ext>
                  </a:extLst>
                </p14:cNvPr>
                <p14:cNvContentPartPr/>
                <p14:nvPr/>
              </p14:nvContentPartPr>
              <p14:xfrm>
                <a:off x="3856600" y="2308680"/>
                <a:ext cx="201960" cy="40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453206-5811-647E-7E22-EAD27A0CE9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38600" y="2291040"/>
                  <a:ext cx="237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B064A4-98FC-FE24-13B6-986B7D8288E7}"/>
                    </a:ext>
                  </a:extLst>
                </p14:cNvPr>
                <p14:cNvContentPartPr/>
                <p14:nvPr/>
              </p14:nvContentPartPr>
              <p14:xfrm>
                <a:off x="2107720" y="2212920"/>
                <a:ext cx="199440" cy="439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B064A4-98FC-FE24-13B6-986B7D8288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90080" y="2194920"/>
                  <a:ext cx="235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51FAF0-D081-0B8F-2E18-88DA245FC405}"/>
                    </a:ext>
                  </a:extLst>
                </p14:cNvPr>
                <p14:cNvContentPartPr/>
                <p14:nvPr/>
              </p14:nvContentPartPr>
              <p14:xfrm>
                <a:off x="2425960" y="2369160"/>
                <a:ext cx="150840" cy="28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51FAF0-D081-0B8F-2E18-88DA245FC4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08320" y="2351520"/>
                  <a:ext cx="186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0EBD2A-8A99-5A58-E676-D9B560CD135A}"/>
                    </a:ext>
                  </a:extLst>
                </p14:cNvPr>
                <p14:cNvContentPartPr/>
                <p14:nvPr/>
              </p14:nvContentPartPr>
              <p14:xfrm>
                <a:off x="2638000" y="2413080"/>
                <a:ext cx="142560" cy="185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0EBD2A-8A99-5A58-E676-D9B560CD13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20360" y="2395440"/>
                  <a:ext cx="178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16DAC6F-3440-28E4-7A57-3A8D4AEBC5C2}"/>
                    </a:ext>
                  </a:extLst>
                </p14:cNvPr>
                <p14:cNvContentPartPr/>
                <p14:nvPr/>
              </p14:nvContentPartPr>
              <p14:xfrm>
                <a:off x="2869480" y="2362680"/>
                <a:ext cx="264240" cy="232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16DAC6F-3440-28E4-7A57-3A8D4AEBC5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51480" y="2345040"/>
                  <a:ext cx="299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1F7248-B9A1-964C-D4BC-900EAAB2C86A}"/>
                    </a:ext>
                  </a:extLst>
                </p14:cNvPr>
                <p14:cNvContentPartPr/>
                <p14:nvPr/>
              </p14:nvContentPartPr>
              <p14:xfrm>
                <a:off x="3202840" y="2342160"/>
                <a:ext cx="127800" cy="39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1F7248-B9A1-964C-D4BC-900EAAB2C8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85200" y="2324160"/>
                  <a:ext cx="1634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3BA636-809D-AD81-B8BE-1728FA2BC61E}"/>
                    </a:ext>
                  </a:extLst>
                </p14:cNvPr>
                <p14:cNvContentPartPr/>
                <p14:nvPr/>
              </p14:nvContentPartPr>
              <p14:xfrm>
                <a:off x="2684440" y="2426760"/>
                <a:ext cx="93240" cy="176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3BA636-809D-AD81-B8BE-1728FA2BC61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66800" y="2409120"/>
                  <a:ext cx="128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E43B26-F1D6-7DC2-D258-3FFE12CA45D2}"/>
                    </a:ext>
                  </a:extLst>
                </p14:cNvPr>
                <p14:cNvContentPartPr/>
                <p14:nvPr/>
              </p14:nvContentPartPr>
              <p14:xfrm>
                <a:off x="1924480" y="2298960"/>
                <a:ext cx="40680" cy="295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E43B26-F1D6-7DC2-D258-3FFE12CA45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06840" y="2280960"/>
                  <a:ext cx="76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CF9116-6C8E-9363-EA59-89C95ADA667A}"/>
                    </a:ext>
                  </a:extLst>
                </p14:cNvPr>
                <p14:cNvContentPartPr/>
                <p14:nvPr/>
              </p14:nvContentPartPr>
              <p14:xfrm>
                <a:off x="1185400" y="2512440"/>
                <a:ext cx="635400" cy="146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CF9116-6C8E-9363-EA59-89C95ADA66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7400" y="2494800"/>
                  <a:ext cx="671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502E62-67E5-6F19-A7C1-58D0A4819594}"/>
                    </a:ext>
                  </a:extLst>
                </p14:cNvPr>
                <p14:cNvContentPartPr/>
                <p14:nvPr/>
              </p14:nvContentPartPr>
              <p14:xfrm>
                <a:off x="1362160" y="2335320"/>
                <a:ext cx="292320" cy="82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502E62-67E5-6F19-A7C1-58D0A48195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44520" y="2317320"/>
                  <a:ext cx="32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EB600F-5EA4-3FB8-A334-924AC1D8B8FB}"/>
                    </a:ext>
                  </a:extLst>
                </p14:cNvPr>
                <p14:cNvContentPartPr/>
                <p14:nvPr/>
              </p14:nvContentPartPr>
              <p14:xfrm>
                <a:off x="7450840" y="3238920"/>
                <a:ext cx="813240" cy="238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EB600F-5EA4-3FB8-A334-924AC1D8B8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32840" y="3220920"/>
                  <a:ext cx="848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20294A-7E19-B4A8-71A0-B759177EABCA}"/>
                    </a:ext>
                  </a:extLst>
                </p14:cNvPr>
                <p14:cNvContentPartPr/>
                <p14:nvPr/>
              </p14:nvContentPartPr>
              <p14:xfrm>
                <a:off x="7705000" y="3545640"/>
                <a:ext cx="124200" cy="30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20294A-7E19-B4A8-71A0-B759177EAB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87360" y="3528000"/>
                  <a:ext cx="159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820B75-2C9B-E319-C698-625DE77AC4A9}"/>
                    </a:ext>
                  </a:extLst>
                </p14:cNvPr>
                <p14:cNvContentPartPr/>
                <p14:nvPr/>
              </p14:nvContentPartPr>
              <p14:xfrm>
                <a:off x="7739560" y="3075840"/>
                <a:ext cx="109800" cy="49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820B75-2C9B-E319-C698-625DE77AC4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21560" y="3058200"/>
                  <a:ext cx="14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840B80-F24A-61F3-79A6-1975C7E0B4AC}"/>
                    </a:ext>
                  </a:extLst>
                </p14:cNvPr>
                <p14:cNvContentPartPr/>
                <p14:nvPr/>
              </p14:nvContentPartPr>
              <p14:xfrm>
                <a:off x="7213240" y="3361680"/>
                <a:ext cx="183600" cy="159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840B80-F24A-61F3-79A6-1975C7E0B4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95240" y="3343680"/>
                  <a:ext cx="219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D5833E-3F82-2C74-D06F-2799AC861825}"/>
                    </a:ext>
                  </a:extLst>
                </p14:cNvPr>
                <p14:cNvContentPartPr/>
                <p14:nvPr/>
              </p14:nvContentPartPr>
              <p14:xfrm>
                <a:off x="6632200" y="3236400"/>
                <a:ext cx="510120" cy="306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D5833E-3F82-2C74-D06F-2799AC8618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14560" y="3218760"/>
                  <a:ext cx="545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65CDE2-D1A1-091C-6F29-C3D9149ECE66}"/>
                    </a:ext>
                  </a:extLst>
                </p14:cNvPr>
                <p14:cNvContentPartPr/>
                <p14:nvPr/>
              </p14:nvContentPartPr>
              <p14:xfrm>
                <a:off x="7030720" y="2994480"/>
                <a:ext cx="6120" cy="218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65CDE2-D1A1-091C-6F29-C3D9149ECE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12720" y="2976480"/>
                  <a:ext cx="41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35E0AA-A4B0-8CB6-CC12-C82474B9193C}"/>
                    </a:ext>
                  </a:extLst>
                </p14:cNvPr>
                <p14:cNvContentPartPr/>
                <p14:nvPr/>
              </p14:nvContentPartPr>
              <p14:xfrm>
                <a:off x="6333040" y="3053880"/>
                <a:ext cx="342000" cy="480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35E0AA-A4B0-8CB6-CC12-C82474B919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15400" y="3035880"/>
                  <a:ext cx="3776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319526-A996-5F3C-3208-6C412DCF0B5B}"/>
                    </a:ext>
                  </a:extLst>
                </p14:cNvPr>
                <p14:cNvContentPartPr/>
                <p14:nvPr/>
              </p14:nvContentPartPr>
              <p14:xfrm>
                <a:off x="5808520" y="3205080"/>
                <a:ext cx="305640" cy="258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319526-A996-5F3C-3208-6C412DCF0B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90880" y="3187080"/>
                  <a:ext cx="341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9F29D17-0A9C-1C94-0810-4EF66ED9B86B}"/>
                    </a:ext>
                  </a:extLst>
                </p14:cNvPr>
                <p14:cNvContentPartPr/>
                <p14:nvPr/>
              </p14:nvContentPartPr>
              <p14:xfrm>
                <a:off x="4831840" y="3072240"/>
                <a:ext cx="918720" cy="444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9F29D17-0A9C-1C94-0810-4EF66ED9B8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14200" y="3054600"/>
                  <a:ext cx="9543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5DAFB3-A43B-79E8-3873-CF27C1C46C84}"/>
                    </a:ext>
                  </a:extLst>
                </p14:cNvPr>
                <p14:cNvContentPartPr/>
                <p14:nvPr/>
              </p14:nvContentPartPr>
              <p14:xfrm>
                <a:off x="5939560" y="2814120"/>
                <a:ext cx="313200" cy="164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5DAFB3-A43B-79E8-3873-CF27C1C46C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21920" y="2796120"/>
                  <a:ext cx="348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EF5442-C235-83FE-8C7E-A850F0352D4E}"/>
                    </a:ext>
                  </a:extLst>
                </p14:cNvPr>
                <p14:cNvContentPartPr/>
                <p14:nvPr/>
              </p14:nvContentPartPr>
              <p14:xfrm>
                <a:off x="5214160" y="3071520"/>
                <a:ext cx="128520" cy="145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EF5442-C235-83FE-8C7E-A850F0352D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96160" y="3053520"/>
                  <a:ext cx="16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E662F4-381C-2260-FBF5-AB5E64E40E0F}"/>
                    </a:ext>
                  </a:extLst>
                </p14:cNvPr>
                <p14:cNvContentPartPr/>
                <p14:nvPr/>
              </p14:nvContentPartPr>
              <p14:xfrm>
                <a:off x="4533760" y="3190320"/>
                <a:ext cx="312480" cy="286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E662F4-381C-2260-FBF5-AB5E64E40E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16120" y="3172320"/>
                  <a:ext cx="348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741633-2C96-DC40-E2D5-39DEC1022B4C}"/>
                    </a:ext>
                  </a:extLst>
                </p14:cNvPr>
                <p14:cNvContentPartPr/>
                <p14:nvPr/>
              </p14:nvContentPartPr>
              <p14:xfrm>
                <a:off x="4770640" y="2905200"/>
                <a:ext cx="429120" cy="324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741633-2C96-DC40-E2D5-39DEC1022B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53000" y="2887560"/>
                  <a:ext cx="464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758FBC-B552-B033-8019-C8977670CF96}"/>
                    </a:ext>
                  </a:extLst>
                </p14:cNvPr>
                <p14:cNvContentPartPr/>
                <p14:nvPr/>
              </p14:nvContentPartPr>
              <p14:xfrm>
                <a:off x="4138840" y="3186720"/>
                <a:ext cx="35640" cy="259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758FBC-B552-B033-8019-C8977670CF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21200" y="3168720"/>
                  <a:ext cx="71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55B8DA2-7956-5326-9A84-5E487FBB14D6}"/>
                    </a:ext>
                  </a:extLst>
                </p14:cNvPr>
                <p14:cNvContentPartPr/>
                <p14:nvPr/>
              </p14:nvContentPartPr>
              <p14:xfrm>
                <a:off x="3950200" y="2953800"/>
                <a:ext cx="552960" cy="11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55B8DA2-7956-5326-9A84-5E487FBB14D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32200" y="2936160"/>
                  <a:ext cx="588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8B9E9F-F234-6350-406F-FDC09A0CDB43}"/>
                    </a:ext>
                  </a:extLst>
                </p14:cNvPr>
                <p14:cNvContentPartPr/>
                <p14:nvPr/>
              </p14:nvContentPartPr>
              <p14:xfrm>
                <a:off x="3708640" y="3321360"/>
                <a:ext cx="343440" cy="28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8B9E9F-F234-6350-406F-FDC09A0CDB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90640" y="3303360"/>
                  <a:ext cx="379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3538DF-EFC6-7FEB-9717-1D9D03389A93}"/>
                    </a:ext>
                  </a:extLst>
                </p14:cNvPr>
                <p14:cNvContentPartPr/>
                <p14:nvPr/>
              </p14:nvContentPartPr>
              <p14:xfrm>
                <a:off x="3923560" y="3205800"/>
                <a:ext cx="6840" cy="7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3538DF-EFC6-7FEB-9717-1D9D03389A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05920" y="3188160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B3E211-68E8-8044-B79B-67CB1D1219E1}"/>
                    </a:ext>
                  </a:extLst>
                </p14:cNvPr>
                <p14:cNvContentPartPr/>
                <p14:nvPr/>
              </p14:nvContentPartPr>
              <p14:xfrm>
                <a:off x="3633400" y="3180600"/>
                <a:ext cx="71640" cy="226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B3E211-68E8-8044-B79B-67CB1D1219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15400" y="3162960"/>
                  <a:ext cx="107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75F0502-59EE-E67A-2085-46C310188676}"/>
                    </a:ext>
                  </a:extLst>
                </p14:cNvPr>
                <p14:cNvContentPartPr/>
                <p14:nvPr/>
              </p14:nvContentPartPr>
              <p14:xfrm>
                <a:off x="3019600" y="3115800"/>
                <a:ext cx="400320" cy="530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75F0502-59EE-E67A-2085-46C3101886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01960" y="3098160"/>
                  <a:ext cx="4359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3FE02D-B1B4-35E6-69EC-A86D36E54CE2}"/>
                    </a:ext>
                  </a:extLst>
                </p14:cNvPr>
                <p14:cNvContentPartPr/>
                <p14:nvPr/>
              </p14:nvContentPartPr>
              <p14:xfrm>
                <a:off x="3241360" y="3660480"/>
                <a:ext cx="154080" cy="59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3FE02D-B1B4-35E6-69EC-A86D36E54C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23360" y="3642480"/>
                  <a:ext cx="18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5D7B37-24F8-0421-C3A8-6F2D82D0A836}"/>
                    </a:ext>
                  </a:extLst>
                </p14:cNvPr>
                <p14:cNvContentPartPr/>
                <p14:nvPr/>
              </p14:nvContentPartPr>
              <p14:xfrm>
                <a:off x="3369160" y="2902320"/>
                <a:ext cx="323640" cy="265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5D7B37-24F8-0421-C3A8-6F2D82D0A8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51520" y="2884320"/>
                  <a:ext cx="359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C251C3-0C60-BB69-4C03-DC04853CDB49}"/>
                    </a:ext>
                  </a:extLst>
                </p14:cNvPr>
                <p14:cNvContentPartPr/>
                <p14:nvPr/>
              </p14:nvContentPartPr>
              <p14:xfrm>
                <a:off x="2574640" y="3137400"/>
                <a:ext cx="339480" cy="693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C251C3-0C60-BB69-4C03-DC04853CDB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57000" y="3119760"/>
                  <a:ext cx="37512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B14C8B-9EFC-C4AF-3997-47BD4C4FCA08}"/>
                    </a:ext>
                  </a:extLst>
                </p14:cNvPr>
                <p14:cNvContentPartPr/>
                <p14:nvPr/>
              </p14:nvContentPartPr>
              <p14:xfrm>
                <a:off x="2593360" y="3131640"/>
                <a:ext cx="4320" cy="1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B14C8B-9EFC-C4AF-3997-47BD4C4FCA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75360" y="3114000"/>
                  <a:ext cx="39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1054FE-2306-A55C-76A7-E07DC1AB774F}"/>
                    </a:ext>
                  </a:extLst>
                </p14:cNvPr>
                <p14:cNvContentPartPr/>
                <p14:nvPr/>
              </p14:nvContentPartPr>
              <p14:xfrm>
                <a:off x="2907640" y="2928240"/>
                <a:ext cx="378720" cy="194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1054FE-2306-A55C-76A7-E07DC1AB77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90000" y="2910600"/>
                  <a:ext cx="41436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AA9FF0-10E0-B62D-1A8B-CBFD34061E4C}"/>
                  </a:ext>
                </a:extLst>
              </p14:cNvPr>
              <p14:cNvContentPartPr/>
              <p14:nvPr/>
            </p14:nvContentPartPr>
            <p14:xfrm>
              <a:off x="2124280" y="3081600"/>
              <a:ext cx="116280" cy="353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AA9FF0-10E0-B62D-1A8B-CBFD34061E4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06280" y="3063960"/>
                <a:ext cx="1519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72F6BCF-C188-7C6D-D71D-1CA56C2C8207}"/>
                  </a:ext>
                </a:extLst>
              </p14:cNvPr>
              <p14:cNvContentPartPr/>
              <p14:nvPr/>
            </p14:nvContentPartPr>
            <p14:xfrm>
              <a:off x="2211040" y="3617640"/>
              <a:ext cx="1224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72F6BCF-C188-7C6D-D71D-1CA56C2C820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93040" y="3600000"/>
                <a:ext cx="478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53E9D16-9237-650A-3EF2-CBB97E12AF4C}"/>
              </a:ext>
            </a:extLst>
          </p:cNvPr>
          <p:cNvGrpSpPr/>
          <p:nvPr/>
        </p:nvGrpSpPr>
        <p:grpSpPr>
          <a:xfrm>
            <a:off x="1174960" y="4135680"/>
            <a:ext cx="4776840" cy="1733760"/>
            <a:chOff x="1174960" y="4135680"/>
            <a:chExt cx="4776840" cy="173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30A8B5-3D25-A852-CD15-6CC12C930889}"/>
                    </a:ext>
                  </a:extLst>
                </p14:cNvPr>
                <p14:cNvContentPartPr/>
                <p14:nvPr/>
              </p14:nvContentPartPr>
              <p14:xfrm>
                <a:off x="1707040" y="4183200"/>
                <a:ext cx="248400" cy="676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30A8B5-3D25-A852-CD15-6CC12C9308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89040" y="4165560"/>
                  <a:ext cx="28404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FF612D-6525-9A12-D618-5CDBC56C37CA}"/>
                    </a:ext>
                  </a:extLst>
                </p14:cNvPr>
                <p14:cNvContentPartPr/>
                <p14:nvPr/>
              </p14:nvContentPartPr>
              <p14:xfrm>
                <a:off x="2077840" y="4544640"/>
                <a:ext cx="192960" cy="254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FF612D-6525-9A12-D618-5CDBC56C37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59840" y="4526640"/>
                  <a:ext cx="228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6B8347A-F9E4-0306-302E-D5B9554E38C6}"/>
                    </a:ext>
                  </a:extLst>
                </p14:cNvPr>
                <p14:cNvContentPartPr/>
                <p14:nvPr/>
              </p14:nvContentPartPr>
              <p14:xfrm>
                <a:off x="2342440" y="4473360"/>
                <a:ext cx="279720" cy="381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6B8347A-F9E4-0306-302E-D5B9554E38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24440" y="4455360"/>
                  <a:ext cx="3153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2CB83E-4248-D924-C22E-37FC291A1046}"/>
                    </a:ext>
                  </a:extLst>
                </p14:cNvPr>
                <p14:cNvContentPartPr/>
                <p14:nvPr/>
              </p14:nvContentPartPr>
              <p14:xfrm>
                <a:off x="2668600" y="4462200"/>
                <a:ext cx="221400" cy="371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2CB83E-4248-D924-C22E-37FC291A10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50600" y="4444200"/>
                  <a:ext cx="2570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E591650-B9E0-E075-D2BE-C1DAAC0A9C34}"/>
                    </a:ext>
                  </a:extLst>
                </p14:cNvPr>
                <p14:cNvContentPartPr/>
                <p14:nvPr/>
              </p14:nvContentPartPr>
              <p14:xfrm>
                <a:off x="3564640" y="4254840"/>
                <a:ext cx="557280" cy="492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E591650-B9E0-E075-D2BE-C1DAAC0A9C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46640" y="4237200"/>
                  <a:ext cx="5929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8355C2-0D7C-91AF-C617-480DCBCB918F}"/>
                    </a:ext>
                  </a:extLst>
                </p14:cNvPr>
                <p14:cNvContentPartPr/>
                <p14:nvPr/>
              </p14:nvContentPartPr>
              <p14:xfrm>
                <a:off x="4159720" y="4190040"/>
                <a:ext cx="320040" cy="801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8355C2-0D7C-91AF-C617-480DCBCB91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1720" y="4172400"/>
                  <a:ext cx="355680" cy="83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D1FACB5-712B-55D3-C0FA-23982E985715}"/>
                    </a:ext>
                  </a:extLst>
                </p14:cNvPr>
                <p14:cNvContentPartPr/>
                <p14:nvPr/>
              </p14:nvContentPartPr>
              <p14:xfrm>
                <a:off x="4628800" y="4271040"/>
                <a:ext cx="85680" cy="437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D1FACB5-712B-55D3-C0FA-23982E9857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10800" y="4253400"/>
                  <a:ext cx="1213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4276019-2E90-70AF-7AD2-450EFCFA2AC3}"/>
                    </a:ext>
                  </a:extLst>
                </p14:cNvPr>
                <p14:cNvContentPartPr/>
                <p14:nvPr/>
              </p14:nvContentPartPr>
              <p14:xfrm>
                <a:off x="4640680" y="4135680"/>
                <a:ext cx="306360" cy="545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4276019-2E90-70AF-7AD2-450EFCFA2A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23040" y="4117680"/>
                  <a:ext cx="3420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4AF7B4-6936-03CC-03B4-B21B9580338B}"/>
                    </a:ext>
                  </a:extLst>
                </p14:cNvPr>
                <p14:cNvContentPartPr/>
                <p14:nvPr/>
              </p14:nvContentPartPr>
              <p14:xfrm>
                <a:off x="1174960" y="4947840"/>
                <a:ext cx="4177800" cy="244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4AF7B4-6936-03CC-03B4-B21B9580338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7320" y="4929840"/>
                  <a:ext cx="4213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9334C0-0BA6-5FE5-8581-1C425D6EE616}"/>
                    </a:ext>
                  </a:extLst>
                </p14:cNvPr>
                <p14:cNvContentPartPr/>
                <p14:nvPr/>
              </p14:nvContentPartPr>
              <p14:xfrm>
                <a:off x="2130040" y="5296680"/>
                <a:ext cx="420480" cy="517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9334C0-0BA6-5FE5-8581-1C425D6EE61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12400" y="5278680"/>
                  <a:ext cx="4561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059070-9F40-FBF2-905F-7307129BEFC0}"/>
                    </a:ext>
                  </a:extLst>
                </p14:cNvPr>
                <p14:cNvContentPartPr/>
                <p14:nvPr/>
              </p14:nvContentPartPr>
              <p14:xfrm>
                <a:off x="2692360" y="5392080"/>
                <a:ext cx="312840" cy="284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059070-9F40-FBF2-905F-7307129BEF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74720" y="5374440"/>
                  <a:ext cx="348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311B60-2146-8067-C560-B657987E075B}"/>
                    </a:ext>
                  </a:extLst>
                </p14:cNvPr>
                <p14:cNvContentPartPr/>
                <p14:nvPr/>
              </p14:nvContentPartPr>
              <p14:xfrm>
                <a:off x="3251080" y="5325480"/>
                <a:ext cx="306720" cy="259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311B60-2146-8067-C560-B657987E07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33080" y="5307840"/>
                  <a:ext cx="342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16982E-7569-5EFD-683A-D09897720458}"/>
                    </a:ext>
                  </a:extLst>
                </p14:cNvPr>
                <p14:cNvContentPartPr/>
                <p14:nvPr/>
              </p14:nvContentPartPr>
              <p14:xfrm>
                <a:off x="4023640" y="5234400"/>
                <a:ext cx="587520" cy="327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16982E-7569-5EFD-683A-D098977204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06000" y="5216760"/>
                  <a:ext cx="623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49C8C2-4A85-1706-83CA-A2C43A6EE768}"/>
                    </a:ext>
                  </a:extLst>
                </p14:cNvPr>
                <p14:cNvContentPartPr/>
                <p14:nvPr/>
              </p14:nvContentPartPr>
              <p14:xfrm>
                <a:off x="4581280" y="5266440"/>
                <a:ext cx="259200" cy="603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49C8C2-4A85-1706-83CA-A2C43A6EE7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63280" y="5248800"/>
                  <a:ext cx="29484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EF2600A-A41E-D84D-D3C0-DE5668FA1959}"/>
                    </a:ext>
                  </a:extLst>
                </p14:cNvPr>
                <p14:cNvContentPartPr/>
                <p14:nvPr/>
              </p14:nvContentPartPr>
              <p14:xfrm>
                <a:off x="4939480" y="5230080"/>
                <a:ext cx="340920" cy="380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EF2600A-A41E-D84D-D3C0-DE5668FA195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21840" y="5212080"/>
                  <a:ext cx="376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AF41E01-9111-5873-A110-B0E4A131FE7A}"/>
                    </a:ext>
                  </a:extLst>
                </p14:cNvPr>
                <p14:cNvContentPartPr/>
                <p14:nvPr/>
              </p14:nvContentPartPr>
              <p14:xfrm>
                <a:off x="5630680" y="4928400"/>
                <a:ext cx="321120" cy="117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AF41E01-9111-5873-A110-B0E4A131FE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13040" y="4910760"/>
                  <a:ext cx="3567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3BB2C66-6CE5-ECE7-0E7B-DAF9FF39EDBB}"/>
              </a:ext>
            </a:extLst>
          </p:cNvPr>
          <p:cNvGrpSpPr/>
          <p:nvPr/>
        </p:nvGrpSpPr>
        <p:grpSpPr>
          <a:xfrm>
            <a:off x="6421240" y="4481280"/>
            <a:ext cx="654480" cy="485280"/>
            <a:chOff x="6421240" y="4481280"/>
            <a:chExt cx="65448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7F3F8D5-5CCA-5A2B-902D-916E1688DF1A}"/>
                    </a:ext>
                  </a:extLst>
                </p14:cNvPr>
                <p14:cNvContentPartPr/>
                <p14:nvPr/>
              </p14:nvContentPartPr>
              <p14:xfrm>
                <a:off x="6421240" y="4481280"/>
                <a:ext cx="260280" cy="485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7F3F8D5-5CCA-5A2B-902D-916E1688DF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03240" y="4463280"/>
                  <a:ext cx="2959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8676FB-18C1-86D5-B995-1D5240C4BAD1}"/>
                    </a:ext>
                  </a:extLst>
                </p14:cNvPr>
                <p14:cNvContentPartPr/>
                <p14:nvPr/>
              </p14:nvContentPartPr>
              <p14:xfrm>
                <a:off x="6768280" y="4596840"/>
                <a:ext cx="307440" cy="330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8676FB-18C1-86D5-B995-1D5240C4BA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0640" y="4579200"/>
                  <a:ext cx="34308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DF5877F-2753-24FD-B74A-A615A0DF59E0}"/>
                  </a:ext>
                </a:extLst>
              </p14:cNvPr>
              <p14:cNvContentPartPr/>
              <p14:nvPr/>
            </p14:nvContentPartPr>
            <p14:xfrm>
              <a:off x="7587640" y="4352760"/>
              <a:ext cx="414360" cy="6343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DF5877F-2753-24FD-B74A-A615A0DF59E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569640" y="4334760"/>
                <a:ext cx="450000" cy="6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EFBB2C5-A702-70DB-FD5A-ECF5EBD704A7}"/>
              </a:ext>
            </a:extLst>
          </p:cNvPr>
          <p:cNvGrpSpPr/>
          <p:nvPr/>
        </p:nvGrpSpPr>
        <p:grpSpPr>
          <a:xfrm>
            <a:off x="7702120" y="5276880"/>
            <a:ext cx="956160" cy="509040"/>
            <a:chOff x="7702120" y="5276880"/>
            <a:chExt cx="95616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3E84C6-200C-3A0B-9725-A9D1BCB16193}"/>
                    </a:ext>
                  </a:extLst>
                </p14:cNvPr>
                <p14:cNvContentPartPr/>
                <p14:nvPr/>
              </p14:nvContentPartPr>
              <p14:xfrm>
                <a:off x="8338600" y="5284080"/>
                <a:ext cx="199440" cy="417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3E84C6-200C-3A0B-9725-A9D1BCB161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20960" y="5266080"/>
                  <a:ext cx="2350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301051-09FD-5E22-7317-7A200CCD50A9}"/>
                    </a:ext>
                  </a:extLst>
                </p14:cNvPr>
                <p14:cNvContentPartPr/>
                <p14:nvPr/>
              </p14:nvContentPartPr>
              <p14:xfrm>
                <a:off x="8507440" y="5302080"/>
                <a:ext cx="150840" cy="76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301051-09FD-5E22-7317-7A200CCD50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89440" y="5284080"/>
                  <a:ext cx="18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CE55DCC-57FA-56CC-4095-C963FD0D446B}"/>
                    </a:ext>
                  </a:extLst>
                </p14:cNvPr>
                <p14:cNvContentPartPr/>
                <p14:nvPr/>
              </p14:nvContentPartPr>
              <p14:xfrm>
                <a:off x="7702120" y="5482800"/>
                <a:ext cx="486360" cy="264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E55DCC-57FA-56CC-4095-C963FD0D446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84120" y="5465160"/>
                  <a:ext cx="522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A80EFB-68FF-6A82-FC0C-4C5313C411ED}"/>
                    </a:ext>
                  </a:extLst>
                </p14:cNvPr>
                <p14:cNvContentPartPr/>
                <p14:nvPr/>
              </p14:nvContentPartPr>
              <p14:xfrm>
                <a:off x="8038000" y="5276880"/>
                <a:ext cx="10800" cy="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A80EFB-68FF-6A82-FC0C-4C5313C411E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20000" y="5258880"/>
                  <a:ext cx="46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130B32-5053-B6E6-C207-8567DB56F7EA}"/>
                    </a:ext>
                  </a:extLst>
                </p14:cNvPr>
                <p14:cNvContentPartPr/>
                <p14:nvPr/>
              </p14:nvContentPartPr>
              <p14:xfrm>
                <a:off x="7894000" y="5767200"/>
                <a:ext cx="185040" cy="18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130B32-5053-B6E6-C207-8567DB56F7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76000" y="5749560"/>
                  <a:ext cx="220680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53213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228600"/>
            <a:ext cx="3215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سرعت چرخش يا دوران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956608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None/>
            </a:pPr>
            <a:r>
              <a:rPr lang="fa-IR" sz="2000" dirty="0">
                <a:latin typeface="Arial" pitchFamily="34" charset="0"/>
                <a:cs typeface="Arial" pitchFamily="34" charset="0"/>
              </a:rPr>
              <a:t>مي دانيم كه هر چه ديسك سخت سريع تر بگردد داده ها با سرعت بيشتري از روي سطح ديسك خوانده مي شود، اين عمل باعث سرعت انتقال مي شود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سرعت گردش ديسك با واحد يا يكاي دور در دقيقه اندازه گيري مي شود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اين يكا به صورت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«RPM» 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جمع سرواژه هاي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«Rotation Per Minute»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مي باشد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به طور مثال ديسك هاي سخت داراي سرعت چرخش ۵۴۰۰، ۷۲۰۰، ۱۰۰۰۰، ۱۲۰۰۰ دور در دقيقه و بالاتر هستند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fa-IR" sz="2000" dirty="0">
                <a:latin typeface="Arial" pitchFamily="34" charset="0"/>
                <a:cs typeface="Arial" pitchFamily="34" charset="0"/>
              </a:rPr>
              <a:t>نكته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a-IR" sz="2000" dirty="0">
                <a:latin typeface="Arial" pitchFamily="34" charset="0"/>
                <a:cs typeface="Arial" pitchFamily="34" charset="0"/>
              </a:rPr>
              <a:t>ديسك هاي اسكازي داراي سرعت دوران دهها هزار  دور در دقيقه هستند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5400 rpm vs 7200 rpm hard disk | what ...">
            <a:extLst>
              <a:ext uri="{FF2B5EF4-FFF2-40B4-BE49-F238E27FC236}">
                <a16:creationId xmlns:a16="http://schemas.microsoft.com/office/drawing/2014/main" id="{61F1DB8B-B70D-0DB4-3EF4-40A73DFD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1943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AFA49-6AFF-7C55-41DA-4B646321095B}"/>
              </a:ext>
            </a:extLst>
          </p:cNvPr>
          <p:cNvGrpSpPr/>
          <p:nvPr/>
        </p:nvGrpSpPr>
        <p:grpSpPr>
          <a:xfrm>
            <a:off x="4240360" y="2973240"/>
            <a:ext cx="3678840" cy="1172160"/>
            <a:chOff x="4240360" y="2973240"/>
            <a:chExt cx="3678840" cy="11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65A1FBB-053E-A2D6-4FFF-613D615A2BE1}"/>
                    </a:ext>
                  </a:extLst>
                </p14:cNvPr>
                <p14:cNvContentPartPr/>
                <p14:nvPr/>
              </p14:nvContentPartPr>
              <p14:xfrm>
                <a:off x="6573160" y="3589920"/>
                <a:ext cx="356760" cy="454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65A1FBB-053E-A2D6-4FFF-613D615A2B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55160" y="3572280"/>
                  <a:ext cx="3924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C51004-6063-12A9-6FD2-804F29B2A3F4}"/>
                    </a:ext>
                  </a:extLst>
                </p14:cNvPr>
                <p14:cNvContentPartPr/>
                <p14:nvPr/>
              </p14:nvContentPartPr>
              <p14:xfrm>
                <a:off x="6948640" y="3747600"/>
                <a:ext cx="348120" cy="263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C51004-6063-12A9-6FD2-804F29B2A3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30640" y="3729600"/>
                  <a:ext cx="383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C3F030-88E5-A960-AC54-2F93A22289BB}"/>
                    </a:ext>
                  </a:extLst>
                </p14:cNvPr>
                <p14:cNvContentPartPr/>
                <p14:nvPr/>
              </p14:nvContentPartPr>
              <p14:xfrm>
                <a:off x="7207840" y="3430080"/>
                <a:ext cx="424080" cy="603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C3F030-88E5-A960-AC54-2F93A22289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9840" y="3412080"/>
                  <a:ext cx="4597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CA654A-BD2B-1446-CDC2-C96F447BFB01}"/>
                    </a:ext>
                  </a:extLst>
                </p14:cNvPr>
                <p14:cNvContentPartPr/>
                <p14:nvPr/>
              </p14:nvContentPartPr>
              <p14:xfrm>
                <a:off x="7561720" y="3670560"/>
                <a:ext cx="357480" cy="398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CA654A-BD2B-1446-CDC2-C96F447BFB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3720" y="3652560"/>
                  <a:ext cx="3931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3580D6-4CFA-3215-ED89-BC7ED784CF3C}"/>
                    </a:ext>
                  </a:extLst>
                </p14:cNvPr>
                <p14:cNvContentPartPr/>
                <p14:nvPr/>
              </p14:nvContentPartPr>
              <p14:xfrm>
                <a:off x="4240360" y="2973240"/>
                <a:ext cx="2026800" cy="1172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3580D6-4CFA-3215-ED89-BC7ED784CF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2720" y="2955600"/>
                  <a:ext cx="2062440" cy="12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1BDA67-432F-1A47-8921-D338A7EE33BA}"/>
                    </a:ext>
                  </a:extLst>
                </p14:cNvPr>
                <p14:cNvContentPartPr/>
                <p14:nvPr/>
              </p14:nvContentPartPr>
              <p14:xfrm>
                <a:off x="6126400" y="3008160"/>
                <a:ext cx="740160" cy="38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1BDA67-432F-1A47-8921-D338A7EE33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08400" y="2990160"/>
                  <a:ext cx="77580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E3241-3800-30AE-A8B2-842EC8161945}"/>
              </a:ext>
            </a:extLst>
          </p:cNvPr>
          <p:cNvGrpSpPr/>
          <p:nvPr/>
        </p:nvGrpSpPr>
        <p:grpSpPr>
          <a:xfrm>
            <a:off x="266320" y="2549160"/>
            <a:ext cx="2975760" cy="3346560"/>
            <a:chOff x="266320" y="2549160"/>
            <a:chExt cx="2975760" cy="334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5CCA76-5FF9-1BAB-652E-23486119E4CB}"/>
                    </a:ext>
                  </a:extLst>
                </p14:cNvPr>
                <p14:cNvContentPartPr/>
                <p14:nvPr/>
              </p14:nvContentPartPr>
              <p14:xfrm>
                <a:off x="969040" y="2993400"/>
                <a:ext cx="2273040" cy="290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5CCA76-5FF9-1BAB-652E-23486119E4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1400" y="2975760"/>
                  <a:ext cx="2308680" cy="29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F840EB-842B-E89A-7194-9EBDB2D6FE5F}"/>
                    </a:ext>
                  </a:extLst>
                </p14:cNvPr>
                <p14:cNvContentPartPr/>
                <p14:nvPr/>
              </p14:nvContentPartPr>
              <p14:xfrm>
                <a:off x="266320" y="2889360"/>
                <a:ext cx="159120" cy="431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F840EB-842B-E89A-7194-9EBDB2D6FE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320" y="2871720"/>
                  <a:ext cx="1947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17C452-12DB-3E2D-282F-1A5F6A1319FD}"/>
                    </a:ext>
                  </a:extLst>
                </p14:cNvPr>
                <p14:cNvContentPartPr/>
                <p14:nvPr/>
              </p14:nvContentPartPr>
              <p14:xfrm>
                <a:off x="502480" y="2860920"/>
                <a:ext cx="259920" cy="27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17C452-12DB-3E2D-282F-1A5F6A1319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4840" y="2842920"/>
                  <a:ext cx="295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E7FE2-9111-E7FB-799F-09F73CB2B431}"/>
                    </a:ext>
                  </a:extLst>
                </p14:cNvPr>
                <p14:cNvContentPartPr/>
                <p14:nvPr/>
              </p14:nvContentPartPr>
              <p14:xfrm>
                <a:off x="678880" y="2549160"/>
                <a:ext cx="228240" cy="452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E7FE2-9111-E7FB-799F-09F73CB2B4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1240" y="2531160"/>
                  <a:ext cx="2638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39B7A45-59D9-5868-542B-2066297A497F}"/>
                    </a:ext>
                  </a:extLst>
                </p14:cNvPr>
                <p14:cNvContentPartPr/>
                <p14:nvPr/>
              </p14:nvContentPartPr>
              <p14:xfrm>
                <a:off x="685360" y="2659680"/>
                <a:ext cx="201240" cy="92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39B7A45-59D9-5868-542B-2066297A49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720" y="2641680"/>
                  <a:ext cx="236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A34C15-0764-8E03-A8D5-82A4090C66A8}"/>
                    </a:ext>
                  </a:extLst>
                </p14:cNvPr>
                <p14:cNvContentPartPr/>
                <p14:nvPr/>
              </p14:nvContentPartPr>
              <p14:xfrm>
                <a:off x="982720" y="2642400"/>
                <a:ext cx="253440" cy="29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A34C15-0764-8E03-A8D5-82A4090C66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5080" y="2624760"/>
                  <a:ext cx="289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1A194F-4EEC-2B9D-444A-D44B72EE6F84}"/>
                    </a:ext>
                  </a:extLst>
                </p14:cNvPr>
                <p14:cNvContentPartPr/>
                <p14:nvPr/>
              </p14:nvContentPartPr>
              <p14:xfrm>
                <a:off x="606160" y="3448440"/>
                <a:ext cx="339480" cy="9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1A194F-4EEC-2B9D-444A-D44B72EE6F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8520" y="3430800"/>
                  <a:ext cx="375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847F8A-7557-BA9D-89F4-2FE84E0F165C}"/>
                    </a:ext>
                  </a:extLst>
                </p14:cNvPr>
                <p14:cNvContentPartPr/>
                <p14:nvPr/>
              </p14:nvContentPartPr>
              <p14:xfrm>
                <a:off x="557560" y="3410640"/>
                <a:ext cx="148320" cy="101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847F8A-7557-BA9D-89F4-2FE84E0F16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9560" y="3393000"/>
                  <a:ext cx="183960" cy="1375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ive • HDD vs SSD • Phiston">
            <a:extLst>
              <a:ext uri="{FF2B5EF4-FFF2-40B4-BE49-F238E27FC236}">
                <a16:creationId xmlns:a16="http://schemas.microsoft.com/office/drawing/2014/main" id="{20E59DAE-CB1E-F406-832A-B23FF180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629400" cy="37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42227A9-0105-73A9-3F09-94B51603A77A}"/>
              </a:ext>
            </a:extLst>
          </p:cNvPr>
          <p:cNvGrpSpPr/>
          <p:nvPr/>
        </p:nvGrpSpPr>
        <p:grpSpPr>
          <a:xfrm>
            <a:off x="2486800" y="4863240"/>
            <a:ext cx="5688000" cy="1161360"/>
            <a:chOff x="2486800" y="4863240"/>
            <a:chExt cx="5688000" cy="11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9BE160-1E19-80B5-CAE0-5A6BBE8271D8}"/>
                    </a:ext>
                  </a:extLst>
                </p14:cNvPr>
                <p14:cNvContentPartPr/>
                <p14:nvPr/>
              </p14:nvContentPartPr>
              <p14:xfrm>
                <a:off x="5388400" y="5892840"/>
                <a:ext cx="22680" cy="20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9BE160-1E19-80B5-CAE0-5A6BBE8271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70400" y="5874840"/>
                  <a:ext cx="58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E834AF-1902-FD85-CD89-5CA564D71C64}"/>
                    </a:ext>
                  </a:extLst>
                </p14:cNvPr>
                <p14:cNvContentPartPr/>
                <p14:nvPr/>
              </p14:nvContentPartPr>
              <p14:xfrm>
                <a:off x="4162960" y="4863240"/>
                <a:ext cx="177840" cy="422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E834AF-1902-FD85-CD89-5CA564D71C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45320" y="4845240"/>
                  <a:ext cx="2134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C17765-DB44-E20F-118E-8B5382A6CCF4}"/>
                    </a:ext>
                  </a:extLst>
                </p14:cNvPr>
                <p14:cNvContentPartPr/>
                <p14:nvPr/>
              </p14:nvContentPartPr>
              <p14:xfrm>
                <a:off x="6118840" y="4899600"/>
                <a:ext cx="263160" cy="465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C17765-DB44-E20F-118E-8B5382A6CC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01200" y="4881960"/>
                  <a:ext cx="2988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A776B0-F8F4-F80A-A942-29FCFA7158C4}"/>
                    </a:ext>
                  </a:extLst>
                </p14:cNvPr>
                <p14:cNvContentPartPr/>
                <p14:nvPr/>
              </p14:nvContentPartPr>
              <p14:xfrm>
                <a:off x="8025760" y="5527440"/>
                <a:ext cx="149040" cy="202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A776B0-F8F4-F80A-A942-29FCFA7158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08120" y="5509440"/>
                  <a:ext cx="184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BC47DD-5C94-F778-7C2C-C0B2A299525E}"/>
                    </a:ext>
                  </a:extLst>
                </p14:cNvPr>
                <p14:cNvContentPartPr/>
                <p14:nvPr/>
              </p14:nvContentPartPr>
              <p14:xfrm>
                <a:off x="7885720" y="5650560"/>
                <a:ext cx="142920" cy="163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BC47DD-5C94-F778-7C2C-C0B2A29952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68080" y="5632920"/>
                  <a:ext cx="178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E73D53-8376-F2BC-C7BA-EA508C16223C}"/>
                    </a:ext>
                  </a:extLst>
                </p14:cNvPr>
                <p14:cNvContentPartPr/>
                <p14:nvPr/>
              </p14:nvContentPartPr>
              <p14:xfrm>
                <a:off x="7588360" y="5455440"/>
                <a:ext cx="238680" cy="247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E73D53-8376-F2BC-C7BA-EA508C1622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70720" y="5437440"/>
                  <a:ext cx="274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45B7D7-1D72-C06C-A972-F3A9D0E261F6}"/>
                    </a:ext>
                  </a:extLst>
                </p14:cNvPr>
                <p14:cNvContentPartPr/>
                <p14:nvPr/>
              </p14:nvContentPartPr>
              <p14:xfrm>
                <a:off x="7326640" y="5707800"/>
                <a:ext cx="126720" cy="142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45B7D7-1D72-C06C-A972-F3A9D0E261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9000" y="5690160"/>
                  <a:ext cx="162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8DB1B4-D35B-78B3-84F8-5DA38014D6D8}"/>
                    </a:ext>
                  </a:extLst>
                </p14:cNvPr>
                <p14:cNvContentPartPr/>
                <p14:nvPr/>
              </p14:nvContentPartPr>
              <p14:xfrm>
                <a:off x="7186600" y="5612760"/>
                <a:ext cx="132480" cy="199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8DB1B4-D35B-78B3-84F8-5DA38014D6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68960" y="5595120"/>
                  <a:ext cx="168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50F209-50EC-6848-8763-1F787C90C834}"/>
                    </a:ext>
                  </a:extLst>
                </p14:cNvPr>
                <p14:cNvContentPartPr/>
                <p14:nvPr/>
              </p14:nvContentPartPr>
              <p14:xfrm>
                <a:off x="6360760" y="5483520"/>
                <a:ext cx="178560" cy="277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50F209-50EC-6848-8763-1F787C90C8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42760" y="5465520"/>
                  <a:ext cx="214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F285C0-559E-0F36-DB79-AFDBB46E095C}"/>
                    </a:ext>
                  </a:extLst>
                </p14:cNvPr>
                <p14:cNvContentPartPr/>
                <p14:nvPr/>
              </p14:nvContentPartPr>
              <p14:xfrm>
                <a:off x="6525640" y="5499360"/>
                <a:ext cx="159840" cy="28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F285C0-559E-0F36-DB79-AFDBB46E09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7640" y="5481720"/>
                  <a:ext cx="195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81A721-1BA9-A0AD-ECAD-4C45E187F765}"/>
                    </a:ext>
                  </a:extLst>
                </p14:cNvPr>
                <p14:cNvContentPartPr/>
                <p14:nvPr/>
              </p14:nvContentPartPr>
              <p14:xfrm>
                <a:off x="6808960" y="5551200"/>
                <a:ext cx="50760" cy="252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81A721-1BA9-A0AD-ECAD-4C45E187F7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91320" y="5533560"/>
                  <a:ext cx="86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4B421B-B734-8B20-498F-BCC6FB6A3F76}"/>
                    </a:ext>
                  </a:extLst>
                </p14:cNvPr>
                <p14:cNvContentPartPr/>
                <p14:nvPr/>
              </p14:nvContentPartPr>
              <p14:xfrm>
                <a:off x="6813280" y="5527080"/>
                <a:ext cx="191880" cy="173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4B421B-B734-8B20-498F-BCC6FB6A3F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95280" y="5509080"/>
                  <a:ext cx="227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D5FC2B-44DA-8670-41D1-BDF22B6878E9}"/>
                    </a:ext>
                  </a:extLst>
                </p14:cNvPr>
                <p14:cNvContentPartPr/>
                <p14:nvPr/>
              </p14:nvContentPartPr>
              <p14:xfrm>
                <a:off x="5794840" y="5613480"/>
                <a:ext cx="160560" cy="20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D5FC2B-44DA-8670-41D1-BDF22B6878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76840" y="5595480"/>
                  <a:ext cx="196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2B00DC-E232-1074-5DF2-7A626C6A3AA7}"/>
                    </a:ext>
                  </a:extLst>
                </p14:cNvPr>
                <p14:cNvContentPartPr/>
                <p14:nvPr/>
              </p14:nvContentPartPr>
              <p14:xfrm>
                <a:off x="5402800" y="5616360"/>
                <a:ext cx="398880" cy="309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2B00DC-E232-1074-5DF2-7A626C6A3A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84800" y="5598720"/>
                  <a:ext cx="434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3074E0-5C80-1A65-587B-0EDE56CC6D67}"/>
                    </a:ext>
                  </a:extLst>
                </p14:cNvPr>
                <p14:cNvContentPartPr/>
                <p14:nvPr/>
              </p14:nvContentPartPr>
              <p14:xfrm>
                <a:off x="5653000" y="5780880"/>
                <a:ext cx="129960" cy="109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3074E0-5C80-1A65-587B-0EDE56CC6D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35360" y="5762880"/>
                  <a:ext cx="16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A4A9A1-835F-3B12-E3A0-18F19116AB83}"/>
                    </a:ext>
                  </a:extLst>
                </p14:cNvPr>
                <p14:cNvContentPartPr/>
                <p14:nvPr/>
              </p14:nvContentPartPr>
              <p14:xfrm>
                <a:off x="5604400" y="5346360"/>
                <a:ext cx="243720" cy="152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A4A9A1-835F-3B12-E3A0-18F19116AB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86400" y="5328720"/>
                  <a:ext cx="279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BD0B1B-D55F-162C-4756-4C2AB1760F22}"/>
                    </a:ext>
                  </a:extLst>
                </p14:cNvPr>
                <p14:cNvContentPartPr/>
                <p14:nvPr/>
              </p14:nvContentPartPr>
              <p14:xfrm>
                <a:off x="4582000" y="5466600"/>
                <a:ext cx="675720" cy="399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BD0B1B-D55F-162C-4756-4C2AB1760F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64360" y="5448600"/>
                  <a:ext cx="711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C2A85A-F1CC-2F66-ED66-E8A950DC002B}"/>
                    </a:ext>
                  </a:extLst>
                </p14:cNvPr>
                <p14:cNvContentPartPr/>
                <p14:nvPr/>
              </p14:nvContentPartPr>
              <p14:xfrm>
                <a:off x="4718080" y="5393160"/>
                <a:ext cx="17280" cy="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C2A85A-F1CC-2F66-ED66-E8A950DC00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00080" y="5375520"/>
                  <a:ext cx="5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275870-A676-3827-0826-39DC3EDDFA49}"/>
                    </a:ext>
                  </a:extLst>
                </p14:cNvPr>
                <p14:cNvContentPartPr/>
                <p14:nvPr/>
              </p14:nvContentPartPr>
              <p14:xfrm>
                <a:off x="4354840" y="5634360"/>
                <a:ext cx="118080" cy="181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275870-A676-3827-0826-39DC3EDDFA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36840" y="5616720"/>
                  <a:ext cx="153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0A36FE-9380-8DDB-924F-9493471C11B6}"/>
                    </a:ext>
                  </a:extLst>
                </p14:cNvPr>
                <p14:cNvContentPartPr/>
                <p14:nvPr/>
              </p14:nvContentPartPr>
              <p14:xfrm>
                <a:off x="3658240" y="5644080"/>
                <a:ext cx="698400" cy="172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0A36FE-9380-8DDB-924F-9493471C11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40240" y="5626080"/>
                  <a:ext cx="734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0F4D9C-6175-B0F0-35BC-BD120F0BC3D2}"/>
                    </a:ext>
                  </a:extLst>
                </p14:cNvPr>
                <p14:cNvContentPartPr/>
                <p14:nvPr/>
              </p14:nvContentPartPr>
              <p14:xfrm>
                <a:off x="3982960" y="5688360"/>
                <a:ext cx="219600" cy="7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0F4D9C-6175-B0F0-35BC-BD120F0BC3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4960" y="5670720"/>
                  <a:ext cx="255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D6534B-B6F2-6434-3FAE-E36334636D82}"/>
                    </a:ext>
                  </a:extLst>
                </p14:cNvPr>
                <p14:cNvContentPartPr/>
                <p14:nvPr/>
              </p14:nvContentPartPr>
              <p14:xfrm>
                <a:off x="4117240" y="5149080"/>
                <a:ext cx="461160" cy="336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D6534B-B6F2-6434-3FAE-E36334636D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99600" y="5131080"/>
                  <a:ext cx="496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DED5E7-D7B6-2944-CDA5-EF9104512988}"/>
                    </a:ext>
                  </a:extLst>
                </p14:cNvPr>
                <p14:cNvContentPartPr/>
                <p14:nvPr/>
              </p14:nvContentPartPr>
              <p14:xfrm>
                <a:off x="3190960" y="5628960"/>
                <a:ext cx="306720" cy="222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DED5E7-D7B6-2944-CDA5-EF91045129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72960" y="5611320"/>
                  <a:ext cx="342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8E7212-5622-496D-4AE2-85F5B59261B0}"/>
                    </a:ext>
                  </a:extLst>
                </p14:cNvPr>
                <p14:cNvContentPartPr/>
                <p14:nvPr/>
              </p14:nvContentPartPr>
              <p14:xfrm>
                <a:off x="3497320" y="5418360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8E7212-5622-496D-4AE2-85F5B59261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79320" y="54007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BF31EC-0A60-A3EB-84F0-4CA12EA0C93E}"/>
                    </a:ext>
                  </a:extLst>
                </p14:cNvPr>
                <p14:cNvContentPartPr/>
                <p14:nvPr/>
              </p14:nvContentPartPr>
              <p14:xfrm>
                <a:off x="3210760" y="5299560"/>
                <a:ext cx="53280" cy="453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BF31EC-0A60-A3EB-84F0-4CA12EA0C9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3120" y="5281920"/>
                  <a:ext cx="88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1D1C01-8124-255A-663A-56C2493CC25A}"/>
                    </a:ext>
                  </a:extLst>
                </p14:cNvPr>
                <p14:cNvContentPartPr/>
                <p14:nvPr/>
              </p14:nvContentPartPr>
              <p14:xfrm>
                <a:off x="2938240" y="5671440"/>
                <a:ext cx="212400" cy="177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1D1C01-8124-255A-663A-56C2493CC2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20240" y="5653440"/>
                  <a:ext cx="248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B0B308-6EF2-3ED5-160E-5CF0D8B6CFC2}"/>
                    </a:ext>
                  </a:extLst>
                </p14:cNvPr>
                <p14:cNvContentPartPr/>
                <p14:nvPr/>
              </p14:nvContentPartPr>
              <p14:xfrm>
                <a:off x="2709640" y="5563800"/>
                <a:ext cx="277560" cy="460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B0B308-6EF2-3ED5-160E-5CF0D8B6CF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92000" y="5546160"/>
                  <a:ext cx="3132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DB20D0-BC82-3F01-021D-75F3B2D4AA17}"/>
                    </a:ext>
                  </a:extLst>
                </p14:cNvPr>
                <p14:cNvContentPartPr/>
                <p14:nvPr/>
              </p14:nvContentPartPr>
              <p14:xfrm>
                <a:off x="3832480" y="5938560"/>
                <a:ext cx="268200" cy="23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DB20D0-BC82-3F01-021D-75F3B2D4AA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14480" y="5920920"/>
                  <a:ext cx="303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61A264-7939-EE05-69E9-8550425606FD}"/>
                    </a:ext>
                  </a:extLst>
                </p14:cNvPr>
                <p14:cNvContentPartPr/>
                <p14:nvPr/>
              </p14:nvContentPartPr>
              <p14:xfrm>
                <a:off x="2486800" y="5698440"/>
                <a:ext cx="74160" cy="9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61A264-7939-EE05-69E9-8550425606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68800" y="5680800"/>
                  <a:ext cx="109800" cy="13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6341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A40BE-876B-C760-9F29-ED24466A99D8}"/>
              </a:ext>
            </a:extLst>
          </p:cNvPr>
          <p:cNvGrpSpPr/>
          <p:nvPr/>
        </p:nvGrpSpPr>
        <p:grpSpPr>
          <a:xfrm>
            <a:off x="5677120" y="699480"/>
            <a:ext cx="2519280" cy="929520"/>
            <a:chOff x="5677120" y="699480"/>
            <a:chExt cx="2519280" cy="9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51DE6B-02F5-ED8F-A25D-66276B1B6CB9}"/>
                    </a:ext>
                  </a:extLst>
                </p14:cNvPr>
                <p14:cNvContentPartPr/>
                <p14:nvPr/>
              </p14:nvContentPartPr>
              <p14:xfrm>
                <a:off x="7633720" y="1112040"/>
                <a:ext cx="562680" cy="323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51DE6B-02F5-ED8F-A25D-66276B1B6C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16080" y="1094400"/>
                  <a:ext cx="598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7BFE1D-1E44-14E0-C0A2-EB6C955B22D7}"/>
                    </a:ext>
                  </a:extLst>
                </p14:cNvPr>
                <p14:cNvContentPartPr/>
                <p14:nvPr/>
              </p14:nvContentPartPr>
              <p14:xfrm>
                <a:off x="7973200" y="1496520"/>
                <a:ext cx="10800" cy="1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7BFE1D-1E44-14E0-C0A2-EB6C955B22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55200" y="1478520"/>
                  <a:ext cx="46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C64109-15A8-E374-BEA1-B0CAFCD0E1EF}"/>
                    </a:ext>
                  </a:extLst>
                </p14:cNvPr>
                <p14:cNvContentPartPr/>
                <p14:nvPr/>
              </p14:nvContentPartPr>
              <p14:xfrm>
                <a:off x="6382000" y="972000"/>
                <a:ext cx="994680" cy="565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C64109-15A8-E374-BEA1-B0CAFCD0E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4000" y="954000"/>
                  <a:ext cx="103032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6C3A47-97EF-A4D9-AE4E-61DC64D1AAF8}"/>
                    </a:ext>
                  </a:extLst>
                </p14:cNvPr>
                <p14:cNvContentPartPr/>
                <p14:nvPr/>
              </p14:nvContentPartPr>
              <p14:xfrm>
                <a:off x="6508360" y="1007280"/>
                <a:ext cx="289080" cy="101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6C3A47-97EF-A4D9-AE4E-61DC64D1AA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90360" y="989640"/>
                  <a:ext cx="324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D12975-DC2C-2023-4601-3F4EA64C8CE9}"/>
                    </a:ext>
                  </a:extLst>
                </p14:cNvPr>
                <p14:cNvContentPartPr/>
                <p14:nvPr/>
              </p14:nvContentPartPr>
              <p14:xfrm>
                <a:off x="7083640" y="699480"/>
                <a:ext cx="524160" cy="30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D12975-DC2C-2023-4601-3F4EA64C8C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65640" y="681840"/>
                  <a:ext cx="559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144C54-BD08-F1F1-21F5-E1B32B42DE79}"/>
                    </a:ext>
                  </a:extLst>
                </p14:cNvPr>
                <p14:cNvContentPartPr/>
                <p14:nvPr/>
              </p14:nvContentPartPr>
              <p14:xfrm>
                <a:off x="5902840" y="1314720"/>
                <a:ext cx="433080" cy="314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144C54-BD08-F1F1-21F5-E1B32B42DE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84840" y="1296720"/>
                  <a:ext cx="468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CF70C3-9159-F23B-1DBE-33C6EE9F64D7}"/>
                    </a:ext>
                  </a:extLst>
                </p14:cNvPr>
                <p14:cNvContentPartPr/>
                <p14:nvPr/>
              </p14:nvContentPartPr>
              <p14:xfrm>
                <a:off x="5677120" y="1218960"/>
                <a:ext cx="95760" cy="66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CF70C3-9159-F23B-1DBE-33C6EE9F64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9480" y="1200960"/>
                  <a:ext cx="131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DB8641-94F8-85EB-1C4F-D06480B99492}"/>
                    </a:ext>
                  </a:extLst>
                </p14:cNvPr>
                <p14:cNvContentPartPr/>
                <p14:nvPr/>
              </p14:nvContentPartPr>
              <p14:xfrm>
                <a:off x="5693320" y="1031400"/>
                <a:ext cx="90000" cy="55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DB8641-94F8-85EB-1C4F-D06480B994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5320" y="1013760"/>
                  <a:ext cx="125640" cy="91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194" name="Picture 2" descr="SOLVED] - Bad sectors on HDD | Tom's ...">
            <a:extLst>
              <a:ext uri="{FF2B5EF4-FFF2-40B4-BE49-F238E27FC236}">
                <a16:creationId xmlns:a16="http://schemas.microsoft.com/office/drawing/2014/main" id="{CD12E739-81D3-B977-A456-CD826909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5315"/>
            <a:ext cx="8140615" cy="37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8E4502C-C38F-CD95-F821-15CB832E3FA5}"/>
              </a:ext>
            </a:extLst>
          </p:cNvPr>
          <p:cNvGrpSpPr/>
          <p:nvPr/>
        </p:nvGrpSpPr>
        <p:grpSpPr>
          <a:xfrm>
            <a:off x="128800" y="756720"/>
            <a:ext cx="3606480" cy="2430360"/>
            <a:chOff x="128800" y="756720"/>
            <a:chExt cx="3606480" cy="24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7FBDF7-12ED-48DA-FBA7-EE2DBC4475DE}"/>
                    </a:ext>
                  </a:extLst>
                </p14:cNvPr>
                <p14:cNvContentPartPr/>
                <p14:nvPr/>
              </p14:nvContentPartPr>
              <p14:xfrm>
                <a:off x="3385360" y="990360"/>
                <a:ext cx="349920" cy="22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7FBDF7-12ED-48DA-FBA7-EE2DBC4475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67360" y="972360"/>
                  <a:ext cx="385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79152A-CE6E-A214-7634-496AE3F65871}"/>
                    </a:ext>
                  </a:extLst>
                </p14:cNvPr>
                <p14:cNvContentPartPr/>
                <p14:nvPr/>
              </p14:nvContentPartPr>
              <p14:xfrm>
                <a:off x="3513160" y="850680"/>
                <a:ext cx="10800" cy="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79152A-CE6E-A214-7634-496AE3F658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5520" y="833040"/>
                  <a:ext cx="46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3FA5DA-58D4-EF25-6F47-103C394C7B33}"/>
                    </a:ext>
                  </a:extLst>
                </p14:cNvPr>
                <p14:cNvContentPartPr/>
                <p14:nvPr/>
              </p14:nvContentPartPr>
              <p14:xfrm>
                <a:off x="3251440" y="996840"/>
                <a:ext cx="163080" cy="346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3FA5DA-58D4-EF25-6F47-103C394C7B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33440" y="979200"/>
                  <a:ext cx="1987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A3DDA3-AE6B-431C-A30C-833C1795F8B8}"/>
                    </a:ext>
                  </a:extLst>
                </p14:cNvPr>
                <p14:cNvContentPartPr/>
                <p14:nvPr/>
              </p14:nvContentPartPr>
              <p14:xfrm>
                <a:off x="3086920" y="756720"/>
                <a:ext cx="65160" cy="315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A3DDA3-AE6B-431C-A30C-833C1795F8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8920" y="739080"/>
                  <a:ext cx="1008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62D5B8-BF8E-ABCA-D3F9-5AE61A7EAAC6}"/>
                    </a:ext>
                  </a:extLst>
                </p14:cNvPr>
                <p14:cNvContentPartPr/>
                <p14:nvPr/>
              </p14:nvContentPartPr>
              <p14:xfrm>
                <a:off x="2806120" y="980280"/>
                <a:ext cx="230400" cy="227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62D5B8-BF8E-ABCA-D3F9-5AE61A7EAA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88120" y="962640"/>
                  <a:ext cx="266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FBD59C-6D61-977A-01DB-39BFE8A434B1}"/>
                    </a:ext>
                  </a:extLst>
                </p14:cNvPr>
                <p14:cNvContentPartPr/>
                <p14:nvPr/>
              </p14:nvContentPartPr>
              <p14:xfrm>
                <a:off x="2926000" y="835920"/>
                <a:ext cx="10800" cy="3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FBD59C-6D61-977A-01DB-39BFE8A434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08360" y="817920"/>
                  <a:ext cx="46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86C18B-8B5B-BDA9-1C68-76CFF1416F48}"/>
                    </a:ext>
                  </a:extLst>
                </p14:cNvPr>
                <p14:cNvContentPartPr/>
                <p14:nvPr/>
              </p14:nvContentPartPr>
              <p14:xfrm>
                <a:off x="2857240" y="946440"/>
                <a:ext cx="16200" cy="18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86C18B-8B5B-BDA9-1C68-76CFF1416F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9600" y="928800"/>
                  <a:ext cx="51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573F6B-E33E-F865-4F22-D314D5CC7FE2}"/>
                    </a:ext>
                  </a:extLst>
                </p14:cNvPr>
                <p14:cNvContentPartPr/>
                <p14:nvPr/>
              </p14:nvContentPartPr>
              <p14:xfrm>
                <a:off x="2751760" y="815040"/>
                <a:ext cx="32400" cy="292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573F6B-E33E-F865-4F22-D314D5CC7F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33760" y="797400"/>
                  <a:ext cx="680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C95A08-17D9-142F-E430-27E980F8DFB0}"/>
                    </a:ext>
                  </a:extLst>
                </p14:cNvPr>
                <p14:cNvContentPartPr/>
                <p14:nvPr/>
              </p14:nvContentPartPr>
              <p14:xfrm>
                <a:off x="2666080" y="1100880"/>
                <a:ext cx="69120" cy="74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C95A08-17D9-142F-E430-27E980F8DF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48440" y="1083240"/>
                  <a:ext cx="104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A2D838-3157-5FC7-FF47-8C34620B1819}"/>
                    </a:ext>
                  </a:extLst>
                </p14:cNvPr>
                <p14:cNvContentPartPr/>
                <p14:nvPr/>
              </p14:nvContentPartPr>
              <p14:xfrm>
                <a:off x="2430640" y="928080"/>
                <a:ext cx="174960" cy="227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A2D838-3157-5FC7-FF47-8C34620B18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13000" y="910440"/>
                  <a:ext cx="210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B5C51D-4300-96F0-A20D-E56213CD863B}"/>
                    </a:ext>
                  </a:extLst>
                </p14:cNvPr>
                <p14:cNvContentPartPr/>
                <p14:nvPr/>
              </p14:nvContentPartPr>
              <p14:xfrm>
                <a:off x="2095480" y="957960"/>
                <a:ext cx="185760" cy="192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B5C51D-4300-96F0-A20D-E56213CD86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77480" y="939960"/>
                  <a:ext cx="221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63B640-FDA5-146A-7DD2-7540600E98C0}"/>
                    </a:ext>
                  </a:extLst>
                </p14:cNvPr>
                <p14:cNvContentPartPr/>
                <p14:nvPr/>
              </p14:nvContentPartPr>
              <p14:xfrm>
                <a:off x="2266120" y="783360"/>
                <a:ext cx="199440" cy="161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63B640-FDA5-146A-7DD2-7540600E98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48480" y="765360"/>
                  <a:ext cx="23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229AFE-7ADB-2F43-9381-27E5B536A939}"/>
                    </a:ext>
                  </a:extLst>
                </p14:cNvPr>
                <p14:cNvContentPartPr/>
                <p14:nvPr/>
              </p14:nvContentPartPr>
              <p14:xfrm>
                <a:off x="1251640" y="874080"/>
                <a:ext cx="679680" cy="337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229AFE-7ADB-2F43-9381-27E5B536A9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34000" y="856080"/>
                  <a:ext cx="7153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A8B1D2-C376-78C1-F043-85C43AC36CC2}"/>
                    </a:ext>
                  </a:extLst>
                </p14:cNvPr>
                <p14:cNvContentPartPr/>
                <p14:nvPr/>
              </p14:nvContentPartPr>
              <p14:xfrm>
                <a:off x="1390240" y="897480"/>
                <a:ext cx="82080" cy="32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A8B1D2-C376-78C1-F043-85C43AC36C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72240" y="879840"/>
                  <a:ext cx="117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B82D87-3248-C932-1FEF-B3ACF0894104}"/>
                    </a:ext>
                  </a:extLst>
                </p14:cNvPr>
                <p14:cNvContentPartPr/>
                <p14:nvPr/>
              </p14:nvContentPartPr>
              <p14:xfrm>
                <a:off x="1047160" y="1098720"/>
                <a:ext cx="161280" cy="131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B82D87-3248-C932-1FEF-B3ACF08941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9160" y="1080720"/>
                  <a:ext cx="196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422720-5DF4-21EC-3E9E-398234D93507}"/>
                    </a:ext>
                  </a:extLst>
                </p14:cNvPr>
                <p14:cNvContentPartPr/>
                <p14:nvPr/>
              </p14:nvContentPartPr>
              <p14:xfrm>
                <a:off x="1676440" y="796680"/>
                <a:ext cx="181080" cy="11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422720-5DF4-21EC-3E9E-398234D935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58800" y="779040"/>
                  <a:ext cx="216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9B2B31-44B6-92CC-DDF0-BE634C5C798C}"/>
                    </a:ext>
                  </a:extLst>
                </p14:cNvPr>
                <p14:cNvContentPartPr/>
                <p14:nvPr/>
              </p14:nvContentPartPr>
              <p14:xfrm>
                <a:off x="931960" y="955440"/>
                <a:ext cx="107280" cy="230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9B2B31-44B6-92CC-DDF0-BE634C5C79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4320" y="937800"/>
                  <a:ext cx="142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D26C93-CE01-233B-0A23-6975C7CCF12F}"/>
                    </a:ext>
                  </a:extLst>
                </p14:cNvPr>
                <p14:cNvContentPartPr/>
                <p14:nvPr/>
              </p14:nvContentPartPr>
              <p14:xfrm>
                <a:off x="933400" y="800280"/>
                <a:ext cx="65160" cy="226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D26C93-CE01-233B-0A23-6975C7CCF1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760" y="782640"/>
                  <a:ext cx="100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D3C072-C760-2254-ACE8-832BED111791}"/>
                    </a:ext>
                  </a:extLst>
                </p14:cNvPr>
                <p14:cNvContentPartPr/>
                <p14:nvPr/>
              </p14:nvContentPartPr>
              <p14:xfrm>
                <a:off x="722080" y="1048320"/>
                <a:ext cx="114120" cy="252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D3C072-C760-2254-ACE8-832BED11179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4440" y="1030320"/>
                  <a:ext cx="149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E9CBC3-03B5-59F5-0456-99B39768626B}"/>
                    </a:ext>
                  </a:extLst>
                </p14:cNvPr>
                <p14:cNvContentPartPr/>
                <p14:nvPr/>
              </p14:nvContentPartPr>
              <p14:xfrm>
                <a:off x="471880" y="1057320"/>
                <a:ext cx="201960" cy="19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E9CBC3-03B5-59F5-0456-99B3976862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880" y="1039320"/>
                  <a:ext cx="237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C47FD4-BAF9-2B91-DFED-ED69BAFA77A6}"/>
                    </a:ext>
                  </a:extLst>
                </p14:cNvPr>
                <p14:cNvContentPartPr/>
                <p14:nvPr/>
              </p14:nvContentPartPr>
              <p14:xfrm>
                <a:off x="583840" y="918360"/>
                <a:ext cx="6120" cy="7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C47FD4-BAF9-2B91-DFED-ED69BAFA77A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5840" y="900360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CD7656-2520-BC92-8175-82535F277D4C}"/>
                    </a:ext>
                  </a:extLst>
                </p14:cNvPr>
                <p14:cNvContentPartPr/>
                <p14:nvPr/>
              </p14:nvContentPartPr>
              <p14:xfrm>
                <a:off x="463960" y="861840"/>
                <a:ext cx="29160" cy="247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CD7656-2520-BC92-8175-82535F277D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5960" y="844200"/>
                  <a:ext cx="64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31279F-308B-1AA0-294B-CC7079EA2D14}"/>
                    </a:ext>
                  </a:extLst>
                </p14:cNvPr>
                <p14:cNvContentPartPr/>
                <p14:nvPr/>
              </p14:nvContentPartPr>
              <p14:xfrm>
                <a:off x="128800" y="1127160"/>
                <a:ext cx="297000" cy="90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31279F-308B-1AA0-294B-CC7079EA2D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00" y="1109160"/>
                  <a:ext cx="33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CEC572-94E4-855A-32A2-25E18DA5FAD6}"/>
                    </a:ext>
                  </a:extLst>
                </p14:cNvPr>
                <p14:cNvContentPartPr/>
                <p14:nvPr/>
              </p14:nvContentPartPr>
              <p14:xfrm>
                <a:off x="193600" y="1271160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CEC572-94E4-855A-32A2-25E18DA5FA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5600" y="1253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E65986-B4D6-581F-0F6C-05BAF1528865}"/>
                    </a:ext>
                  </a:extLst>
                </p14:cNvPr>
                <p14:cNvContentPartPr/>
                <p14:nvPr/>
              </p14:nvContentPartPr>
              <p14:xfrm>
                <a:off x="2473480" y="1465560"/>
                <a:ext cx="166680" cy="150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E65986-B4D6-581F-0F6C-05BAF15288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55480" y="1447560"/>
                  <a:ext cx="202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4110CF-FEE4-4B0A-9881-C2FAB95856B9}"/>
                    </a:ext>
                  </a:extLst>
                </p14:cNvPr>
                <p14:cNvContentPartPr/>
                <p14:nvPr/>
              </p14:nvContentPartPr>
              <p14:xfrm>
                <a:off x="2467000" y="1297440"/>
                <a:ext cx="21240" cy="163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4110CF-FEE4-4B0A-9881-C2FAB95856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49000" y="1279800"/>
                  <a:ext cx="56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E0EA71-956F-9B28-D736-A6EFFB609823}"/>
                    </a:ext>
                  </a:extLst>
                </p14:cNvPr>
                <p14:cNvContentPartPr/>
                <p14:nvPr/>
              </p14:nvContentPartPr>
              <p14:xfrm>
                <a:off x="2142280" y="1344240"/>
                <a:ext cx="223560" cy="191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E0EA71-956F-9B28-D736-A6EFFB60982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24280" y="1326600"/>
                  <a:ext cx="259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18766C-CC04-D506-2455-D24D1CEC4EAC}"/>
                    </a:ext>
                  </a:extLst>
                </p14:cNvPr>
                <p14:cNvContentPartPr/>
                <p14:nvPr/>
              </p14:nvContentPartPr>
              <p14:xfrm>
                <a:off x="2258200" y="1313280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18766C-CC04-D506-2455-D24D1CEC4E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40200" y="1295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3DFB60-B156-2487-CA4F-168E880CDF0D}"/>
                    </a:ext>
                  </a:extLst>
                </p14:cNvPr>
                <p14:cNvContentPartPr/>
                <p14:nvPr/>
              </p14:nvContentPartPr>
              <p14:xfrm>
                <a:off x="2222920" y="1372680"/>
                <a:ext cx="25200" cy="36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3DFB60-B156-2487-CA4F-168E880CDF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5280" y="1355040"/>
                  <a:ext cx="60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40C945-41A5-A270-9CEC-0C7B20011BF0}"/>
                    </a:ext>
                  </a:extLst>
                </p14:cNvPr>
                <p14:cNvContentPartPr/>
                <p14:nvPr/>
              </p14:nvContentPartPr>
              <p14:xfrm>
                <a:off x="1911880" y="1403640"/>
                <a:ext cx="200880" cy="259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40C945-41A5-A270-9CEC-0C7B20011B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3880" y="1386000"/>
                  <a:ext cx="236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E28DE5-AB61-1E52-36E3-71B8D255F465}"/>
                    </a:ext>
                  </a:extLst>
                </p14:cNvPr>
                <p14:cNvContentPartPr/>
                <p14:nvPr/>
              </p14:nvContentPartPr>
              <p14:xfrm>
                <a:off x="1953280" y="1487160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E28DE5-AB61-1E52-36E3-71B8D255F4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35640" y="1469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9432DE-E344-FBED-ACA0-771CCCB2BDDD}"/>
                    </a:ext>
                  </a:extLst>
                </p14:cNvPr>
                <p14:cNvContentPartPr/>
                <p14:nvPr/>
              </p14:nvContentPartPr>
              <p14:xfrm>
                <a:off x="1597240" y="1487160"/>
                <a:ext cx="193320" cy="152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9432DE-E344-FBED-ACA0-771CCCB2BD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79240" y="1469160"/>
                  <a:ext cx="228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DD6B86-6F0C-DA46-6741-545AC77851B6}"/>
                    </a:ext>
                  </a:extLst>
                </p14:cNvPr>
                <p14:cNvContentPartPr/>
                <p14:nvPr/>
              </p14:nvContentPartPr>
              <p14:xfrm>
                <a:off x="1411120" y="1478160"/>
                <a:ext cx="81000" cy="250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DD6B86-6F0C-DA46-6741-545AC77851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93120" y="1460160"/>
                  <a:ext cx="116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918796-438D-75EE-E52E-AB729FD4931B}"/>
                    </a:ext>
                  </a:extLst>
                </p14:cNvPr>
                <p14:cNvContentPartPr/>
                <p14:nvPr/>
              </p14:nvContentPartPr>
              <p14:xfrm>
                <a:off x="1055080" y="1495080"/>
                <a:ext cx="344160" cy="228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918796-438D-75EE-E52E-AB729FD4931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7080" y="1477440"/>
                  <a:ext cx="379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D6447B-5705-84A3-A70E-60E855B2E93D}"/>
                    </a:ext>
                  </a:extLst>
                </p14:cNvPr>
                <p14:cNvContentPartPr/>
                <p14:nvPr/>
              </p14:nvContentPartPr>
              <p14:xfrm>
                <a:off x="1622800" y="2790720"/>
                <a:ext cx="317160" cy="351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D6447B-5705-84A3-A70E-60E855B2E93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04800" y="2773080"/>
                  <a:ext cx="3528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AC6DAD-BEA5-2E74-929B-DF630FCA3040}"/>
                    </a:ext>
                  </a:extLst>
                </p14:cNvPr>
                <p14:cNvContentPartPr/>
                <p14:nvPr/>
              </p14:nvContentPartPr>
              <p14:xfrm>
                <a:off x="1861480" y="1962720"/>
                <a:ext cx="638640" cy="893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AC6DAD-BEA5-2E74-929B-DF630FCA304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3840" y="1944720"/>
                  <a:ext cx="67428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4D9315-9ECC-409C-5AE4-799851FCCAEC}"/>
                    </a:ext>
                  </a:extLst>
                </p14:cNvPr>
                <p14:cNvContentPartPr/>
                <p14:nvPr/>
              </p14:nvContentPartPr>
              <p14:xfrm>
                <a:off x="2420560" y="1970640"/>
                <a:ext cx="160200" cy="76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4D9315-9ECC-409C-5AE4-799851FCCA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02560" y="1953000"/>
                  <a:ext cx="195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E7140F-ACA7-1F8A-3D8F-21385F087F2E}"/>
                    </a:ext>
                  </a:extLst>
                </p14:cNvPr>
                <p14:cNvContentPartPr/>
                <p14:nvPr/>
              </p14:nvContentPartPr>
              <p14:xfrm>
                <a:off x="2693440" y="2711880"/>
                <a:ext cx="469080" cy="475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E7140F-ACA7-1F8A-3D8F-21385F087F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75440" y="2693880"/>
                  <a:ext cx="5047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004547-42FF-6FAD-D8C2-B949C2855152}"/>
                    </a:ext>
                  </a:extLst>
                </p14:cNvPr>
                <p14:cNvContentPartPr/>
                <p14:nvPr/>
              </p14:nvContentPartPr>
              <p14:xfrm>
                <a:off x="3019600" y="1750320"/>
                <a:ext cx="272160" cy="1048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004547-42FF-6FAD-D8C2-B949C28551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01960" y="1732320"/>
                  <a:ext cx="307800" cy="10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EA1055-6790-75CF-94AA-ADA5F4C7D908}"/>
                    </a:ext>
                  </a:extLst>
                </p14:cNvPr>
                <p14:cNvContentPartPr/>
                <p14:nvPr/>
              </p14:nvContentPartPr>
              <p14:xfrm>
                <a:off x="2367640" y="1967040"/>
                <a:ext cx="99720" cy="124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EA1055-6790-75CF-94AA-ADA5F4C7D9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50000" y="1949400"/>
                  <a:ext cx="1353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9" name="Group 8218">
            <a:extLst>
              <a:ext uri="{FF2B5EF4-FFF2-40B4-BE49-F238E27FC236}">
                <a16:creationId xmlns:a16="http://schemas.microsoft.com/office/drawing/2014/main" id="{3D6F2059-4AEF-7172-6370-7968AFB8C698}"/>
              </a:ext>
            </a:extLst>
          </p:cNvPr>
          <p:cNvGrpSpPr/>
          <p:nvPr/>
        </p:nvGrpSpPr>
        <p:grpSpPr>
          <a:xfrm>
            <a:off x="3927520" y="1201320"/>
            <a:ext cx="4760640" cy="889560"/>
            <a:chOff x="3927520" y="1201320"/>
            <a:chExt cx="4760640" cy="88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36CC4C-153A-CAB3-D78C-250FF0BB9C68}"/>
                    </a:ext>
                  </a:extLst>
                </p14:cNvPr>
                <p14:cNvContentPartPr/>
                <p14:nvPr/>
              </p14:nvContentPartPr>
              <p14:xfrm>
                <a:off x="8171560" y="1800360"/>
                <a:ext cx="516600" cy="217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36CC4C-153A-CAB3-D78C-250FF0BB9C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53920" y="1782360"/>
                  <a:ext cx="552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B2510C-EFB8-4A3D-EF05-C0FDAE539324}"/>
                    </a:ext>
                  </a:extLst>
                </p14:cNvPr>
                <p14:cNvContentPartPr/>
                <p14:nvPr/>
              </p14:nvContentPartPr>
              <p14:xfrm>
                <a:off x="8477200" y="2071080"/>
                <a:ext cx="120240" cy="19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B2510C-EFB8-4A3D-EF05-C0FDAE5393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59200" y="2053440"/>
                  <a:ext cx="155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DD3F6C-DCB2-6AF8-5966-F15E94D53045}"/>
                    </a:ext>
                  </a:extLst>
                </p14:cNvPr>
                <p14:cNvContentPartPr/>
                <p14:nvPr/>
              </p14:nvContentPartPr>
              <p14:xfrm>
                <a:off x="8184160" y="1727280"/>
                <a:ext cx="360" cy="9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DD3F6C-DCB2-6AF8-5966-F15E94D530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66520" y="1709640"/>
                  <a:ext cx="36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F31099-0F42-B880-FF2F-25F500A5E993}"/>
                    </a:ext>
                  </a:extLst>
                </p14:cNvPr>
                <p14:cNvContentPartPr/>
                <p14:nvPr/>
              </p14:nvContentPartPr>
              <p14:xfrm>
                <a:off x="7825240" y="1642680"/>
                <a:ext cx="274680" cy="286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F31099-0F42-B880-FF2F-25F500A5E99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07240" y="1625040"/>
                  <a:ext cx="310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82B0E1-FDED-133D-6AB2-DD91C7757849}"/>
                    </a:ext>
                  </a:extLst>
                </p14:cNvPr>
                <p14:cNvContentPartPr/>
                <p14:nvPr/>
              </p14:nvContentPartPr>
              <p14:xfrm>
                <a:off x="7973200" y="1664280"/>
                <a:ext cx="25200" cy="17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82B0E1-FDED-133D-6AB2-DD91C77578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55200" y="1646640"/>
                  <a:ext cx="60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E36B1B5-CE82-DC8F-5AF8-92DE51D903A0}"/>
                    </a:ext>
                  </a:extLst>
                </p14:cNvPr>
                <p14:cNvContentPartPr/>
                <p14:nvPr/>
              </p14:nvContentPartPr>
              <p14:xfrm>
                <a:off x="7176880" y="1798920"/>
                <a:ext cx="675000" cy="135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E36B1B5-CE82-DC8F-5AF8-92DE51D903A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59240" y="1781280"/>
                  <a:ext cx="710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235E4E-EE89-5D56-2BA6-613D00F6145F}"/>
                    </a:ext>
                  </a:extLst>
                </p14:cNvPr>
                <p14:cNvContentPartPr/>
                <p14:nvPr/>
              </p14:nvContentPartPr>
              <p14:xfrm>
                <a:off x="7312960" y="1930680"/>
                <a:ext cx="173160" cy="47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235E4E-EE89-5D56-2BA6-613D00F614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5320" y="1913040"/>
                  <a:ext cx="208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F918B7-C212-9349-8832-702055426D11}"/>
                    </a:ext>
                  </a:extLst>
                </p14:cNvPr>
                <p14:cNvContentPartPr/>
                <p14:nvPr/>
              </p14:nvContentPartPr>
              <p14:xfrm>
                <a:off x="7242040" y="1716840"/>
                <a:ext cx="87480" cy="24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F918B7-C212-9349-8832-702055426D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24040" y="1699200"/>
                  <a:ext cx="123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8A5811BF-B156-46D6-9386-B3B80EE081D2}"/>
                    </a:ext>
                  </a:extLst>
                </p14:cNvPr>
                <p14:cNvContentPartPr/>
                <p14:nvPr/>
              </p14:nvContentPartPr>
              <p14:xfrm>
                <a:off x="6664960" y="1696320"/>
                <a:ext cx="430920" cy="189000"/>
              </p14:xfrm>
            </p:contentPart>
          </mc:Choice>
          <mc:Fallback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8A5811BF-B156-46D6-9386-B3B80EE081D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46960" y="1678320"/>
                  <a:ext cx="466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B6552CA3-0C69-6F83-EFB1-7717C924DFD3}"/>
                    </a:ext>
                  </a:extLst>
                </p14:cNvPr>
                <p14:cNvContentPartPr/>
                <p14:nvPr/>
              </p14:nvContentPartPr>
              <p14:xfrm>
                <a:off x="6855400" y="1619640"/>
                <a:ext cx="360" cy="360"/>
              </p14:xfrm>
            </p:contentPart>
          </mc:Choice>
          <mc:Fallback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B6552CA3-0C69-6F83-EFB1-7717C924DF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37760" y="1602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A44A64F0-9F00-16E3-7014-F4F4D8736828}"/>
                    </a:ext>
                  </a:extLst>
                </p14:cNvPr>
                <p14:cNvContentPartPr/>
                <p14:nvPr/>
              </p14:nvContentPartPr>
              <p14:xfrm>
                <a:off x="6700960" y="1757160"/>
                <a:ext cx="22680" cy="10800"/>
              </p14:xfrm>
            </p:contentPart>
          </mc:Choice>
          <mc:Fallback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A44A64F0-9F00-16E3-7014-F4F4D873682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83320" y="1739160"/>
                  <a:ext cx="58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1165D7E9-821A-EBD1-B2B4-133DA47CC5A0}"/>
                    </a:ext>
                  </a:extLst>
                </p14:cNvPr>
                <p14:cNvContentPartPr/>
                <p14:nvPr/>
              </p14:nvContentPartPr>
              <p14:xfrm>
                <a:off x="6378040" y="1830240"/>
                <a:ext cx="183240" cy="104040"/>
              </p14:xfrm>
            </p:contentPart>
          </mc:Choice>
          <mc:Fallback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1165D7E9-821A-EBD1-B2B4-133DA47CC5A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60040" y="1812240"/>
                  <a:ext cx="218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977692E9-5E3B-9809-80D9-36683AE55F44}"/>
                    </a:ext>
                  </a:extLst>
                </p14:cNvPr>
                <p14:cNvContentPartPr/>
                <p14:nvPr/>
              </p14:nvContentPartPr>
              <p14:xfrm>
                <a:off x="6400360" y="1703160"/>
                <a:ext cx="61200" cy="160560"/>
              </p14:xfrm>
            </p:contentPart>
          </mc:Choice>
          <mc:Fallback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977692E9-5E3B-9809-80D9-36683AE55F4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82360" y="1685160"/>
                  <a:ext cx="96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1F0B57D2-9D52-20B3-5210-C0710FE70CFD}"/>
                    </a:ext>
                  </a:extLst>
                </p14:cNvPr>
                <p14:cNvContentPartPr/>
                <p14:nvPr/>
              </p14:nvContentPartPr>
              <p14:xfrm>
                <a:off x="6072040" y="1863360"/>
                <a:ext cx="298080" cy="177120"/>
              </p14:xfrm>
            </p:contentPart>
          </mc:Choice>
          <mc:Fallback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1F0B57D2-9D52-20B3-5210-C0710FE70CF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54400" y="1845360"/>
                  <a:ext cx="333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7FB2E3DC-EBBA-E225-72CE-3B718A1AA9FD}"/>
                    </a:ext>
                  </a:extLst>
                </p14:cNvPr>
                <p14:cNvContentPartPr/>
                <p14:nvPr/>
              </p14:nvContentPartPr>
              <p14:xfrm>
                <a:off x="6293080" y="2064240"/>
                <a:ext cx="185040" cy="24120"/>
              </p14:xfrm>
            </p:contentPart>
          </mc:Choice>
          <mc:Fallback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7FB2E3DC-EBBA-E225-72CE-3B718A1AA9F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75440" y="2046600"/>
                  <a:ext cx="22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9187B6CA-6251-92C8-A035-5B25226220EA}"/>
                    </a:ext>
                  </a:extLst>
                </p14:cNvPr>
                <p14:cNvContentPartPr/>
                <p14:nvPr/>
              </p14:nvContentPartPr>
              <p14:xfrm>
                <a:off x="5226760" y="1745280"/>
                <a:ext cx="705240" cy="261360"/>
              </p14:xfrm>
            </p:contentPart>
          </mc:Choice>
          <mc:Fallback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9187B6CA-6251-92C8-A035-5B25226220E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09120" y="1727640"/>
                  <a:ext cx="740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557C4B3D-E77C-4C9F-78C3-AAC576501B0C}"/>
                    </a:ext>
                  </a:extLst>
                </p14:cNvPr>
                <p14:cNvContentPartPr/>
                <p14:nvPr/>
              </p14:nvContentPartPr>
              <p14:xfrm>
                <a:off x="5341960" y="1740960"/>
                <a:ext cx="109800" cy="45000"/>
              </p14:xfrm>
            </p:contentPart>
          </mc:Choice>
          <mc:Fallback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557C4B3D-E77C-4C9F-78C3-AAC576501B0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24320" y="1722960"/>
                  <a:ext cx="145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CF61919A-0C1B-7B81-7D21-05DEBB136A31}"/>
                    </a:ext>
                  </a:extLst>
                </p14:cNvPr>
                <p14:cNvContentPartPr/>
                <p14:nvPr/>
              </p14:nvContentPartPr>
              <p14:xfrm>
                <a:off x="5086000" y="1874520"/>
                <a:ext cx="169200" cy="137520"/>
              </p14:xfrm>
            </p:contentPart>
          </mc:Choice>
          <mc:Fallback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CF61919A-0C1B-7B81-7D21-05DEBB136A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68360" y="1856520"/>
                  <a:ext cx="20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70CBD2EA-FF71-73D7-AC4E-2CE3085F5F76}"/>
                    </a:ext>
                  </a:extLst>
                </p14:cNvPr>
                <p14:cNvContentPartPr/>
                <p14:nvPr/>
              </p14:nvContentPartPr>
              <p14:xfrm>
                <a:off x="5545360" y="1479240"/>
                <a:ext cx="161280" cy="191880"/>
              </p14:xfrm>
            </p:contentPart>
          </mc:Choice>
          <mc:Fallback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70CBD2EA-FF71-73D7-AC4E-2CE3085F5F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27360" y="1461600"/>
                  <a:ext cx="196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500F162B-0151-AADD-B560-3DFB23A60795}"/>
                    </a:ext>
                  </a:extLst>
                </p14:cNvPr>
                <p14:cNvContentPartPr/>
                <p14:nvPr/>
              </p14:nvContentPartPr>
              <p14:xfrm>
                <a:off x="5041360" y="1679040"/>
                <a:ext cx="43560" cy="233280"/>
              </p14:xfrm>
            </p:contentPart>
          </mc:Choice>
          <mc:Fallback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500F162B-0151-AADD-B560-3DFB23A607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23360" y="1661400"/>
                  <a:ext cx="79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B1F2C5F7-FD92-ADDE-F39E-C82E6EE3C4BE}"/>
                    </a:ext>
                  </a:extLst>
                </p14:cNvPr>
                <p14:cNvContentPartPr/>
                <p14:nvPr/>
              </p14:nvContentPartPr>
              <p14:xfrm>
                <a:off x="4885120" y="1883880"/>
                <a:ext cx="89280" cy="84960"/>
              </p14:xfrm>
            </p:contentPart>
          </mc:Choice>
          <mc:Fallback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B1F2C5F7-FD92-ADDE-F39E-C82E6EE3C4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67480" y="1866240"/>
                  <a:ext cx="124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C0D052E8-E6FB-04A7-1523-47B567815A55}"/>
                    </a:ext>
                  </a:extLst>
                </p14:cNvPr>
                <p14:cNvContentPartPr/>
                <p14:nvPr/>
              </p14:nvContentPartPr>
              <p14:xfrm>
                <a:off x="4945960" y="1732680"/>
                <a:ext cx="360" cy="360"/>
              </p14:xfrm>
            </p:contentPart>
          </mc:Choice>
          <mc:Fallback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C0D052E8-E6FB-04A7-1523-47B567815A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28320" y="1715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FFA3CC65-3650-EF49-957B-5BACEB67E180}"/>
                    </a:ext>
                  </a:extLst>
                </p14:cNvPr>
                <p14:cNvContentPartPr/>
                <p14:nvPr/>
              </p14:nvContentPartPr>
              <p14:xfrm>
                <a:off x="4543120" y="1771920"/>
                <a:ext cx="309600" cy="188280"/>
              </p14:xfrm>
            </p:contentPart>
          </mc:Choice>
          <mc:Fallback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FFA3CC65-3650-EF49-957B-5BACEB67E1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25480" y="1753920"/>
                  <a:ext cx="345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0D13C8A-D19F-C8D7-6E97-C3B0ADC2A6D3}"/>
                    </a:ext>
                  </a:extLst>
                </p14:cNvPr>
                <p14:cNvContentPartPr/>
                <p14:nvPr/>
              </p14:nvContentPartPr>
              <p14:xfrm>
                <a:off x="4803760" y="2018520"/>
                <a:ext cx="360" cy="36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0D13C8A-D19F-C8D7-6E97-C3B0ADC2A6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85760" y="2000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311412E6-24CB-6A51-675D-568A58922891}"/>
                    </a:ext>
                  </a:extLst>
                </p14:cNvPr>
                <p14:cNvContentPartPr/>
                <p14:nvPr/>
              </p14:nvContentPartPr>
              <p14:xfrm>
                <a:off x="4622680" y="1982160"/>
                <a:ext cx="181080" cy="83880"/>
              </p14:xfrm>
            </p:contentPart>
          </mc:Choice>
          <mc:Fallback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311412E6-24CB-6A51-675D-568A589228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05040" y="1964160"/>
                  <a:ext cx="216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45BBCAF1-9D12-AC31-0004-E5212034BFB5}"/>
                    </a:ext>
                  </a:extLst>
                </p14:cNvPr>
                <p14:cNvContentPartPr/>
                <p14:nvPr/>
              </p14:nvContentPartPr>
              <p14:xfrm>
                <a:off x="4612600" y="1572840"/>
                <a:ext cx="2880" cy="8280"/>
              </p14:xfrm>
            </p:contentPart>
          </mc:Choice>
          <mc:Fallback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45BBCAF1-9D12-AC31-0004-E5212034BFB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94600" y="1555200"/>
                  <a:ext cx="38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DE7A1E31-2870-1015-9CB1-622DC980345C}"/>
                    </a:ext>
                  </a:extLst>
                </p14:cNvPr>
                <p14:cNvContentPartPr/>
                <p14:nvPr/>
              </p14:nvContentPartPr>
              <p14:xfrm>
                <a:off x="4405240" y="1785240"/>
                <a:ext cx="96480" cy="130680"/>
              </p14:xfrm>
            </p:contentPart>
          </mc:Choice>
          <mc:Fallback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DE7A1E31-2870-1015-9CB1-622DC98034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87240" y="1767600"/>
                  <a:ext cx="13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3F556D2F-6F42-D00C-BE88-9FA8EDCD6C9C}"/>
                    </a:ext>
                  </a:extLst>
                </p14:cNvPr>
                <p14:cNvContentPartPr/>
                <p14:nvPr/>
              </p14:nvContentPartPr>
              <p14:xfrm>
                <a:off x="4277080" y="1652040"/>
                <a:ext cx="163800" cy="213120"/>
              </p14:xfrm>
            </p:contentPart>
          </mc:Choice>
          <mc:Fallback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3F556D2F-6F42-D00C-BE88-9FA8EDCD6C9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59440" y="1634040"/>
                  <a:ext cx="199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2A6FA074-1EE6-FD4C-DFC4-2DA91C9F58BD}"/>
                    </a:ext>
                  </a:extLst>
                </p14:cNvPr>
                <p14:cNvContentPartPr/>
                <p14:nvPr/>
              </p14:nvContentPartPr>
              <p14:xfrm>
                <a:off x="4378960" y="1491840"/>
                <a:ext cx="2880" cy="10080"/>
              </p14:xfrm>
            </p:contentPart>
          </mc:Choice>
          <mc:Fallback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2A6FA074-1EE6-FD4C-DFC4-2DA91C9F58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60960" y="1474200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1B0D0BED-ACFE-7A91-E9DF-3E2134CDC985}"/>
                    </a:ext>
                  </a:extLst>
                </p14:cNvPr>
                <p14:cNvContentPartPr/>
                <p14:nvPr/>
              </p14:nvContentPartPr>
              <p14:xfrm>
                <a:off x="4250800" y="1579680"/>
                <a:ext cx="109800" cy="49320"/>
              </p14:xfrm>
            </p:contentPart>
          </mc:Choice>
          <mc:Fallback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1B0D0BED-ACFE-7A91-E9DF-3E2134CDC9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33160" y="1562040"/>
                  <a:ext cx="14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81C5E2CB-B81F-E2F9-A2C7-AF9C7CDABD9D}"/>
                    </a:ext>
                  </a:extLst>
                </p14:cNvPr>
                <p14:cNvContentPartPr/>
                <p14:nvPr/>
              </p14:nvContentPartPr>
              <p14:xfrm>
                <a:off x="4214080" y="1623240"/>
                <a:ext cx="17280" cy="191160"/>
              </p14:xfrm>
            </p:contentPart>
          </mc:Choice>
          <mc:Fallback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81C5E2CB-B81F-E2F9-A2C7-AF9C7CDABD9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96080" y="1605600"/>
                  <a:ext cx="52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E2542114-B1F0-8A22-AF96-70AC8E77A75F}"/>
                    </a:ext>
                  </a:extLst>
                </p14:cNvPr>
                <p14:cNvContentPartPr/>
                <p14:nvPr/>
              </p14:nvContentPartPr>
              <p14:xfrm>
                <a:off x="3970720" y="1340640"/>
                <a:ext cx="305280" cy="119160"/>
              </p14:xfrm>
            </p:contentPart>
          </mc:Choice>
          <mc:Fallback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E2542114-B1F0-8A22-AF96-70AC8E77A75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53080" y="1323000"/>
                  <a:ext cx="340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1A727CCE-81AC-5852-A151-6C9953857291}"/>
                    </a:ext>
                  </a:extLst>
                </p14:cNvPr>
                <p14:cNvContentPartPr/>
                <p14:nvPr/>
              </p14:nvContentPartPr>
              <p14:xfrm>
                <a:off x="3927520" y="1201320"/>
                <a:ext cx="228240" cy="72360"/>
              </p14:xfrm>
            </p:contentPart>
          </mc:Choice>
          <mc:Fallback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1A727CCE-81AC-5852-A151-6C99538572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09880" y="1183320"/>
                  <a:ext cx="26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FE5840F2-CB39-AF3E-A611-6ADAFFF43F8C}"/>
                    </a:ext>
                  </a:extLst>
                </p14:cNvPr>
                <p14:cNvContentPartPr/>
                <p14:nvPr/>
              </p14:nvContentPartPr>
              <p14:xfrm>
                <a:off x="3934000" y="1876680"/>
                <a:ext cx="20520" cy="10800"/>
              </p14:xfrm>
            </p:contentPart>
          </mc:Choice>
          <mc:Fallback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FE5840F2-CB39-AF3E-A611-6ADAFFF43F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16360" y="1859040"/>
                  <a:ext cx="56160" cy="4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82595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3820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80000"/>
              </a:lnSpc>
              <a:buFontTx/>
              <a:buNone/>
            </a:pPr>
            <a:r>
              <a:rPr lang="ar-SA" sz="2400" b="1" dirty="0">
                <a:latin typeface="Arial" pitchFamily="34" charset="0"/>
                <a:cs typeface="Arial" pitchFamily="34" charset="0"/>
              </a:rPr>
              <a:t>حافظه موقت ( بافر 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80000"/>
              </a:lnSpc>
              <a:buFontTx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80000"/>
              </a:lnSpc>
              <a:buFontTx/>
              <a:buNone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زمانيکه يک سيستم درخواست اطلاعاتی را می نمايد ، هارد ديسک علاوه بر اينکه می بايست بازيابی داده درخواستی ر ا انجام دهد بلکه مسئوليت استقرار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 load )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داده در بافر مربوطه به خود را نيز برعهده دارد</a:t>
            </a:r>
          </a:p>
          <a:p>
            <a:pPr algn="just" rtl="1">
              <a:lnSpc>
                <a:spcPct val="80000"/>
              </a:lnSpc>
              <a:buFontTx/>
              <a:buNone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بدين ترتيب در صورتيکه پردازنده درخواست مجدد همان اطلاعات قبلی را داشته باشد ، اطلاعات مورد نياز آن از طريق بافر هارد ديسک تامين خواهد شد . استفاده از دو مگابايت بافر، ظرفيت مناسبی در اين رابطه می باشد . در موارديکه از برنامه های خاصی نظير فتوشاپ ، استفاده می شود ، ظرفيت هشت مگابايت برای بافر ، منظقی بوده و اثرات مثبتی را در رابطه با افزايش کارائی سيستم بدنبال خواهد داشت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80000"/>
              </a:lnSpc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581400"/>
            <a:ext cx="8153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حداقل (8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و یا پائین تر) ، پیشنهادی ( 8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تا 9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ms ) ، 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حداکثر ( 9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)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متوسط سرعت جستجو ( بر حسب میلی ثانیه اندازه گیری می گردد) در واقع به سرعت پیدا نمودن اطلاعات ( يک بخش خاص از داده ) ذخيره شده در یك درایو اطلاق می شود.اكثر کاربران در زمان انتخاب يک هارد ديسک به موضوع فوق توجه نکرده و حتی در فعاليت های روزمره خود با کامپيوتر کمبودی از اين بابت را حس نمی نمايند . در موارديکه اطلاعات در بخش های متفاوت هارد ذخيره شده باشد، يافتن هر بخش از اطلاعات ذخيره شده و ارتباط بين آنان ، زمان مختص خود را خواهد داشت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2971800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cs typeface="B Setareh" pitchFamily="2" charset="-78"/>
              </a:rPr>
              <a:t>سرعت جستجو </a:t>
            </a:r>
            <a:endParaRPr lang="en-US" sz="24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16033" y="304800"/>
            <a:ext cx="84993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مقایسه هارد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PATA</a:t>
            </a: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با هارد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SATA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در هارد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SATA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اطلاعات به صورت سریال منتقل می شود و این مسئله با فرکانس بالاتر باعث افزایش سرعت انتقال اطلاعات می گردد.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انتقال اطلاعات در یک کامپوتر با هارد معمولی 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IDE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حدود 151 ثانیه زمان لازم دارد.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زمان بوت شدن سیستم با یک هارد معمولی 28 ثانیه و با یک هارد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SATA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17 ثانیه می باشد.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ard Disk Maxtor DiamondMax Plus 10 SATA II 160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6096000" cy="464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5 0.02151 L 5.55112E-17 4.1628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1209D0A-C05F-385E-E8BD-319F5A0FA727}"/>
              </a:ext>
            </a:extLst>
          </p:cNvPr>
          <p:cNvGrpSpPr/>
          <p:nvPr/>
        </p:nvGrpSpPr>
        <p:grpSpPr>
          <a:xfrm>
            <a:off x="3936676" y="163232"/>
            <a:ext cx="4111920" cy="752760"/>
            <a:chOff x="3936676" y="163232"/>
            <a:chExt cx="411192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4B105C-BD95-0817-437A-8BDF835B9790}"/>
                    </a:ext>
                  </a:extLst>
                </p14:cNvPr>
                <p14:cNvContentPartPr/>
                <p14:nvPr/>
              </p14:nvContentPartPr>
              <p14:xfrm>
                <a:off x="7698676" y="541592"/>
                <a:ext cx="268920" cy="316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4B105C-BD95-0817-437A-8BDF835B979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81036" y="523952"/>
                  <a:ext cx="304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8567B9-5B86-E288-3C76-83330D7E3743}"/>
                    </a:ext>
                  </a:extLst>
                </p14:cNvPr>
                <p14:cNvContentPartPr/>
                <p14:nvPr/>
              </p14:nvContentPartPr>
              <p14:xfrm>
                <a:off x="7251556" y="618992"/>
                <a:ext cx="366840" cy="297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8567B9-5B86-E288-3C76-83330D7E37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3916" y="601352"/>
                  <a:ext cx="402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2D393C-CDAA-7A43-ACFE-A7DBA7DB2D54}"/>
                    </a:ext>
                  </a:extLst>
                </p14:cNvPr>
                <p14:cNvContentPartPr/>
                <p14:nvPr/>
              </p14:nvContentPartPr>
              <p14:xfrm>
                <a:off x="7449916" y="257912"/>
                <a:ext cx="598680" cy="166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2D393C-CDAA-7A43-ACFE-A7DBA7DB2D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32276" y="240272"/>
                  <a:ext cx="634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F2A5BB-E8D0-77A1-E6DE-298C081E6B33}"/>
                    </a:ext>
                  </a:extLst>
                </p14:cNvPr>
                <p14:cNvContentPartPr/>
                <p14:nvPr/>
              </p14:nvContentPartPr>
              <p14:xfrm>
                <a:off x="7016116" y="363392"/>
                <a:ext cx="99360" cy="305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F2A5BB-E8D0-77A1-E6DE-298C081E6B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98476" y="345392"/>
                  <a:ext cx="135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67582C-2684-F672-5BC0-6E736E933CDD}"/>
                    </a:ext>
                  </a:extLst>
                </p14:cNvPr>
                <p14:cNvContentPartPr/>
                <p14:nvPr/>
              </p14:nvContentPartPr>
              <p14:xfrm>
                <a:off x="6588796" y="481832"/>
                <a:ext cx="338400" cy="18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67582C-2684-F672-5BC0-6E736E933C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0796" y="464192"/>
                  <a:ext cx="374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4C717B-1D29-B374-351E-72BCA6C40505}"/>
                    </a:ext>
                  </a:extLst>
                </p14:cNvPr>
                <p14:cNvContentPartPr/>
                <p14:nvPr/>
              </p14:nvContentPartPr>
              <p14:xfrm>
                <a:off x="6747916" y="243512"/>
                <a:ext cx="30240" cy="26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4C717B-1D29-B374-351E-72BCA6C405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29916" y="225872"/>
                  <a:ext cx="65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62E5B6-6885-D471-1751-5E78C7CBC4E4}"/>
                    </a:ext>
                  </a:extLst>
                </p14:cNvPr>
                <p14:cNvContentPartPr/>
                <p14:nvPr/>
              </p14:nvContentPartPr>
              <p14:xfrm>
                <a:off x="6324916" y="252872"/>
                <a:ext cx="229680" cy="534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62E5B6-6885-D471-1751-5E78C7CBC4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07276" y="234872"/>
                  <a:ext cx="2653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798951-98CE-4ECE-D738-4D1651A27DC9}"/>
                    </a:ext>
                  </a:extLst>
                </p14:cNvPr>
                <p14:cNvContentPartPr/>
                <p14:nvPr/>
              </p14:nvContentPartPr>
              <p14:xfrm>
                <a:off x="6389716" y="293192"/>
                <a:ext cx="62280" cy="35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798951-98CE-4ECE-D738-4D1651A27D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1716" y="275552"/>
                  <a:ext cx="979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3E5817-047A-FE12-BC34-E25A2975CD35}"/>
                    </a:ext>
                  </a:extLst>
                </p14:cNvPr>
                <p14:cNvContentPartPr/>
                <p14:nvPr/>
              </p14:nvContentPartPr>
              <p14:xfrm>
                <a:off x="5927476" y="256472"/>
                <a:ext cx="325800" cy="42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3E5817-047A-FE12-BC34-E25A2975CD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9836" y="238472"/>
                  <a:ext cx="3614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23FC92-A963-633D-5635-3E311E86B242}"/>
                    </a:ext>
                  </a:extLst>
                </p14:cNvPr>
                <p14:cNvContentPartPr/>
                <p14:nvPr/>
              </p14:nvContentPartPr>
              <p14:xfrm>
                <a:off x="5144476" y="551672"/>
                <a:ext cx="652320" cy="10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23FC92-A963-633D-5635-3E311E86B2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6836" y="533672"/>
                  <a:ext cx="687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79070E-4E78-B6B9-7CE8-A47AE15203B3}"/>
                    </a:ext>
                  </a:extLst>
                </p14:cNvPr>
                <p14:cNvContentPartPr/>
                <p14:nvPr/>
              </p14:nvContentPartPr>
              <p14:xfrm>
                <a:off x="5161036" y="459512"/>
                <a:ext cx="273240" cy="46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79070E-4E78-B6B9-7CE8-A47AE15203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3036" y="441512"/>
                  <a:ext cx="30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4C78E2-BB77-9CCD-C3F9-27CAF45271CE}"/>
                    </a:ext>
                  </a:extLst>
                </p14:cNvPr>
                <p14:cNvContentPartPr/>
                <p14:nvPr/>
              </p14:nvContentPartPr>
              <p14:xfrm>
                <a:off x="4675756" y="239552"/>
                <a:ext cx="280080" cy="33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4C78E2-BB77-9CCD-C3F9-27CAF45271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57756" y="221552"/>
                  <a:ext cx="315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275C4D-81ED-724F-D291-43EEBE8BE370}"/>
                    </a:ext>
                  </a:extLst>
                </p14:cNvPr>
                <p14:cNvContentPartPr/>
                <p14:nvPr/>
              </p14:nvContentPartPr>
              <p14:xfrm>
                <a:off x="3936676" y="425312"/>
                <a:ext cx="577440" cy="22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275C4D-81ED-724F-D291-43EEBE8BE3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19036" y="407672"/>
                  <a:ext cx="613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ED5154-7CFB-005E-8D85-ECC3D4281051}"/>
                    </a:ext>
                  </a:extLst>
                </p14:cNvPr>
                <p14:cNvContentPartPr/>
                <p14:nvPr/>
              </p14:nvContentPartPr>
              <p14:xfrm>
                <a:off x="4451476" y="301832"/>
                <a:ext cx="10440" cy="8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ED5154-7CFB-005E-8D85-ECC3D42810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33836" y="284192"/>
                  <a:ext cx="46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BB6162-FE6C-C964-6C6C-47FF5670FCBA}"/>
                    </a:ext>
                  </a:extLst>
                </p14:cNvPr>
                <p14:cNvContentPartPr/>
                <p14:nvPr/>
              </p14:nvContentPartPr>
              <p14:xfrm>
                <a:off x="3966916" y="163232"/>
                <a:ext cx="104040" cy="27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BB6162-FE6C-C964-6C6C-47FF5670FC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8916" y="145592"/>
                  <a:ext cx="139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5F498A-1013-5C99-578A-F396F3661238}"/>
                    </a:ext>
                  </a:extLst>
                </p14:cNvPr>
                <p14:cNvContentPartPr/>
                <p14:nvPr/>
              </p14:nvContentPartPr>
              <p14:xfrm>
                <a:off x="4253476" y="234512"/>
                <a:ext cx="14040" cy="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5F498A-1013-5C99-578A-F396F36612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35476" y="216512"/>
                  <a:ext cx="49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DFBDF5-BB79-995E-F2C1-18D0BBE29315}"/>
              </a:ext>
            </a:extLst>
          </p:cNvPr>
          <p:cNvGrpSpPr/>
          <p:nvPr/>
        </p:nvGrpSpPr>
        <p:grpSpPr>
          <a:xfrm>
            <a:off x="705676" y="102752"/>
            <a:ext cx="2684160" cy="715680"/>
            <a:chOff x="705676" y="102752"/>
            <a:chExt cx="268416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B29923-314C-EB3E-C9C4-FB4B9EB67663}"/>
                    </a:ext>
                  </a:extLst>
                </p14:cNvPr>
                <p14:cNvContentPartPr/>
                <p14:nvPr/>
              </p14:nvContentPartPr>
              <p14:xfrm>
                <a:off x="2514316" y="104552"/>
                <a:ext cx="333720" cy="60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B29923-314C-EB3E-C9C4-FB4B9EB676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96676" y="86912"/>
                  <a:ext cx="3693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0FB9F4-3198-DA83-F194-2A277C13F3C3}"/>
                    </a:ext>
                  </a:extLst>
                </p14:cNvPr>
                <p14:cNvContentPartPr/>
                <p14:nvPr/>
              </p14:nvContentPartPr>
              <p14:xfrm>
                <a:off x="2854156" y="527192"/>
                <a:ext cx="128880" cy="15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0FB9F4-3198-DA83-F194-2A277C13F3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6516" y="509192"/>
                  <a:ext cx="16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0E9E23-7A19-7B3D-EA8F-F1C826D93B34}"/>
                    </a:ext>
                  </a:extLst>
                </p14:cNvPr>
                <p14:cNvContentPartPr/>
                <p14:nvPr/>
              </p14:nvContentPartPr>
              <p14:xfrm>
                <a:off x="3105436" y="488312"/>
                <a:ext cx="284400" cy="21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0E9E23-7A19-7B3D-EA8F-F1C826D93B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87796" y="470672"/>
                  <a:ext cx="320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23D419-6D73-C306-E181-51627D85B671}"/>
                    </a:ext>
                  </a:extLst>
                </p14:cNvPr>
                <p14:cNvContentPartPr/>
                <p14:nvPr/>
              </p14:nvContentPartPr>
              <p14:xfrm>
                <a:off x="2069716" y="369872"/>
                <a:ext cx="84240" cy="20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23D419-6D73-C306-E181-51627D85B6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51716" y="351872"/>
                  <a:ext cx="119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585057-02DB-D0DB-8C4A-53D91D178C9C}"/>
                    </a:ext>
                  </a:extLst>
                </p14:cNvPr>
                <p14:cNvContentPartPr/>
                <p14:nvPr/>
              </p14:nvContentPartPr>
              <p14:xfrm>
                <a:off x="2040556" y="742472"/>
                <a:ext cx="85320" cy="7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585057-02DB-D0DB-8C4A-53D91D178C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2916" y="724472"/>
                  <a:ext cx="120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DE97CA-8048-6CF7-4ABF-95733E991879}"/>
                    </a:ext>
                  </a:extLst>
                </p14:cNvPr>
                <p14:cNvContentPartPr/>
                <p14:nvPr/>
              </p14:nvContentPartPr>
              <p14:xfrm>
                <a:off x="1437556" y="296792"/>
                <a:ext cx="528840" cy="34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DE97CA-8048-6CF7-4ABF-95733E9918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9916" y="279152"/>
                  <a:ext cx="564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4CE744-7B6F-BF7B-2FA7-9CF8F3BC7BF2}"/>
                    </a:ext>
                  </a:extLst>
                </p14:cNvPr>
                <p14:cNvContentPartPr/>
                <p14:nvPr/>
              </p14:nvContentPartPr>
              <p14:xfrm>
                <a:off x="1725916" y="115352"/>
                <a:ext cx="525240" cy="338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4CE744-7B6F-BF7B-2FA7-9CF8F3BC7B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08276" y="97352"/>
                  <a:ext cx="5608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77DBED-F7D6-A397-3A95-C6249230E24F}"/>
                    </a:ext>
                  </a:extLst>
                </p14:cNvPr>
                <p14:cNvContentPartPr/>
                <p14:nvPr/>
              </p14:nvContentPartPr>
              <p14:xfrm>
                <a:off x="1137676" y="358352"/>
                <a:ext cx="394920" cy="338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77DBED-F7D6-A397-3A95-C6249230E2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9676" y="340352"/>
                  <a:ext cx="430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8A3F5A-88B6-537B-CB14-DAD37E933472}"/>
                    </a:ext>
                  </a:extLst>
                </p14:cNvPr>
                <p14:cNvContentPartPr/>
                <p14:nvPr/>
              </p14:nvContentPartPr>
              <p14:xfrm>
                <a:off x="1292116" y="248912"/>
                <a:ext cx="159480" cy="25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8A3F5A-88B6-537B-CB14-DAD37E9334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74476" y="230912"/>
                  <a:ext cx="195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99E101-C4D2-C4C9-7E62-3398570E1410}"/>
                    </a:ext>
                  </a:extLst>
                </p14:cNvPr>
                <p14:cNvContentPartPr/>
                <p14:nvPr/>
              </p14:nvContentPartPr>
              <p14:xfrm>
                <a:off x="902236" y="462032"/>
                <a:ext cx="235800" cy="35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99E101-C4D2-C4C9-7E62-3398570E14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4236" y="444392"/>
                  <a:ext cx="2714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F2E4CD-71D5-0414-E5C2-0F3C670FAF66}"/>
                    </a:ext>
                  </a:extLst>
                </p14:cNvPr>
                <p14:cNvContentPartPr/>
                <p14:nvPr/>
              </p14:nvContentPartPr>
              <p14:xfrm>
                <a:off x="705676" y="102752"/>
                <a:ext cx="207720" cy="417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F2E4CD-71D5-0414-E5C2-0F3C670FAF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7676" y="85112"/>
                  <a:ext cx="243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38648B-8B0B-1D21-3ADF-7E3414B23105}"/>
                    </a:ext>
                  </a:extLst>
                </p14:cNvPr>
                <p14:cNvContentPartPr/>
                <p14:nvPr/>
              </p14:nvContentPartPr>
              <p14:xfrm>
                <a:off x="733036" y="741392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38648B-8B0B-1D21-3ADF-7E3414B231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036" y="72339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98" name="Picture 2" descr="Enable or Disable Option ROM Settings ...">
            <a:extLst>
              <a:ext uri="{FF2B5EF4-FFF2-40B4-BE49-F238E27FC236}">
                <a16:creationId xmlns:a16="http://schemas.microsoft.com/office/drawing/2014/main" id="{FFB8A11B-8CFF-09BD-7DEC-0EE2B27D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3" y="1748400"/>
            <a:ext cx="5254944" cy="38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73903D-A2B1-4496-58A1-F6D4077D7348}"/>
                  </a:ext>
                </a:extLst>
              </p14:cNvPr>
              <p14:cNvContentPartPr/>
              <p14:nvPr/>
            </p14:nvContentPartPr>
            <p14:xfrm>
              <a:off x="4717156" y="3458312"/>
              <a:ext cx="12240" cy="2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73903D-A2B1-4496-58A1-F6D4077D734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99156" y="3440312"/>
                <a:ext cx="4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3910DB0-B1BA-F211-22CF-D95F07F16880}"/>
                  </a:ext>
                </a:extLst>
              </p14:cNvPr>
              <p14:cNvContentPartPr/>
              <p14:nvPr/>
            </p14:nvContentPartPr>
            <p14:xfrm>
              <a:off x="6784996" y="159099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3910DB0-B1BA-F211-22CF-D95F07F1688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76356" y="1582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19E72DA8-CA81-2ED4-9E2E-DF85EC823F4D}"/>
              </a:ext>
            </a:extLst>
          </p:cNvPr>
          <p:cNvGrpSpPr/>
          <p:nvPr/>
        </p:nvGrpSpPr>
        <p:grpSpPr>
          <a:xfrm>
            <a:off x="6015676" y="1267352"/>
            <a:ext cx="2739600" cy="894600"/>
            <a:chOff x="6015676" y="1267352"/>
            <a:chExt cx="273960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72221B-2378-A00A-5221-391FEDF67434}"/>
                    </a:ext>
                  </a:extLst>
                </p14:cNvPr>
                <p14:cNvContentPartPr/>
                <p14:nvPr/>
              </p14:nvContentPartPr>
              <p14:xfrm>
                <a:off x="8108716" y="1555712"/>
                <a:ext cx="646560" cy="56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72221B-2378-A00A-5221-391FEDF674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00076" y="1547072"/>
                  <a:ext cx="6642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A977EE-69FB-E73E-54EA-55B5E5573C4C}"/>
                    </a:ext>
                  </a:extLst>
                </p14:cNvPr>
                <p14:cNvContentPartPr/>
                <p14:nvPr/>
              </p14:nvContentPartPr>
              <p14:xfrm>
                <a:off x="8321116" y="2097512"/>
                <a:ext cx="306720" cy="6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A977EE-69FB-E73E-54EA-55B5E5573C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12476" y="2088512"/>
                  <a:ext cx="324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DBD74A-DA66-A6A5-8004-3B302E757D09}"/>
                    </a:ext>
                  </a:extLst>
                </p14:cNvPr>
                <p14:cNvContentPartPr/>
                <p14:nvPr/>
              </p14:nvContentPartPr>
              <p14:xfrm>
                <a:off x="8108356" y="1371752"/>
                <a:ext cx="333360" cy="4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DBD74A-DA66-A6A5-8004-3B302E757D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99716" y="1362752"/>
                  <a:ext cx="351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28668F-6546-2C3F-9C73-B3472A851343}"/>
                    </a:ext>
                  </a:extLst>
                </p14:cNvPr>
                <p14:cNvContentPartPr/>
                <p14:nvPr/>
              </p14:nvContentPartPr>
              <p14:xfrm>
                <a:off x="7752676" y="1697552"/>
                <a:ext cx="242280" cy="28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28668F-6546-2C3F-9C73-B3472A8513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4036" y="1688552"/>
                  <a:ext cx="259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EAECD3-E4A8-1111-295E-0DA359FFF4AB}"/>
                    </a:ext>
                  </a:extLst>
                </p14:cNvPr>
                <p14:cNvContentPartPr/>
                <p14:nvPr/>
              </p14:nvContentPartPr>
              <p14:xfrm>
                <a:off x="7660156" y="1689272"/>
                <a:ext cx="257400" cy="213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EAECD3-E4A8-1111-295E-0DA359FFF4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51156" y="1680272"/>
                  <a:ext cx="27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14FC4C-305E-24C1-DA06-CCDD99E34163}"/>
                    </a:ext>
                  </a:extLst>
                </p14:cNvPr>
                <p14:cNvContentPartPr/>
                <p14:nvPr/>
              </p14:nvContentPartPr>
              <p14:xfrm>
                <a:off x="7091716" y="1267352"/>
                <a:ext cx="759240" cy="69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14FC4C-305E-24C1-DA06-CCDD99E341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83076" y="1258352"/>
                  <a:ext cx="77688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B248189-D927-A5B8-974A-98B7B4D00794}"/>
                    </a:ext>
                  </a:extLst>
                </p14:cNvPr>
                <p14:cNvContentPartPr/>
                <p14:nvPr/>
              </p14:nvContentPartPr>
              <p14:xfrm>
                <a:off x="6651076" y="1449512"/>
                <a:ext cx="351000" cy="509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B248189-D927-A5B8-974A-98B7B4D007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42076" y="1440512"/>
                  <a:ext cx="3686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E14AFC-75D6-9EB4-6A16-36248EB08BE2}"/>
                    </a:ext>
                  </a:extLst>
                </p14:cNvPr>
                <p14:cNvContentPartPr/>
                <p14:nvPr/>
              </p14:nvContentPartPr>
              <p14:xfrm>
                <a:off x="6886156" y="1287152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E14AFC-75D6-9EB4-6A16-36248EB08B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77156" y="12785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ACE3BF-F70C-C9AF-0905-3B5147D0E250}"/>
                    </a:ext>
                  </a:extLst>
                </p14:cNvPr>
                <p14:cNvContentPartPr/>
                <p14:nvPr/>
              </p14:nvContentPartPr>
              <p14:xfrm>
                <a:off x="6218716" y="1416752"/>
                <a:ext cx="471600" cy="46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ACE3BF-F70C-C9AF-0905-3B5147D0E25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9716" y="1407752"/>
                  <a:ext cx="4892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7FA281-96E2-AA66-4CB4-8361A1206B74}"/>
                    </a:ext>
                  </a:extLst>
                </p14:cNvPr>
                <p14:cNvContentPartPr/>
                <p14:nvPr/>
              </p14:nvContentPartPr>
              <p14:xfrm>
                <a:off x="6323116" y="1398752"/>
                <a:ext cx="168480" cy="22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7FA281-96E2-AA66-4CB4-8361A1206B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14476" y="1389752"/>
                  <a:ext cx="186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4E52F6-77F1-B678-806A-728E3D65F653}"/>
                    </a:ext>
                  </a:extLst>
                </p14:cNvPr>
                <p14:cNvContentPartPr/>
                <p14:nvPr/>
              </p14:nvContentPartPr>
              <p14:xfrm>
                <a:off x="6015676" y="1540592"/>
                <a:ext cx="162360" cy="38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4E52F6-77F1-B678-806A-728E3D65F6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07036" y="1531592"/>
                  <a:ext cx="1800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3BD06F-F6B6-723C-A214-30471AB87281}"/>
                    </a:ext>
                  </a:extLst>
                </p14:cNvPr>
                <p14:cNvContentPartPr/>
                <p14:nvPr/>
              </p14:nvContentPartPr>
              <p14:xfrm>
                <a:off x="7045996" y="1817072"/>
                <a:ext cx="138600" cy="46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3BD06F-F6B6-723C-A214-30471AB872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37356" y="1808432"/>
                  <a:ext cx="1562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1" name="Group 4100">
            <a:extLst>
              <a:ext uri="{FF2B5EF4-FFF2-40B4-BE49-F238E27FC236}">
                <a16:creationId xmlns:a16="http://schemas.microsoft.com/office/drawing/2014/main" id="{B5F1B4D1-0EB3-DD62-AB3F-5B9EA7D94584}"/>
              </a:ext>
            </a:extLst>
          </p:cNvPr>
          <p:cNvGrpSpPr/>
          <p:nvPr/>
        </p:nvGrpSpPr>
        <p:grpSpPr>
          <a:xfrm>
            <a:off x="2514316" y="903392"/>
            <a:ext cx="494280" cy="378360"/>
            <a:chOff x="2514316" y="903392"/>
            <a:chExt cx="4942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1163F6-21E8-E254-A443-88CA43DDF168}"/>
                    </a:ext>
                  </a:extLst>
                </p14:cNvPr>
                <p14:cNvContentPartPr/>
                <p14:nvPr/>
              </p14:nvContentPartPr>
              <p14:xfrm>
                <a:off x="2763796" y="929672"/>
                <a:ext cx="81360" cy="34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1163F6-21E8-E254-A443-88CA43DDF1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54796" y="920672"/>
                  <a:ext cx="99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EDE3B57A-CC9F-59BD-53D4-B8EAF52C4EC2}"/>
                    </a:ext>
                  </a:extLst>
                </p14:cNvPr>
                <p14:cNvContentPartPr/>
                <p14:nvPr/>
              </p14:nvContentPartPr>
              <p14:xfrm>
                <a:off x="2805556" y="1061072"/>
                <a:ext cx="203040" cy="21456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EDE3B57A-CC9F-59BD-53D4-B8EAF52C4E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96556" y="1052432"/>
                  <a:ext cx="220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61691EAF-B044-7D7E-1AF3-A0FC5539749F}"/>
                    </a:ext>
                  </a:extLst>
                </p14:cNvPr>
                <p14:cNvContentPartPr/>
                <p14:nvPr/>
              </p14:nvContentPartPr>
              <p14:xfrm>
                <a:off x="2514316" y="903392"/>
                <a:ext cx="20160" cy="37836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61691EAF-B044-7D7E-1AF3-A0FC553974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05676" y="894752"/>
                  <a:ext cx="3780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5AF97026-9EE6-B42B-C902-74C3D080739E}"/>
              </a:ext>
            </a:extLst>
          </p:cNvPr>
          <p:cNvGrpSpPr/>
          <p:nvPr/>
        </p:nvGrpSpPr>
        <p:grpSpPr>
          <a:xfrm>
            <a:off x="5932876" y="2647592"/>
            <a:ext cx="2896920" cy="794160"/>
            <a:chOff x="5932876" y="2647592"/>
            <a:chExt cx="289692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AC078360-A6DC-6466-62B1-8DE1E6933F03}"/>
                    </a:ext>
                  </a:extLst>
                </p14:cNvPr>
                <p14:cNvContentPartPr/>
                <p14:nvPr/>
              </p14:nvContentPartPr>
              <p14:xfrm>
                <a:off x="8616676" y="2647592"/>
                <a:ext cx="213120" cy="79416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AC078360-A6DC-6466-62B1-8DE1E6933F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08036" y="2638592"/>
                  <a:ext cx="23076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0D47A359-C711-106F-4069-F96C6B0518BF}"/>
                    </a:ext>
                  </a:extLst>
                </p14:cNvPr>
                <p14:cNvContentPartPr/>
                <p14:nvPr/>
              </p14:nvContentPartPr>
              <p14:xfrm>
                <a:off x="8341636" y="2791592"/>
                <a:ext cx="43560" cy="33552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0D47A359-C711-106F-4069-F96C6B0518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32636" y="2782952"/>
                  <a:ext cx="61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65056FC9-E8D8-2189-A8F6-94431C507DD4}"/>
                    </a:ext>
                  </a:extLst>
                </p14:cNvPr>
                <p14:cNvContentPartPr/>
                <p14:nvPr/>
              </p14:nvContentPartPr>
              <p14:xfrm>
                <a:off x="7976596" y="2980232"/>
                <a:ext cx="230400" cy="14184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65056FC9-E8D8-2189-A8F6-94431C507D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67596" y="2971232"/>
                  <a:ext cx="248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1EB25F3A-5709-C508-0894-CDFDCA4703CC}"/>
                    </a:ext>
                  </a:extLst>
                </p14:cNvPr>
                <p14:cNvContentPartPr/>
                <p14:nvPr/>
              </p14:nvContentPartPr>
              <p14:xfrm>
                <a:off x="8055796" y="2787632"/>
                <a:ext cx="45720" cy="25596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1EB25F3A-5709-C508-0894-CDFDCA4703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46796" y="2778632"/>
                  <a:ext cx="63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2229BA0D-FA4B-F58F-AD9F-5F63B436825B}"/>
                    </a:ext>
                  </a:extLst>
                </p14:cNvPr>
                <p14:cNvContentPartPr/>
                <p14:nvPr/>
              </p14:nvContentPartPr>
              <p14:xfrm>
                <a:off x="7842676" y="2795192"/>
                <a:ext cx="117360" cy="37260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2229BA0D-FA4B-F58F-AD9F-5F63B43682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34036" y="2786552"/>
                  <a:ext cx="1350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B84FE99D-A746-4FD9-213A-9A96DD074A32}"/>
                    </a:ext>
                  </a:extLst>
                </p14:cNvPr>
                <p14:cNvContentPartPr/>
                <p14:nvPr/>
              </p14:nvContentPartPr>
              <p14:xfrm>
                <a:off x="7817476" y="2830472"/>
                <a:ext cx="75240" cy="22248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B84FE99D-A746-4FD9-213A-9A96DD074A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08476" y="2821832"/>
                  <a:ext cx="92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4D8FC96F-8B22-F422-7B10-07E28402ED15}"/>
                    </a:ext>
                  </a:extLst>
                </p14:cNvPr>
                <p14:cNvContentPartPr/>
                <p14:nvPr/>
              </p14:nvContentPartPr>
              <p14:xfrm>
                <a:off x="7623796" y="2834072"/>
                <a:ext cx="159480" cy="23328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4D8FC96F-8B22-F422-7B10-07E28402ED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14796" y="2825432"/>
                  <a:ext cx="177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B3E1884F-1892-7C45-FFEB-E4F93DF20AD0}"/>
                    </a:ext>
                  </a:extLst>
                </p14:cNvPr>
                <p14:cNvContentPartPr/>
                <p14:nvPr/>
              </p14:nvContentPartPr>
              <p14:xfrm>
                <a:off x="7128796" y="2952872"/>
                <a:ext cx="367920" cy="6768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B3E1884F-1892-7C45-FFEB-E4F93DF20A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20156" y="2943872"/>
                  <a:ext cx="385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F18BF0C2-1DDA-4EDA-B555-6D678D55B2DB}"/>
                    </a:ext>
                  </a:extLst>
                </p14:cNvPr>
                <p14:cNvContentPartPr/>
                <p14:nvPr/>
              </p14:nvContentPartPr>
              <p14:xfrm>
                <a:off x="7258036" y="2816072"/>
                <a:ext cx="222120" cy="2916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F18BF0C2-1DDA-4EDA-B555-6D678D55B2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49396" y="2807432"/>
                  <a:ext cx="239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18B7F490-6ADA-5142-60F7-12CFB09FAFCB}"/>
                    </a:ext>
                  </a:extLst>
                </p14:cNvPr>
                <p14:cNvContentPartPr/>
                <p14:nvPr/>
              </p14:nvContentPartPr>
              <p14:xfrm>
                <a:off x="6893356" y="2782592"/>
                <a:ext cx="10080" cy="28872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18B7F490-6ADA-5142-60F7-12CFB09FAF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84716" y="2773592"/>
                  <a:ext cx="27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0F594A1B-EEDE-59ED-91F3-3078C7B03CC2}"/>
                    </a:ext>
                  </a:extLst>
                </p14:cNvPr>
                <p14:cNvContentPartPr/>
                <p14:nvPr/>
              </p14:nvContentPartPr>
              <p14:xfrm>
                <a:off x="6473596" y="2748752"/>
                <a:ext cx="302040" cy="28152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0F594A1B-EEDE-59ED-91F3-3078C7B03C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64596" y="2739752"/>
                  <a:ext cx="319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96A47EDD-6472-271B-547C-BA9D373241B2}"/>
                    </a:ext>
                  </a:extLst>
                </p14:cNvPr>
                <p14:cNvContentPartPr/>
                <p14:nvPr/>
              </p14:nvContentPartPr>
              <p14:xfrm>
                <a:off x="6093076" y="2881232"/>
                <a:ext cx="290160" cy="25344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96A47EDD-6472-271B-547C-BA9D373241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84436" y="2872232"/>
                  <a:ext cx="307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E37AA49E-D12F-46AF-B3C7-54D681FDD849}"/>
                    </a:ext>
                  </a:extLst>
                </p14:cNvPr>
                <p14:cNvContentPartPr/>
                <p14:nvPr/>
              </p14:nvContentPartPr>
              <p14:xfrm>
                <a:off x="5932876" y="2708432"/>
                <a:ext cx="95040" cy="70488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E37AA49E-D12F-46AF-B3C7-54D681FDD8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23876" y="2699432"/>
                  <a:ext cx="112680" cy="72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117" name="Ink 4116">
                <a:extLst>
                  <a:ext uri="{FF2B5EF4-FFF2-40B4-BE49-F238E27FC236}">
                    <a16:creationId xmlns:a16="http://schemas.microsoft.com/office/drawing/2014/main" id="{F8129D71-BF84-C083-C5F4-F4C76D6B88AB}"/>
                  </a:ext>
                </a:extLst>
              </p14:cNvPr>
              <p14:cNvContentPartPr/>
              <p14:nvPr/>
            </p14:nvContentPartPr>
            <p14:xfrm>
              <a:off x="5082196" y="4462712"/>
              <a:ext cx="1176840" cy="563400"/>
            </p14:xfrm>
          </p:contentPart>
        </mc:Choice>
        <mc:Fallback xmlns="">
          <p:pic>
            <p:nvPicPr>
              <p:cNvPr id="4117" name="Ink 4116">
                <a:extLst>
                  <a:ext uri="{FF2B5EF4-FFF2-40B4-BE49-F238E27FC236}">
                    <a16:creationId xmlns:a16="http://schemas.microsoft.com/office/drawing/2014/main" id="{F8129D71-BF84-C083-C5F4-F4C76D6B88A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3196" y="4453712"/>
                <a:ext cx="1194480" cy="58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4" name="Group 4123">
            <a:extLst>
              <a:ext uri="{FF2B5EF4-FFF2-40B4-BE49-F238E27FC236}">
                <a16:creationId xmlns:a16="http://schemas.microsoft.com/office/drawing/2014/main" id="{E0BEB65F-F657-1DEF-DC98-DC2769C7497D}"/>
              </a:ext>
            </a:extLst>
          </p:cNvPr>
          <p:cNvGrpSpPr/>
          <p:nvPr/>
        </p:nvGrpSpPr>
        <p:grpSpPr>
          <a:xfrm>
            <a:off x="6606796" y="4782032"/>
            <a:ext cx="1452960" cy="788760"/>
            <a:chOff x="6606796" y="4782032"/>
            <a:chExt cx="145296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736E0A2E-0D7D-FBC8-FADB-15F64D573DC1}"/>
                    </a:ext>
                  </a:extLst>
                </p14:cNvPr>
                <p14:cNvContentPartPr/>
                <p14:nvPr/>
              </p14:nvContentPartPr>
              <p14:xfrm>
                <a:off x="6606796" y="4872752"/>
                <a:ext cx="211320" cy="44208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736E0A2E-0D7D-FBC8-FADB-15F64D573D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98156" y="4863752"/>
                  <a:ext cx="228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53D847BB-2A00-E3F6-67D6-BFD1DA58C302}"/>
                    </a:ext>
                  </a:extLst>
                </p14:cNvPr>
                <p14:cNvContentPartPr/>
                <p14:nvPr/>
              </p14:nvContentPartPr>
              <p14:xfrm>
                <a:off x="6838636" y="5068592"/>
                <a:ext cx="316080" cy="29916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53D847BB-2A00-E3F6-67D6-BFD1DA58C3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29636" y="5059952"/>
                  <a:ext cx="3337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50A429E3-89E4-FDB8-2B8E-966C86D5DBB1}"/>
                    </a:ext>
                  </a:extLst>
                </p14:cNvPr>
                <p14:cNvContentPartPr/>
                <p14:nvPr/>
              </p14:nvContentPartPr>
              <p14:xfrm>
                <a:off x="7251556" y="4782032"/>
                <a:ext cx="126720" cy="53532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50A429E3-89E4-FDB8-2B8E-966C86D5DB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42916" y="4773392"/>
                  <a:ext cx="1443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D94F61C6-CC0A-C5D2-02E7-18746749F545}"/>
                    </a:ext>
                  </a:extLst>
                </p14:cNvPr>
                <p14:cNvContentPartPr/>
                <p14:nvPr/>
              </p14:nvContentPartPr>
              <p14:xfrm>
                <a:off x="7197916" y="4911992"/>
                <a:ext cx="344880" cy="15732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D94F61C6-CC0A-C5D2-02E7-18746749F5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89276" y="4903352"/>
                  <a:ext cx="362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3D9ADB24-DAA7-6D50-9DE2-A8458F14255E}"/>
                    </a:ext>
                  </a:extLst>
                </p14:cNvPr>
                <p14:cNvContentPartPr/>
                <p14:nvPr/>
              </p14:nvContentPartPr>
              <p14:xfrm>
                <a:off x="7464316" y="5044472"/>
                <a:ext cx="203400" cy="33120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3D9ADB24-DAA7-6D50-9DE2-A8458F1425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55676" y="5035832"/>
                  <a:ext cx="221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6620BA4A-3F5A-311B-595F-EBDEB4D79A45}"/>
                    </a:ext>
                  </a:extLst>
                </p14:cNvPr>
                <p14:cNvContentPartPr/>
                <p14:nvPr/>
              </p14:nvContentPartPr>
              <p14:xfrm>
                <a:off x="7692916" y="4967792"/>
                <a:ext cx="366840" cy="603000"/>
              </p14:xfrm>
            </p:contentPart>
          </mc:Choice>
          <mc:Fallback xmlns=""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6620BA4A-3F5A-311B-595F-EBDEB4D79A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84276" y="4959152"/>
                  <a:ext cx="384480" cy="620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flash memory as a homebrew computer ROM ...">
            <a:extLst>
              <a:ext uri="{FF2B5EF4-FFF2-40B4-BE49-F238E27FC236}">
                <a16:creationId xmlns:a16="http://schemas.microsoft.com/office/drawing/2014/main" id="{0AB55326-5EBE-BE0A-3A7E-8F629DD3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48" y="5827635"/>
            <a:ext cx="1705208" cy="8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282926-C399-94F4-CBBF-9471561FC2F7}"/>
                  </a:ext>
                </a:extLst>
              </p14:cNvPr>
              <p14:cNvContentPartPr/>
              <p14:nvPr/>
            </p14:nvContentPartPr>
            <p14:xfrm>
              <a:off x="2226497" y="-35760"/>
              <a:ext cx="1408320" cy="1495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282926-C399-94F4-CBBF-9471561FC2F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08857" y="-53760"/>
                <a:ext cx="1443960" cy="15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75A51B-D762-0A74-33A1-B81426E7480C}"/>
                  </a:ext>
                </a:extLst>
              </p14:cNvPr>
              <p14:cNvContentPartPr/>
              <p14:nvPr/>
            </p14:nvContentPartPr>
            <p14:xfrm>
              <a:off x="6014057" y="1019589"/>
              <a:ext cx="2959560" cy="1215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75A51B-D762-0A74-33A1-B81426E7480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057" y="1001589"/>
                <a:ext cx="2995200" cy="12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5303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8600" y="228600"/>
            <a:ext cx="4732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فرمت صفحات هارد دیسک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914400"/>
            <a:ext cx="7848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الف- تعریف شیار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به دوایر متحدالمرکز بر روی صفحات هارد دیسک که حاوی حلقه های اطلاعاتی است شیار یا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TRACK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می گویند.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ب –تعریف قطاع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هر شیار به قسمت های کوچکی به نام سکتور یا قطاع که در هاردهای امروزی به حدود 400 قطاع در هر شیار می رسد تشکیل می شود.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ج –تعریف سیلندر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به شیارهای با شعاع یکسان در صفحات مختلف سیلندر گفته می شود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د –تعریف هد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خواندن اطلاعات ذخیره شده بر روی قطاع هاو همچنین خواندن و نوشتن اطلاعات برروی هارد توسط ابزای به نام هد صورت می گیرد.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ه –محاسبه ظرفیت درایو</a:t>
            </a:r>
            <a:endParaRPr kumimoji="0" lang="fa-I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1054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ظرفیت هارددرایو= تعدادسیلندر*تعدادهدها *تعداد سکتورها *512</a:t>
            </a:r>
            <a:endParaRPr lang="en-US" sz="2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638801" y="-276147"/>
            <a:ext cx="2162320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مولفه های اصلی بخش مکانیکی عبارتند از:</a:t>
            </a:r>
            <a:endParaRPr kumimoji="0" lang="en-US" sz="16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صفحات دیسک</a:t>
            </a:r>
            <a:endParaRPr kumimoji="0" lang="en-US" sz="16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هدهای خواندن ونوشتن</a:t>
            </a:r>
            <a:endParaRPr kumimoji="0" lang="en-US" sz="16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مکانیزم راه اندازی هدها</a:t>
            </a:r>
            <a:endParaRPr kumimoji="0" lang="en-US" sz="16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موتور چرخشی داخلی</a:t>
            </a:r>
            <a:endParaRPr kumimoji="0" lang="en-US" sz="16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موتور پله ای برای حرکت هدها</a:t>
            </a:r>
            <a:endParaRPr kumimoji="0" lang="fa-IR" sz="28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3285B0-D958-6E08-6ABB-DE5BC38BCF1D}"/>
              </a:ext>
            </a:extLst>
          </p:cNvPr>
          <p:cNvGrpSpPr/>
          <p:nvPr/>
        </p:nvGrpSpPr>
        <p:grpSpPr>
          <a:xfrm>
            <a:off x="1610200" y="495480"/>
            <a:ext cx="3340080" cy="747720"/>
            <a:chOff x="1610200" y="495480"/>
            <a:chExt cx="3340080" cy="74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619E82-13FF-2B9E-1C47-5CF055013F28}"/>
                    </a:ext>
                  </a:extLst>
                </p14:cNvPr>
                <p14:cNvContentPartPr/>
                <p14:nvPr/>
              </p14:nvContentPartPr>
              <p14:xfrm>
                <a:off x="4578040" y="639480"/>
                <a:ext cx="281520" cy="385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619E82-13FF-2B9E-1C47-5CF055013F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0040" y="621840"/>
                  <a:ext cx="3171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95867D-CFD0-F018-B945-2C7FB5590D9B}"/>
                    </a:ext>
                  </a:extLst>
                </p14:cNvPr>
                <p14:cNvContentPartPr/>
                <p14:nvPr/>
              </p14:nvContentPartPr>
              <p14:xfrm>
                <a:off x="4610800" y="544440"/>
                <a:ext cx="339480" cy="380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95867D-CFD0-F018-B945-2C7FB5590D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3160" y="526800"/>
                  <a:ext cx="375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B6A851-1104-236A-D680-70AF74FF5E09}"/>
                    </a:ext>
                  </a:extLst>
                </p14:cNvPr>
                <p14:cNvContentPartPr/>
                <p14:nvPr/>
              </p14:nvContentPartPr>
              <p14:xfrm>
                <a:off x="3891520" y="891840"/>
                <a:ext cx="636480" cy="245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B6A851-1104-236A-D680-70AF74FF5E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880" y="874200"/>
                  <a:ext cx="672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730389-BFC2-CA5E-04AB-22D435E99FDD}"/>
                    </a:ext>
                  </a:extLst>
                </p14:cNvPr>
                <p14:cNvContentPartPr/>
                <p14:nvPr/>
              </p14:nvContentPartPr>
              <p14:xfrm>
                <a:off x="4134880" y="1087680"/>
                <a:ext cx="125280" cy="155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730389-BFC2-CA5E-04AB-22D435E99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6880" y="1070040"/>
                  <a:ext cx="160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C90538-FAAB-8839-4477-AF1600DFA3AC}"/>
                    </a:ext>
                  </a:extLst>
                </p14:cNvPr>
                <p14:cNvContentPartPr/>
                <p14:nvPr/>
              </p14:nvContentPartPr>
              <p14:xfrm>
                <a:off x="3708640" y="864480"/>
                <a:ext cx="311400" cy="21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C90538-FAAB-8839-4477-AF1600DFA3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0640" y="846840"/>
                  <a:ext cx="347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106462-54BD-9A7A-C0AF-065A08D2935E}"/>
                    </a:ext>
                  </a:extLst>
                </p14:cNvPr>
                <p14:cNvContentPartPr/>
                <p14:nvPr/>
              </p14:nvContentPartPr>
              <p14:xfrm>
                <a:off x="3877120" y="747120"/>
                <a:ext cx="173160" cy="1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106462-54BD-9A7A-C0AF-065A08D293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9480" y="729120"/>
                  <a:ext cx="208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8D42A3-CDEA-8B0A-0882-17C3EC9D6111}"/>
                    </a:ext>
                  </a:extLst>
                </p14:cNvPr>
                <p14:cNvContentPartPr/>
                <p14:nvPr/>
              </p14:nvContentPartPr>
              <p14:xfrm>
                <a:off x="3297880" y="876000"/>
                <a:ext cx="392400" cy="147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8D42A3-CDEA-8B0A-0882-17C3EC9D61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79880" y="858000"/>
                  <a:ext cx="428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D4F8F5-0DE7-D235-B56F-41DBE29FD9D9}"/>
                    </a:ext>
                  </a:extLst>
                </p14:cNvPr>
                <p14:cNvContentPartPr/>
                <p14:nvPr/>
              </p14:nvContentPartPr>
              <p14:xfrm>
                <a:off x="3513160" y="724080"/>
                <a:ext cx="6840" cy="4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D4F8F5-0DE7-D235-B56F-41DBE29FD9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5520" y="706440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C9023C-63E4-C8D9-F4B6-78EB26DD91BD}"/>
                    </a:ext>
                  </a:extLst>
                </p14:cNvPr>
                <p14:cNvContentPartPr/>
                <p14:nvPr/>
              </p14:nvContentPartPr>
              <p14:xfrm>
                <a:off x="3200320" y="813360"/>
                <a:ext cx="138600" cy="212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C9023C-63E4-C8D9-F4B6-78EB26DD91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2680" y="795360"/>
                  <a:ext cx="17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80812F-413F-8D55-244F-22EDE98B3B4B}"/>
                    </a:ext>
                  </a:extLst>
                </p14:cNvPr>
                <p14:cNvContentPartPr/>
                <p14:nvPr/>
              </p14:nvContentPartPr>
              <p14:xfrm>
                <a:off x="2853280" y="965280"/>
                <a:ext cx="156240" cy="150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80812F-413F-8D55-244F-22EDE98B3B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5640" y="947640"/>
                  <a:ext cx="191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E26D0A-8643-DD82-91C9-30B3259ADBA5}"/>
                    </a:ext>
                  </a:extLst>
                </p14:cNvPr>
                <p14:cNvContentPartPr/>
                <p14:nvPr/>
              </p14:nvContentPartPr>
              <p14:xfrm>
                <a:off x="2895760" y="546960"/>
                <a:ext cx="47520" cy="306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E26D0A-8643-DD82-91C9-30B3259ADB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7760" y="528960"/>
                  <a:ext cx="83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A4CB70-CE2B-DCD0-3EA6-4EEEF9D6586B}"/>
                    </a:ext>
                  </a:extLst>
                </p14:cNvPr>
                <p14:cNvContentPartPr/>
                <p14:nvPr/>
              </p14:nvContentPartPr>
              <p14:xfrm>
                <a:off x="2586880" y="670440"/>
                <a:ext cx="126720" cy="259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A4CB70-CE2B-DCD0-3EA6-4EEEF9D658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69240" y="652440"/>
                  <a:ext cx="162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76179B-B134-83B7-60AE-740AE2B5BC28}"/>
                    </a:ext>
                  </a:extLst>
                </p14:cNvPr>
                <p14:cNvContentPartPr/>
                <p14:nvPr/>
              </p14:nvContentPartPr>
              <p14:xfrm>
                <a:off x="2666080" y="716160"/>
                <a:ext cx="4320" cy="8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76179B-B134-83B7-60AE-740AE2B5BC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48440" y="698160"/>
                  <a:ext cx="3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EA6854-E780-CDF3-4A55-82DBF468CCFA}"/>
                    </a:ext>
                  </a:extLst>
                </p14:cNvPr>
                <p14:cNvContentPartPr/>
                <p14:nvPr/>
              </p14:nvContentPartPr>
              <p14:xfrm>
                <a:off x="2137600" y="679440"/>
                <a:ext cx="274320" cy="343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EA6854-E780-CDF3-4A55-82DBF468CC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9960" y="661800"/>
                  <a:ext cx="3099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AD2C38-744E-0397-641F-862DCF30FBC9}"/>
                    </a:ext>
                  </a:extLst>
                </p14:cNvPr>
                <p14:cNvContentPartPr/>
                <p14:nvPr/>
              </p14:nvContentPartPr>
              <p14:xfrm>
                <a:off x="2286280" y="495480"/>
                <a:ext cx="278640" cy="127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AD2C38-744E-0397-641F-862DCF30FB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68280" y="477840"/>
                  <a:ext cx="314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F1D139-C613-7A17-2656-72C208319A62}"/>
                    </a:ext>
                  </a:extLst>
                </p14:cNvPr>
                <p14:cNvContentPartPr/>
                <p14:nvPr/>
              </p14:nvContentPartPr>
              <p14:xfrm>
                <a:off x="1610200" y="734520"/>
                <a:ext cx="424440" cy="36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F1D139-C613-7A17-2656-72C208319A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92200" y="716520"/>
                  <a:ext cx="460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23C520-4500-A00D-AF51-B402212BD01F}"/>
                    </a:ext>
                  </a:extLst>
                </p14:cNvPr>
                <p14:cNvContentPartPr/>
                <p14:nvPr/>
              </p14:nvContentPartPr>
              <p14:xfrm>
                <a:off x="1747720" y="862320"/>
                <a:ext cx="360" cy="12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23C520-4500-A00D-AF51-B402212BD0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0080" y="844320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64F628-E42D-53E4-AC6F-CC3978546249}"/>
              </a:ext>
            </a:extLst>
          </p:cNvPr>
          <p:cNvGrpSpPr/>
          <p:nvPr/>
        </p:nvGrpSpPr>
        <p:grpSpPr>
          <a:xfrm>
            <a:off x="150400" y="385680"/>
            <a:ext cx="1190520" cy="734400"/>
            <a:chOff x="150400" y="385680"/>
            <a:chExt cx="119052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B9D929-AF37-6A53-ADA7-3001BE633B5A}"/>
                    </a:ext>
                  </a:extLst>
                </p14:cNvPr>
                <p14:cNvContentPartPr/>
                <p14:nvPr/>
              </p14:nvContentPartPr>
              <p14:xfrm>
                <a:off x="1242280" y="856920"/>
                <a:ext cx="98640" cy="216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B9D929-AF37-6A53-ADA7-3001BE633B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24280" y="838920"/>
                  <a:ext cx="134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EB8C4E-E9EE-FEA4-855B-89BD76A9E300}"/>
                    </a:ext>
                  </a:extLst>
                </p14:cNvPr>
                <p14:cNvContentPartPr/>
                <p14:nvPr/>
              </p14:nvContentPartPr>
              <p14:xfrm>
                <a:off x="717400" y="733080"/>
                <a:ext cx="553320" cy="165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EB8C4E-E9EE-FEA4-855B-89BD76A9E3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9760" y="715440"/>
                  <a:ext cx="588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B7699C-D6DD-FA10-17BD-2DE6D4713BA1}"/>
                    </a:ext>
                  </a:extLst>
                </p14:cNvPr>
                <p14:cNvContentPartPr/>
                <p14:nvPr/>
              </p14:nvContentPartPr>
              <p14:xfrm>
                <a:off x="833320" y="1063560"/>
                <a:ext cx="132480" cy="49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B7699C-D6DD-FA10-17BD-2DE6D4713B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5680" y="1045560"/>
                  <a:ext cx="168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AB609E-228B-92F0-4E63-A49C69C64B5C}"/>
                    </a:ext>
                  </a:extLst>
                </p14:cNvPr>
                <p14:cNvContentPartPr/>
                <p14:nvPr/>
              </p14:nvContentPartPr>
              <p14:xfrm>
                <a:off x="867880" y="698880"/>
                <a:ext cx="132480" cy="38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AB609E-228B-92F0-4E63-A49C69C64B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9880" y="681240"/>
                  <a:ext cx="168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958208-A173-71A3-02C3-7C2E7712CCC4}"/>
                    </a:ext>
                  </a:extLst>
                </p14:cNvPr>
                <p14:cNvContentPartPr/>
                <p14:nvPr/>
              </p14:nvContentPartPr>
              <p14:xfrm>
                <a:off x="150400" y="603120"/>
                <a:ext cx="468000" cy="516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958208-A173-71A3-02C3-7C2E7712CC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760" y="585120"/>
                  <a:ext cx="5036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0AB44F-AC0D-D37B-14C5-0ACF59EE740D}"/>
                    </a:ext>
                  </a:extLst>
                </p14:cNvPr>
                <p14:cNvContentPartPr/>
                <p14:nvPr/>
              </p14:nvContentPartPr>
              <p14:xfrm>
                <a:off x="754120" y="692040"/>
                <a:ext cx="6840" cy="4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0AB44F-AC0D-D37B-14C5-0ACF59EE74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6480" y="674400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5479EE-6421-1145-BA35-D42C1F362690}"/>
                    </a:ext>
                  </a:extLst>
                </p14:cNvPr>
                <p14:cNvContentPartPr/>
                <p14:nvPr/>
              </p14:nvContentPartPr>
              <p14:xfrm>
                <a:off x="500680" y="385680"/>
                <a:ext cx="321120" cy="243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5479EE-6421-1145-BA35-D42C1F3626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2680" y="368040"/>
                  <a:ext cx="356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C8A975-A36C-E29C-1CAE-1E1654468A13}"/>
                    </a:ext>
                  </a:extLst>
                </p14:cNvPr>
                <p14:cNvContentPartPr/>
                <p14:nvPr/>
              </p14:nvContentPartPr>
              <p14:xfrm>
                <a:off x="343720" y="647760"/>
                <a:ext cx="30600" cy="13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C8A975-A36C-E29C-1CAE-1E1654468A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6080" y="629760"/>
                  <a:ext cx="6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BC333C-8261-70B9-7DDD-5D2A8AF915E5}"/>
                    </a:ext>
                  </a:extLst>
                </p14:cNvPr>
                <p14:cNvContentPartPr/>
                <p14:nvPr/>
              </p14:nvContentPartPr>
              <p14:xfrm>
                <a:off x="445600" y="1038360"/>
                <a:ext cx="114120" cy="22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BC333C-8261-70B9-7DDD-5D2A8AF915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7600" y="1020360"/>
                  <a:ext cx="149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31EF14-99BC-6040-816C-B05F61581941}"/>
                    </a:ext>
                  </a:extLst>
                </p14:cNvPr>
                <p14:cNvContentPartPr/>
                <p14:nvPr/>
              </p14:nvContentPartPr>
              <p14:xfrm>
                <a:off x="264520" y="768720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31EF14-99BC-6040-816C-B05F615819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6880" y="7507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218" name="Picture 2" descr="4k Airflow case by Corsair ...">
            <a:extLst>
              <a:ext uri="{FF2B5EF4-FFF2-40B4-BE49-F238E27FC236}">
                <a16:creationId xmlns:a16="http://schemas.microsoft.com/office/drawing/2014/main" id="{9B83FDA3-CD30-C5B5-3604-4D894A50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0" y="1709231"/>
            <a:ext cx="3548569" cy="35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icro ATX Office Computer Case ...">
            <a:extLst>
              <a:ext uri="{FF2B5EF4-FFF2-40B4-BE49-F238E27FC236}">
                <a16:creationId xmlns:a16="http://schemas.microsoft.com/office/drawing/2014/main" id="{A152C501-55FB-E1B0-0BD0-B4161EDF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7503"/>
            <a:ext cx="2590800" cy="33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A93276B-B591-2CFD-229F-3D3DC957839D}"/>
              </a:ext>
            </a:extLst>
          </p:cNvPr>
          <p:cNvGrpSpPr/>
          <p:nvPr/>
        </p:nvGrpSpPr>
        <p:grpSpPr>
          <a:xfrm>
            <a:off x="7684120" y="1200720"/>
            <a:ext cx="1132560" cy="2416320"/>
            <a:chOff x="7684120" y="1200720"/>
            <a:chExt cx="1132560" cy="24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CCA9D3-5689-1D28-C04D-A0E45B481CBF}"/>
                    </a:ext>
                  </a:extLst>
                </p14:cNvPr>
                <p14:cNvContentPartPr/>
                <p14:nvPr/>
              </p14:nvContentPartPr>
              <p14:xfrm>
                <a:off x="8024320" y="3592920"/>
                <a:ext cx="10080" cy="24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CCA9D3-5689-1D28-C04D-A0E45B481C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06320" y="3574920"/>
                  <a:ext cx="45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EC0D38-B7EE-5D40-666F-C9928672B019}"/>
                    </a:ext>
                  </a:extLst>
                </p14:cNvPr>
                <p14:cNvContentPartPr/>
                <p14:nvPr/>
              </p14:nvContentPartPr>
              <p14:xfrm>
                <a:off x="7796800" y="3106920"/>
                <a:ext cx="480600" cy="410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EC0D38-B7EE-5D40-666F-C9928672B0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9160" y="3089280"/>
                  <a:ext cx="5162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94282B-F44E-315B-6E9C-BBABD878CD6E}"/>
                    </a:ext>
                  </a:extLst>
                </p14:cNvPr>
                <p14:cNvContentPartPr/>
                <p14:nvPr/>
              </p14:nvContentPartPr>
              <p14:xfrm>
                <a:off x="8188120" y="2023680"/>
                <a:ext cx="435600" cy="1153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94282B-F44E-315B-6E9C-BBABD878CD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70480" y="2006040"/>
                  <a:ext cx="471240" cy="11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1AE2BD-987C-0DF3-91A2-44DA531FCF26}"/>
                    </a:ext>
                  </a:extLst>
                </p14:cNvPr>
                <p14:cNvContentPartPr/>
                <p14:nvPr/>
              </p14:nvContentPartPr>
              <p14:xfrm>
                <a:off x="8277760" y="1592760"/>
                <a:ext cx="383760" cy="28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1AE2BD-987C-0DF3-91A2-44DA531FCF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60120" y="1574760"/>
                  <a:ext cx="419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7F2319-7685-EF54-1431-4EF14146D97A}"/>
                    </a:ext>
                  </a:extLst>
                </p14:cNvPr>
                <p14:cNvContentPartPr/>
                <p14:nvPr/>
              </p14:nvContentPartPr>
              <p14:xfrm>
                <a:off x="8263360" y="1933320"/>
                <a:ext cx="136440" cy="65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7F2319-7685-EF54-1431-4EF14146D9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5720" y="1915320"/>
                  <a:ext cx="172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73B988-E6F0-2926-1EF0-59BA82BD6680}"/>
                    </a:ext>
                  </a:extLst>
                </p14:cNvPr>
                <p14:cNvContentPartPr/>
                <p14:nvPr/>
              </p14:nvContentPartPr>
              <p14:xfrm>
                <a:off x="8527600" y="1200720"/>
                <a:ext cx="289080" cy="330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73B988-E6F0-2926-1EF0-59BA82BD66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09600" y="1182720"/>
                  <a:ext cx="324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4F04C5-387F-4A3E-213A-66BD61B4B79E}"/>
                    </a:ext>
                  </a:extLst>
                </p14:cNvPr>
                <p14:cNvContentPartPr/>
                <p14:nvPr/>
              </p14:nvContentPartPr>
              <p14:xfrm>
                <a:off x="8107480" y="1784640"/>
                <a:ext cx="81000" cy="168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4F04C5-387F-4A3E-213A-66BD61B4B7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89480" y="1767000"/>
                  <a:ext cx="116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AD101D-4870-E77A-3BE8-3C82192FC56D}"/>
                    </a:ext>
                  </a:extLst>
                </p14:cNvPr>
                <p14:cNvContentPartPr/>
                <p14:nvPr/>
              </p14:nvContentPartPr>
              <p14:xfrm>
                <a:off x="7684120" y="1700040"/>
                <a:ext cx="415440" cy="201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AD101D-4870-E77A-3BE8-3C82192FC5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66480" y="1682400"/>
                  <a:ext cx="451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EA1994-7B2E-F9AF-2F0F-DDC2C1DF2FA5}"/>
                    </a:ext>
                  </a:extLst>
                </p14:cNvPr>
                <p14:cNvContentPartPr/>
                <p14:nvPr/>
              </p14:nvContentPartPr>
              <p14:xfrm>
                <a:off x="7777720" y="2102520"/>
                <a:ext cx="112320" cy="48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EA1994-7B2E-F9AF-2F0F-DDC2C1DF2F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60080" y="2084520"/>
                  <a:ext cx="147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FE0D09-05AD-5235-0C17-1E5A5C33DE4A}"/>
                    </a:ext>
                  </a:extLst>
                </p14:cNvPr>
                <p14:cNvContentPartPr/>
                <p14:nvPr/>
              </p14:nvContentPartPr>
              <p14:xfrm>
                <a:off x="7829200" y="1637040"/>
                <a:ext cx="99720" cy="4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FE0D09-05AD-5235-0C17-1E5A5C33DE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1200" y="1619400"/>
                  <a:ext cx="1353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6" name="Group 9235">
            <a:extLst>
              <a:ext uri="{FF2B5EF4-FFF2-40B4-BE49-F238E27FC236}">
                <a16:creationId xmlns:a16="http://schemas.microsoft.com/office/drawing/2014/main" id="{573E2BB2-5781-2A31-29E8-312DD4D56F86}"/>
              </a:ext>
            </a:extLst>
          </p:cNvPr>
          <p:cNvGrpSpPr/>
          <p:nvPr/>
        </p:nvGrpSpPr>
        <p:grpSpPr>
          <a:xfrm>
            <a:off x="6302800" y="3755280"/>
            <a:ext cx="2315160" cy="1927440"/>
            <a:chOff x="6302800" y="3755280"/>
            <a:chExt cx="2315160" cy="19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F326652-C5D3-545E-C75F-FF7E7860DDEF}"/>
                    </a:ext>
                  </a:extLst>
                </p14:cNvPr>
                <p14:cNvContentPartPr/>
                <p14:nvPr/>
              </p14:nvContentPartPr>
              <p14:xfrm>
                <a:off x="7724800" y="3755280"/>
                <a:ext cx="620280" cy="534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F326652-C5D3-545E-C75F-FF7E7860DD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7160" y="3737280"/>
                  <a:ext cx="6559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4DD794-D176-05A0-B636-CD0D3102D910}"/>
                    </a:ext>
                  </a:extLst>
                </p14:cNvPr>
                <p14:cNvContentPartPr/>
                <p14:nvPr/>
              </p14:nvContentPartPr>
              <p14:xfrm>
                <a:off x="8438680" y="4164240"/>
                <a:ext cx="41040" cy="9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4DD794-D176-05A0-B636-CD0D3102D9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20680" y="4146600"/>
                  <a:ext cx="76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252561-BC34-151F-8070-92ABEDA4D9DF}"/>
                    </a:ext>
                  </a:extLst>
                </p14:cNvPr>
                <p14:cNvContentPartPr/>
                <p14:nvPr/>
              </p14:nvContentPartPr>
              <p14:xfrm>
                <a:off x="6401800" y="4140120"/>
                <a:ext cx="2216160" cy="1542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252561-BC34-151F-8070-92ABEDA4D9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3800" y="4122120"/>
                  <a:ext cx="2251800" cy="1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43878B-F8B6-AB0F-7F63-3D319DDFB6D1}"/>
                    </a:ext>
                  </a:extLst>
                </p14:cNvPr>
                <p14:cNvContentPartPr/>
                <p14:nvPr/>
              </p14:nvContentPartPr>
              <p14:xfrm>
                <a:off x="6302800" y="5416680"/>
                <a:ext cx="234000" cy="222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43878B-F8B6-AB0F-7F63-3D319DDFB6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84800" y="5398680"/>
                  <a:ext cx="2696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5" name="Group 9234">
            <a:extLst>
              <a:ext uri="{FF2B5EF4-FFF2-40B4-BE49-F238E27FC236}">
                <a16:creationId xmlns:a16="http://schemas.microsoft.com/office/drawing/2014/main" id="{8D9E9BF7-7DB3-077B-9220-59DF2100AD87}"/>
              </a:ext>
            </a:extLst>
          </p:cNvPr>
          <p:cNvGrpSpPr/>
          <p:nvPr/>
        </p:nvGrpSpPr>
        <p:grpSpPr>
          <a:xfrm>
            <a:off x="3737440" y="5163960"/>
            <a:ext cx="2248200" cy="565200"/>
            <a:chOff x="3737440" y="5163960"/>
            <a:chExt cx="224820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E954A2-CB0A-5065-E73C-12A6C522268F}"/>
                    </a:ext>
                  </a:extLst>
                </p14:cNvPr>
                <p14:cNvContentPartPr/>
                <p14:nvPr/>
              </p14:nvContentPartPr>
              <p14:xfrm>
                <a:off x="5825800" y="5261160"/>
                <a:ext cx="159840" cy="247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E954A2-CB0A-5065-E73C-12A6C52226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8160" y="5243520"/>
                  <a:ext cx="195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CB1F1C-AC41-481C-6D7F-882F5DC80D62}"/>
                    </a:ext>
                  </a:extLst>
                </p14:cNvPr>
                <p14:cNvContentPartPr/>
                <p14:nvPr/>
              </p14:nvContentPartPr>
              <p14:xfrm>
                <a:off x="5853880" y="5617560"/>
                <a:ext cx="109800" cy="57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CB1F1C-AC41-481C-6D7F-882F5DC80D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36240" y="5599920"/>
                  <a:ext cx="145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A25904-A525-2D18-46E9-6CC2F0F583F7}"/>
                    </a:ext>
                  </a:extLst>
                </p14:cNvPr>
                <p14:cNvContentPartPr/>
                <p14:nvPr/>
              </p14:nvContentPartPr>
              <p14:xfrm>
                <a:off x="5587480" y="5460240"/>
                <a:ext cx="97560" cy="135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0A25904-A525-2D18-46E9-6CC2F0F583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69840" y="5442240"/>
                  <a:ext cx="133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013C64-9CD5-6886-3001-6135E102E6A6}"/>
                    </a:ext>
                  </a:extLst>
                </p14:cNvPr>
                <p14:cNvContentPartPr/>
                <p14:nvPr/>
              </p14:nvContentPartPr>
              <p14:xfrm>
                <a:off x="5427640" y="5493360"/>
                <a:ext cx="142920" cy="163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013C64-9CD5-6886-3001-6135E102E6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9640" y="5475720"/>
                  <a:ext cx="178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08C574-CCD0-2E72-15F4-F6C9426991BC}"/>
                    </a:ext>
                  </a:extLst>
                </p14:cNvPr>
                <p14:cNvContentPartPr/>
                <p14:nvPr/>
              </p14:nvContentPartPr>
              <p14:xfrm>
                <a:off x="5190040" y="5492640"/>
                <a:ext cx="66240" cy="52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08C574-CCD0-2E72-15F4-F6C9426991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72040" y="5474640"/>
                  <a:ext cx="101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1207BC-FEA9-8E24-0924-A239A55AB8CF}"/>
                    </a:ext>
                  </a:extLst>
                </p14:cNvPr>
                <p14:cNvContentPartPr/>
                <p14:nvPr/>
              </p14:nvContentPartPr>
              <p14:xfrm>
                <a:off x="5122720" y="5294640"/>
                <a:ext cx="79560" cy="56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1207BC-FEA9-8E24-0924-A239A55AB8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05080" y="5277000"/>
                  <a:ext cx="115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63E19B-019E-9BD9-9D7A-40229991E122}"/>
                    </a:ext>
                  </a:extLst>
                </p14:cNvPr>
                <p14:cNvContentPartPr/>
                <p14:nvPr/>
              </p14:nvContentPartPr>
              <p14:xfrm>
                <a:off x="4331800" y="5322000"/>
                <a:ext cx="552960" cy="286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63E19B-019E-9BD9-9D7A-40229991E1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13800" y="5304360"/>
                  <a:ext cx="588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927058-374C-2FF4-7956-706532429738}"/>
                    </a:ext>
                  </a:extLst>
                </p14:cNvPr>
                <p14:cNvContentPartPr/>
                <p14:nvPr/>
              </p14:nvContentPartPr>
              <p14:xfrm>
                <a:off x="4923640" y="5625840"/>
                <a:ext cx="79560" cy="19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927058-374C-2FF4-7956-7065324297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05640" y="5607840"/>
                  <a:ext cx="115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80BED06-F9A4-CA60-C2C3-DF15FA502120}"/>
                    </a:ext>
                  </a:extLst>
                </p14:cNvPr>
                <p14:cNvContentPartPr/>
                <p14:nvPr/>
              </p14:nvContentPartPr>
              <p14:xfrm>
                <a:off x="4634920" y="5676960"/>
                <a:ext cx="61200" cy="52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80BED06-F9A4-CA60-C2C3-DF15FA5021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16920" y="5659320"/>
                  <a:ext cx="96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954A12B-D937-D499-FFDC-713CD40A77B1}"/>
                    </a:ext>
                  </a:extLst>
                </p14:cNvPr>
                <p14:cNvContentPartPr/>
                <p14:nvPr/>
              </p14:nvContentPartPr>
              <p14:xfrm>
                <a:off x="4634560" y="5163960"/>
                <a:ext cx="68400" cy="86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954A12B-D937-D499-FFDC-713CD40A77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16920" y="5145960"/>
                  <a:ext cx="104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6BC4E9-E45C-5234-4457-D0E68D0F934A}"/>
                    </a:ext>
                  </a:extLst>
                </p14:cNvPr>
                <p14:cNvContentPartPr/>
                <p14:nvPr/>
              </p14:nvContentPartPr>
              <p14:xfrm>
                <a:off x="4358800" y="5270160"/>
                <a:ext cx="73080" cy="29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6BC4E9-E45C-5234-4457-D0E68D0F93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41160" y="5252520"/>
                  <a:ext cx="108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297E76-7984-C67B-F1BE-A52E29ECF37C}"/>
                    </a:ext>
                  </a:extLst>
                </p14:cNvPr>
                <p14:cNvContentPartPr/>
                <p14:nvPr/>
              </p14:nvContentPartPr>
              <p14:xfrm>
                <a:off x="4240360" y="5282040"/>
                <a:ext cx="35640" cy="266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297E76-7984-C67B-F1BE-A52E29ECF3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22720" y="5264040"/>
                  <a:ext cx="71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26E5C8-89B6-3645-E01B-0E5B5314413D}"/>
                    </a:ext>
                  </a:extLst>
                </p14:cNvPr>
                <p14:cNvContentPartPr/>
                <p14:nvPr/>
              </p14:nvContentPartPr>
              <p14:xfrm>
                <a:off x="4059640" y="5504880"/>
                <a:ext cx="104400" cy="124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26E5C8-89B6-3645-E01B-0E5B531441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42000" y="5486880"/>
                  <a:ext cx="140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CB9347-68DB-175A-774D-61E45B5037DB}"/>
                    </a:ext>
                  </a:extLst>
                </p14:cNvPr>
                <p14:cNvContentPartPr/>
                <p14:nvPr/>
              </p14:nvContentPartPr>
              <p14:xfrm>
                <a:off x="4059640" y="5359440"/>
                <a:ext cx="2880" cy="7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CB9347-68DB-175A-774D-61E45B5037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42000" y="5341440"/>
                  <a:ext cx="3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91B29A-9B89-C497-D57A-F29782F67B1F}"/>
                    </a:ext>
                  </a:extLst>
                </p14:cNvPr>
                <p14:cNvContentPartPr/>
                <p14:nvPr/>
              </p14:nvContentPartPr>
              <p14:xfrm>
                <a:off x="3737440" y="5394000"/>
                <a:ext cx="148320" cy="217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91B29A-9B89-C497-D57A-F29782F67B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19440" y="5376360"/>
                  <a:ext cx="1839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42" name="Group 9241">
            <a:extLst>
              <a:ext uri="{FF2B5EF4-FFF2-40B4-BE49-F238E27FC236}">
                <a16:creationId xmlns:a16="http://schemas.microsoft.com/office/drawing/2014/main" id="{7A0C82AA-571B-5FC8-E371-C31D5809FDFA}"/>
              </a:ext>
            </a:extLst>
          </p:cNvPr>
          <p:cNvGrpSpPr/>
          <p:nvPr/>
        </p:nvGrpSpPr>
        <p:grpSpPr>
          <a:xfrm>
            <a:off x="594280" y="5392560"/>
            <a:ext cx="2878560" cy="450720"/>
            <a:chOff x="594280" y="5392560"/>
            <a:chExt cx="287856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5FDD4CC0-269D-DF28-FF9E-B5E8F9148276}"/>
                    </a:ext>
                  </a:extLst>
                </p14:cNvPr>
                <p14:cNvContentPartPr/>
                <p14:nvPr/>
              </p14:nvContentPartPr>
              <p14:xfrm>
                <a:off x="3328840" y="5417040"/>
                <a:ext cx="105480" cy="207720"/>
              </p14:xfrm>
            </p:contentPart>
          </mc:Choice>
          <mc:Fallback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5FDD4CC0-269D-DF28-FF9E-B5E8F91482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11200" y="5399400"/>
                  <a:ext cx="141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17" name="Ink 9216">
                  <a:extLst>
                    <a:ext uri="{FF2B5EF4-FFF2-40B4-BE49-F238E27FC236}">
                      <a16:creationId xmlns:a16="http://schemas.microsoft.com/office/drawing/2014/main" id="{0927690F-FAE9-326F-BDA8-68E6D3110442}"/>
                    </a:ext>
                  </a:extLst>
                </p14:cNvPr>
                <p14:cNvContentPartPr/>
                <p14:nvPr/>
              </p14:nvContentPartPr>
              <p14:xfrm>
                <a:off x="3414160" y="5423880"/>
                <a:ext cx="58680" cy="63000"/>
              </p14:xfrm>
            </p:contentPart>
          </mc:Choice>
          <mc:Fallback>
            <p:pic>
              <p:nvPicPr>
                <p:cNvPr id="9217" name="Ink 9216">
                  <a:extLst>
                    <a:ext uri="{FF2B5EF4-FFF2-40B4-BE49-F238E27FC236}">
                      <a16:creationId xmlns:a16="http://schemas.microsoft.com/office/drawing/2014/main" id="{0927690F-FAE9-326F-BDA8-68E6D31104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6160" y="5405880"/>
                  <a:ext cx="94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F2E102DA-FE25-F587-CD2D-FE0DC99A879B}"/>
                    </a:ext>
                  </a:extLst>
                </p14:cNvPr>
                <p14:cNvContentPartPr/>
                <p14:nvPr/>
              </p14:nvContentPartPr>
              <p14:xfrm>
                <a:off x="3026800" y="5555280"/>
                <a:ext cx="170280" cy="120960"/>
              </p14:xfrm>
            </p:contentPart>
          </mc:Choice>
          <mc:Fallback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F2E102DA-FE25-F587-CD2D-FE0DC99A87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08800" y="5537640"/>
                  <a:ext cx="205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21" name="Ink 9220">
                  <a:extLst>
                    <a:ext uri="{FF2B5EF4-FFF2-40B4-BE49-F238E27FC236}">
                      <a16:creationId xmlns:a16="http://schemas.microsoft.com/office/drawing/2014/main" id="{9FF094B5-98C6-892A-1157-62CF8759EE5E}"/>
                    </a:ext>
                  </a:extLst>
                </p14:cNvPr>
                <p14:cNvContentPartPr/>
                <p14:nvPr/>
              </p14:nvContentPartPr>
              <p14:xfrm>
                <a:off x="3105280" y="5397240"/>
                <a:ext cx="360" cy="360"/>
              </p14:xfrm>
            </p:contentPart>
          </mc:Choice>
          <mc:Fallback>
            <p:pic>
              <p:nvPicPr>
                <p:cNvPr id="9221" name="Ink 9220">
                  <a:extLst>
                    <a:ext uri="{FF2B5EF4-FFF2-40B4-BE49-F238E27FC236}">
                      <a16:creationId xmlns:a16="http://schemas.microsoft.com/office/drawing/2014/main" id="{9FF094B5-98C6-892A-1157-62CF8759EE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87640" y="5379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23" name="Ink 9222">
                  <a:extLst>
                    <a:ext uri="{FF2B5EF4-FFF2-40B4-BE49-F238E27FC236}">
                      <a16:creationId xmlns:a16="http://schemas.microsoft.com/office/drawing/2014/main" id="{19B7BDF2-A425-6E88-5305-924122A9ECE7}"/>
                    </a:ext>
                  </a:extLst>
                </p14:cNvPr>
                <p14:cNvContentPartPr/>
                <p14:nvPr/>
              </p14:nvContentPartPr>
              <p14:xfrm>
                <a:off x="3094840" y="5743560"/>
                <a:ext cx="78120" cy="20520"/>
              </p14:xfrm>
            </p:contentPart>
          </mc:Choice>
          <mc:Fallback>
            <p:pic>
              <p:nvPicPr>
                <p:cNvPr id="9223" name="Ink 9222">
                  <a:extLst>
                    <a:ext uri="{FF2B5EF4-FFF2-40B4-BE49-F238E27FC236}">
                      <a16:creationId xmlns:a16="http://schemas.microsoft.com/office/drawing/2014/main" id="{19B7BDF2-A425-6E88-5305-924122A9EC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7200" y="5725920"/>
                  <a:ext cx="113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24" name="Ink 9223">
                  <a:extLst>
                    <a:ext uri="{FF2B5EF4-FFF2-40B4-BE49-F238E27FC236}">
                      <a16:creationId xmlns:a16="http://schemas.microsoft.com/office/drawing/2014/main" id="{89501C1A-C52B-CDA1-07D3-DF40468284C9}"/>
                    </a:ext>
                  </a:extLst>
                </p14:cNvPr>
                <p14:cNvContentPartPr/>
                <p14:nvPr/>
              </p14:nvContentPartPr>
              <p14:xfrm>
                <a:off x="2350000" y="5484000"/>
                <a:ext cx="489240" cy="303120"/>
              </p14:xfrm>
            </p:contentPart>
          </mc:Choice>
          <mc:Fallback>
            <p:pic>
              <p:nvPicPr>
                <p:cNvPr id="9224" name="Ink 9223">
                  <a:extLst>
                    <a:ext uri="{FF2B5EF4-FFF2-40B4-BE49-F238E27FC236}">
                      <a16:creationId xmlns:a16="http://schemas.microsoft.com/office/drawing/2014/main" id="{89501C1A-C52B-CDA1-07D3-DF40468284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32360" y="5466360"/>
                  <a:ext cx="5248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25" name="Ink 9224">
                  <a:extLst>
                    <a:ext uri="{FF2B5EF4-FFF2-40B4-BE49-F238E27FC236}">
                      <a16:creationId xmlns:a16="http://schemas.microsoft.com/office/drawing/2014/main" id="{0090C7B0-765C-9B97-8DCA-D669C8B3B008}"/>
                    </a:ext>
                  </a:extLst>
                </p14:cNvPr>
                <p14:cNvContentPartPr/>
                <p14:nvPr/>
              </p14:nvContentPartPr>
              <p14:xfrm>
                <a:off x="2575000" y="5763000"/>
                <a:ext cx="146880" cy="80280"/>
              </p14:xfrm>
            </p:contentPart>
          </mc:Choice>
          <mc:Fallback>
            <p:pic>
              <p:nvPicPr>
                <p:cNvPr id="9225" name="Ink 9224">
                  <a:extLst>
                    <a:ext uri="{FF2B5EF4-FFF2-40B4-BE49-F238E27FC236}">
                      <a16:creationId xmlns:a16="http://schemas.microsoft.com/office/drawing/2014/main" id="{0090C7B0-765C-9B97-8DCA-D669C8B3B0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57000" y="5745360"/>
                  <a:ext cx="182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26" name="Ink 9225">
                  <a:extLst>
                    <a:ext uri="{FF2B5EF4-FFF2-40B4-BE49-F238E27FC236}">
                      <a16:creationId xmlns:a16="http://schemas.microsoft.com/office/drawing/2014/main" id="{206845CB-514B-1DDA-1BDA-5BCB99B3C5CF}"/>
                    </a:ext>
                  </a:extLst>
                </p14:cNvPr>
                <p14:cNvContentPartPr/>
                <p14:nvPr/>
              </p14:nvContentPartPr>
              <p14:xfrm>
                <a:off x="2275840" y="5416680"/>
                <a:ext cx="181800" cy="63360"/>
              </p14:xfrm>
            </p:contentPart>
          </mc:Choice>
          <mc:Fallback>
            <p:pic>
              <p:nvPicPr>
                <p:cNvPr id="9226" name="Ink 9225">
                  <a:extLst>
                    <a:ext uri="{FF2B5EF4-FFF2-40B4-BE49-F238E27FC236}">
                      <a16:creationId xmlns:a16="http://schemas.microsoft.com/office/drawing/2014/main" id="{206845CB-514B-1DDA-1BDA-5BCB99B3C5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57840" y="5398680"/>
                  <a:ext cx="217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27" name="Ink 9226">
                  <a:extLst>
                    <a:ext uri="{FF2B5EF4-FFF2-40B4-BE49-F238E27FC236}">
                      <a16:creationId xmlns:a16="http://schemas.microsoft.com/office/drawing/2014/main" id="{34F0756A-B5E1-4034-B48E-7EED65C6D02A}"/>
                    </a:ext>
                  </a:extLst>
                </p14:cNvPr>
                <p14:cNvContentPartPr/>
                <p14:nvPr/>
              </p14:nvContentPartPr>
              <p14:xfrm>
                <a:off x="2078920" y="5624760"/>
                <a:ext cx="99000" cy="106560"/>
              </p14:xfrm>
            </p:contentPart>
          </mc:Choice>
          <mc:Fallback>
            <p:pic>
              <p:nvPicPr>
                <p:cNvPr id="9227" name="Ink 9226">
                  <a:extLst>
                    <a:ext uri="{FF2B5EF4-FFF2-40B4-BE49-F238E27FC236}">
                      <a16:creationId xmlns:a16="http://schemas.microsoft.com/office/drawing/2014/main" id="{34F0756A-B5E1-4034-B48E-7EED65C6D0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61280" y="5607120"/>
                  <a:ext cx="134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DA9C6691-8988-F50B-5A5A-EC1A73E50C5A}"/>
                    </a:ext>
                  </a:extLst>
                </p14:cNvPr>
                <p14:cNvContentPartPr/>
                <p14:nvPr/>
              </p14:nvContentPartPr>
              <p14:xfrm>
                <a:off x="2081440" y="5525400"/>
                <a:ext cx="10080" cy="61920"/>
              </p14:xfrm>
            </p:contentPart>
          </mc:Choice>
          <mc:Fallback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DA9C6691-8988-F50B-5A5A-EC1A73E50C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3440" y="5507760"/>
                  <a:ext cx="4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29" name="Ink 9228">
                  <a:extLst>
                    <a:ext uri="{FF2B5EF4-FFF2-40B4-BE49-F238E27FC236}">
                      <a16:creationId xmlns:a16="http://schemas.microsoft.com/office/drawing/2014/main" id="{DA079461-4DB3-5E29-FCDF-F31DCBE48AAA}"/>
                    </a:ext>
                  </a:extLst>
                </p14:cNvPr>
                <p14:cNvContentPartPr/>
                <p14:nvPr/>
              </p14:nvContentPartPr>
              <p14:xfrm>
                <a:off x="1927000" y="5439360"/>
                <a:ext cx="331560" cy="274680"/>
              </p14:xfrm>
            </p:contentPart>
          </mc:Choice>
          <mc:Fallback>
            <p:pic>
              <p:nvPicPr>
                <p:cNvPr id="9229" name="Ink 9228">
                  <a:extLst>
                    <a:ext uri="{FF2B5EF4-FFF2-40B4-BE49-F238E27FC236}">
                      <a16:creationId xmlns:a16="http://schemas.microsoft.com/office/drawing/2014/main" id="{DA079461-4DB3-5E29-FCDF-F31DCBE48A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09000" y="5421720"/>
                  <a:ext cx="367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DC055230-3F4A-3E0E-DA01-194B8904FA18}"/>
                    </a:ext>
                  </a:extLst>
                </p14:cNvPr>
                <p14:cNvContentPartPr/>
                <p14:nvPr/>
              </p14:nvContentPartPr>
              <p14:xfrm>
                <a:off x="2086840" y="5392560"/>
                <a:ext cx="10800" cy="1800"/>
              </p14:xfrm>
            </p:contentPart>
          </mc:Choice>
          <mc:Fallback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DC055230-3F4A-3E0E-DA01-194B8904FA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69200" y="5374920"/>
                  <a:ext cx="46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31" name="Ink 9230">
                  <a:extLst>
                    <a:ext uri="{FF2B5EF4-FFF2-40B4-BE49-F238E27FC236}">
                      <a16:creationId xmlns:a16="http://schemas.microsoft.com/office/drawing/2014/main" id="{092DC565-5319-917E-DB49-C82AFA6033CC}"/>
                    </a:ext>
                  </a:extLst>
                </p14:cNvPr>
                <p14:cNvContentPartPr/>
                <p14:nvPr/>
              </p14:nvContentPartPr>
              <p14:xfrm>
                <a:off x="1719640" y="5604240"/>
                <a:ext cx="201240" cy="163800"/>
              </p14:xfrm>
            </p:contentPart>
          </mc:Choice>
          <mc:Fallback>
            <p:pic>
              <p:nvPicPr>
                <p:cNvPr id="9231" name="Ink 9230">
                  <a:extLst>
                    <a:ext uri="{FF2B5EF4-FFF2-40B4-BE49-F238E27FC236}">
                      <a16:creationId xmlns:a16="http://schemas.microsoft.com/office/drawing/2014/main" id="{092DC565-5319-917E-DB49-C82AFA6033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2000" y="5586240"/>
                  <a:ext cx="236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D4E4579E-8B19-3CF4-041A-E57C7C7E9369}"/>
                    </a:ext>
                  </a:extLst>
                </p14:cNvPr>
                <p14:cNvContentPartPr/>
                <p14:nvPr/>
              </p14:nvContentPartPr>
              <p14:xfrm>
                <a:off x="1530280" y="5523240"/>
                <a:ext cx="207720" cy="253440"/>
              </p14:xfrm>
            </p:contentPart>
          </mc:Choice>
          <mc:Fallback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D4E4579E-8B19-3CF4-041A-E57C7C7E93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12280" y="5505240"/>
                  <a:ext cx="243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33" name="Ink 9232">
                  <a:extLst>
                    <a:ext uri="{FF2B5EF4-FFF2-40B4-BE49-F238E27FC236}">
                      <a16:creationId xmlns:a16="http://schemas.microsoft.com/office/drawing/2014/main" id="{AD0E5862-63C6-9AA9-FC87-8FF65B005C7B}"/>
                    </a:ext>
                  </a:extLst>
                </p14:cNvPr>
                <p14:cNvContentPartPr/>
                <p14:nvPr/>
              </p14:nvContentPartPr>
              <p14:xfrm>
                <a:off x="1603720" y="5421360"/>
                <a:ext cx="63720" cy="50400"/>
              </p14:xfrm>
            </p:contentPart>
          </mc:Choice>
          <mc:Fallback>
            <p:pic>
              <p:nvPicPr>
                <p:cNvPr id="9233" name="Ink 9232">
                  <a:extLst>
                    <a:ext uri="{FF2B5EF4-FFF2-40B4-BE49-F238E27FC236}">
                      <a16:creationId xmlns:a16="http://schemas.microsoft.com/office/drawing/2014/main" id="{AD0E5862-63C6-9AA9-FC87-8FF65B005C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86080" y="5403720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37" name="Ink 9236">
                  <a:extLst>
                    <a:ext uri="{FF2B5EF4-FFF2-40B4-BE49-F238E27FC236}">
                      <a16:creationId xmlns:a16="http://schemas.microsoft.com/office/drawing/2014/main" id="{78C47BBB-7B80-5BE3-1479-EB195A84E59D}"/>
                    </a:ext>
                  </a:extLst>
                </p14:cNvPr>
                <p14:cNvContentPartPr/>
                <p14:nvPr/>
              </p14:nvContentPartPr>
              <p14:xfrm>
                <a:off x="1164880" y="5537640"/>
                <a:ext cx="199440" cy="201960"/>
              </p14:xfrm>
            </p:contentPart>
          </mc:Choice>
          <mc:Fallback>
            <p:pic>
              <p:nvPicPr>
                <p:cNvPr id="9237" name="Ink 9236">
                  <a:extLst>
                    <a:ext uri="{FF2B5EF4-FFF2-40B4-BE49-F238E27FC236}">
                      <a16:creationId xmlns:a16="http://schemas.microsoft.com/office/drawing/2014/main" id="{78C47BBB-7B80-5BE3-1479-EB195A84E5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6880" y="5520000"/>
                  <a:ext cx="23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38" name="Ink 9237">
                  <a:extLst>
                    <a:ext uri="{FF2B5EF4-FFF2-40B4-BE49-F238E27FC236}">
                      <a16:creationId xmlns:a16="http://schemas.microsoft.com/office/drawing/2014/main" id="{D9FA9E6D-738F-2D29-1E0C-06D700118001}"/>
                    </a:ext>
                  </a:extLst>
                </p14:cNvPr>
                <p14:cNvContentPartPr/>
                <p14:nvPr/>
              </p14:nvContentPartPr>
              <p14:xfrm>
                <a:off x="814960" y="5507040"/>
                <a:ext cx="279720" cy="286200"/>
              </p14:xfrm>
            </p:contentPart>
          </mc:Choice>
          <mc:Fallback>
            <p:pic>
              <p:nvPicPr>
                <p:cNvPr id="9238" name="Ink 9237">
                  <a:extLst>
                    <a:ext uri="{FF2B5EF4-FFF2-40B4-BE49-F238E27FC236}">
                      <a16:creationId xmlns:a16="http://schemas.microsoft.com/office/drawing/2014/main" id="{D9FA9E6D-738F-2D29-1E0C-06D7001180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320" y="5489040"/>
                  <a:ext cx="315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39" name="Ink 9238">
                  <a:extLst>
                    <a:ext uri="{FF2B5EF4-FFF2-40B4-BE49-F238E27FC236}">
                      <a16:creationId xmlns:a16="http://schemas.microsoft.com/office/drawing/2014/main" id="{F922B6CE-C6FA-3363-842E-5E5CD8DBA985}"/>
                    </a:ext>
                  </a:extLst>
                </p14:cNvPr>
                <p14:cNvContentPartPr/>
                <p14:nvPr/>
              </p14:nvContentPartPr>
              <p14:xfrm>
                <a:off x="792640" y="5480400"/>
                <a:ext cx="186840" cy="206280"/>
              </p14:xfrm>
            </p:contentPart>
          </mc:Choice>
          <mc:Fallback>
            <p:pic>
              <p:nvPicPr>
                <p:cNvPr id="9239" name="Ink 9238">
                  <a:extLst>
                    <a:ext uri="{FF2B5EF4-FFF2-40B4-BE49-F238E27FC236}">
                      <a16:creationId xmlns:a16="http://schemas.microsoft.com/office/drawing/2014/main" id="{F922B6CE-C6FA-3363-842E-5E5CD8DBA9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4640" y="5462760"/>
                  <a:ext cx="222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40" name="Ink 9239">
                  <a:extLst>
                    <a:ext uri="{FF2B5EF4-FFF2-40B4-BE49-F238E27FC236}">
                      <a16:creationId xmlns:a16="http://schemas.microsoft.com/office/drawing/2014/main" id="{DC15BDEA-8F3D-9CBA-B2CB-0E229CA5ACD4}"/>
                    </a:ext>
                  </a:extLst>
                </p14:cNvPr>
                <p14:cNvContentPartPr/>
                <p14:nvPr/>
              </p14:nvContentPartPr>
              <p14:xfrm>
                <a:off x="677440" y="5582640"/>
                <a:ext cx="95400" cy="171720"/>
              </p14:xfrm>
            </p:contentPart>
          </mc:Choice>
          <mc:Fallback>
            <p:pic>
              <p:nvPicPr>
                <p:cNvPr id="9240" name="Ink 9239">
                  <a:extLst>
                    <a:ext uri="{FF2B5EF4-FFF2-40B4-BE49-F238E27FC236}">
                      <a16:creationId xmlns:a16="http://schemas.microsoft.com/office/drawing/2014/main" id="{DC15BDEA-8F3D-9CBA-B2CB-0E229CA5AC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9440" y="5564640"/>
                  <a:ext cx="131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41" name="Ink 9240">
                  <a:extLst>
                    <a:ext uri="{FF2B5EF4-FFF2-40B4-BE49-F238E27FC236}">
                      <a16:creationId xmlns:a16="http://schemas.microsoft.com/office/drawing/2014/main" id="{38FCC44D-64F4-0217-A2D4-23FF37170ED7}"/>
                    </a:ext>
                  </a:extLst>
                </p14:cNvPr>
                <p14:cNvContentPartPr/>
                <p14:nvPr/>
              </p14:nvContentPartPr>
              <p14:xfrm>
                <a:off x="594280" y="5674800"/>
                <a:ext cx="40320" cy="27720"/>
              </p14:xfrm>
            </p:contentPart>
          </mc:Choice>
          <mc:Fallback>
            <p:pic>
              <p:nvPicPr>
                <p:cNvPr id="9241" name="Ink 9240">
                  <a:extLst>
                    <a:ext uri="{FF2B5EF4-FFF2-40B4-BE49-F238E27FC236}">
                      <a16:creationId xmlns:a16="http://schemas.microsoft.com/office/drawing/2014/main" id="{38FCC44D-64F4-0217-A2D4-23FF37170E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6280" y="5657160"/>
                  <a:ext cx="75960" cy="63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Best External Hard Drive of 2026 ...">
            <a:extLst>
              <a:ext uri="{FF2B5EF4-FFF2-40B4-BE49-F238E27FC236}">
                <a16:creationId xmlns:a16="http://schemas.microsoft.com/office/drawing/2014/main" id="{F296A78B-FDA9-F87C-ABFF-20D4DA0A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27560"/>
            <a:ext cx="3491090" cy="23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86A16D-7757-5518-0FF6-98190B4A2F6A}"/>
                  </a:ext>
                </a:extLst>
              </p14:cNvPr>
              <p14:cNvContentPartPr/>
              <p14:nvPr/>
            </p14:nvContentPartPr>
            <p14:xfrm>
              <a:off x="8237080" y="1966320"/>
              <a:ext cx="13320" cy="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86A16D-7757-5518-0FF6-98190B4A2F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9080" y="1948320"/>
                <a:ext cx="489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62340-A8E3-393D-035C-220C6289C262}"/>
              </a:ext>
            </a:extLst>
          </p:cNvPr>
          <p:cNvGrpSpPr/>
          <p:nvPr/>
        </p:nvGrpSpPr>
        <p:grpSpPr>
          <a:xfrm>
            <a:off x="5736880" y="835920"/>
            <a:ext cx="2259360" cy="753120"/>
            <a:chOff x="5736880" y="835920"/>
            <a:chExt cx="225936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323A36-EB62-42D0-3ABA-7CAC49EAA299}"/>
                    </a:ext>
                  </a:extLst>
                </p14:cNvPr>
                <p14:cNvContentPartPr/>
                <p14:nvPr/>
              </p14:nvContentPartPr>
              <p14:xfrm>
                <a:off x="7623640" y="987480"/>
                <a:ext cx="372600" cy="366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323A36-EB62-42D0-3ABA-7CAC49EAA2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05640" y="969840"/>
                  <a:ext cx="408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05EF1F-C216-94E8-6761-110218251D30}"/>
                    </a:ext>
                  </a:extLst>
                </p14:cNvPr>
                <p14:cNvContentPartPr/>
                <p14:nvPr/>
              </p14:nvContentPartPr>
              <p14:xfrm>
                <a:off x="7396120" y="1304280"/>
                <a:ext cx="205200" cy="219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05EF1F-C216-94E8-6761-110218251D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8480" y="1286640"/>
                  <a:ext cx="240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E460A9-C802-1999-D6B6-1E500CC8695C}"/>
                    </a:ext>
                  </a:extLst>
                </p14:cNvPr>
                <p14:cNvContentPartPr/>
                <p14:nvPr/>
              </p14:nvContentPartPr>
              <p14:xfrm>
                <a:off x="7268320" y="1247040"/>
                <a:ext cx="135360" cy="24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E460A9-C802-1999-D6B6-1E500CC86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0320" y="1229400"/>
                  <a:ext cx="171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A3CE7F-ED87-E4BC-0386-EE11B5EEBB20}"/>
                    </a:ext>
                  </a:extLst>
                </p14:cNvPr>
                <p14:cNvContentPartPr/>
                <p14:nvPr/>
              </p14:nvContentPartPr>
              <p14:xfrm>
                <a:off x="7042600" y="1100880"/>
                <a:ext cx="12240" cy="264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A3CE7F-ED87-E4BC-0386-EE11B5EEBB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24960" y="1083240"/>
                  <a:ext cx="47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BE14D8-E86E-E6E7-30EB-10029B014F57}"/>
                    </a:ext>
                  </a:extLst>
                </p14:cNvPr>
                <p14:cNvContentPartPr/>
                <p14:nvPr/>
              </p14:nvContentPartPr>
              <p14:xfrm>
                <a:off x="6262840" y="1044720"/>
                <a:ext cx="662400" cy="372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BE14D8-E86E-E6E7-30EB-10029B014F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4840" y="1026720"/>
                  <a:ext cx="698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6E7B9E-0A25-5778-07DC-2C76D17CA220}"/>
                    </a:ext>
                  </a:extLst>
                </p14:cNvPr>
                <p14:cNvContentPartPr/>
                <p14:nvPr/>
              </p14:nvContentPartPr>
              <p14:xfrm>
                <a:off x="6488200" y="968040"/>
                <a:ext cx="245880" cy="66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6E7B9E-0A25-5778-07DC-2C76D17CA2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70560" y="950400"/>
                  <a:ext cx="28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74C5E7-8DE9-39FD-6900-DFA146EB7715}"/>
                    </a:ext>
                  </a:extLst>
                </p14:cNvPr>
                <p14:cNvContentPartPr/>
                <p14:nvPr/>
              </p14:nvContentPartPr>
              <p14:xfrm>
                <a:off x="6770800" y="835920"/>
                <a:ext cx="363600" cy="201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74C5E7-8DE9-39FD-6900-DFA146EB77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52800" y="817920"/>
                  <a:ext cx="399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484391-06ED-912C-9D81-B5033AAF736B}"/>
                    </a:ext>
                  </a:extLst>
                </p14:cNvPr>
                <p14:cNvContentPartPr/>
                <p14:nvPr/>
              </p14:nvContentPartPr>
              <p14:xfrm>
                <a:off x="6082120" y="1009080"/>
                <a:ext cx="144360" cy="282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484391-06ED-912C-9D81-B5033AAF73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64120" y="991080"/>
                  <a:ext cx="180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551C2A-A060-652D-4EC6-F1A69783EEBE}"/>
                    </a:ext>
                  </a:extLst>
                </p14:cNvPr>
                <p14:cNvContentPartPr/>
                <p14:nvPr/>
              </p14:nvContentPartPr>
              <p14:xfrm>
                <a:off x="6197320" y="1044720"/>
                <a:ext cx="14760" cy="27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551C2A-A060-652D-4EC6-F1A69783EE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9320" y="1026720"/>
                  <a:ext cx="50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081B39-A1E0-8969-454D-73DC3BD3504F}"/>
                    </a:ext>
                  </a:extLst>
                </p14:cNvPr>
                <p14:cNvContentPartPr/>
                <p14:nvPr/>
              </p14:nvContentPartPr>
              <p14:xfrm>
                <a:off x="5736880" y="1014120"/>
                <a:ext cx="248760" cy="574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081B39-A1E0-8969-454D-73DC3BD35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19240" y="996120"/>
                  <a:ext cx="28440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BAC5E8-2F36-13E3-5CD0-10B6508BE55B}"/>
              </a:ext>
            </a:extLst>
          </p:cNvPr>
          <p:cNvGrpSpPr/>
          <p:nvPr/>
        </p:nvGrpSpPr>
        <p:grpSpPr>
          <a:xfrm>
            <a:off x="5281120" y="1272600"/>
            <a:ext cx="83520" cy="113040"/>
            <a:chOff x="5281120" y="1272600"/>
            <a:chExt cx="8352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C7510D-0E2F-7B69-A83D-EE4293277251}"/>
                    </a:ext>
                  </a:extLst>
                </p14:cNvPr>
                <p14:cNvContentPartPr/>
                <p14:nvPr/>
              </p14:nvContentPartPr>
              <p14:xfrm>
                <a:off x="5338000" y="1361520"/>
                <a:ext cx="26640" cy="2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C7510D-0E2F-7B69-A83D-EE42932772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20000" y="1343520"/>
                  <a:ext cx="62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7DC8A0-21A8-7038-DF36-3D71DD4D2D4A}"/>
                    </a:ext>
                  </a:extLst>
                </p14:cNvPr>
                <p14:cNvContentPartPr/>
                <p14:nvPr/>
              </p14:nvContentPartPr>
              <p14:xfrm>
                <a:off x="5281120" y="1272600"/>
                <a:ext cx="33120" cy="26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7DC8A0-21A8-7038-DF36-3D71DD4D2D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63480" y="1254600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5DD51F-C9C0-B734-DBC9-861FEACCB6F8}"/>
              </a:ext>
            </a:extLst>
          </p:cNvPr>
          <p:cNvGrpSpPr/>
          <p:nvPr/>
        </p:nvGrpSpPr>
        <p:grpSpPr>
          <a:xfrm>
            <a:off x="5425120" y="1672560"/>
            <a:ext cx="2867400" cy="937080"/>
            <a:chOff x="5425120" y="1672560"/>
            <a:chExt cx="2867400" cy="93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22A0FC-3F25-E1DD-6BAB-B9A7B8FE3E83}"/>
                    </a:ext>
                  </a:extLst>
                </p14:cNvPr>
                <p14:cNvContentPartPr/>
                <p14:nvPr/>
              </p14:nvContentPartPr>
              <p14:xfrm>
                <a:off x="8112880" y="1739880"/>
                <a:ext cx="179640" cy="10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22A0FC-3F25-E1DD-6BAB-B9A7B8FE3E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5240" y="1722240"/>
                  <a:ext cx="215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B5DB7E-65C9-D609-360F-A8AA5D85EFDA}"/>
                    </a:ext>
                  </a:extLst>
                </p14:cNvPr>
                <p14:cNvContentPartPr/>
                <p14:nvPr/>
              </p14:nvContentPartPr>
              <p14:xfrm>
                <a:off x="8143480" y="2097000"/>
                <a:ext cx="115200" cy="213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B5DB7E-65C9-D609-360F-A8AA5D85EF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25480" y="2079360"/>
                  <a:ext cx="15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E706AA-4EB4-88B6-E760-67EE048FB3C1}"/>
                    </a:ext>
                  </a:extLst>
                </p14:cNvPr>
                <p14:cNvContentPartPr/>
                <p14:nvPr/>
              </p14:nvContentPartPr>
              <p14:xfrm>
                <a:off x="7672600" y="2092320"/>
                <a:ext cx="392040" cy="295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E706AA-4EB4-88B6-E760-67EE048FB3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54960" y="2074320"/>
                  <a:ext cx="427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3CD1BE-0247-470C-9D15-EBD8996E3D68}"/>
                    </a:ext>
                  </a:extLst>
                </p14:cNvPr>
                <p14:cNvContentPartPr/>
                <p14:nvPr/>
              </p14:nvContentPartPr>
              <p14:xfrm>
                <a:off x="7705000" y="2030040"/>
                <a:ext cx="129960" cy="33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3CD1BE-0247-470C-9D15-EBD8996E3D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87360" y="2012400"/>
                  <a:ext cx="165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23BAD4-DD0A-E94C-2744-618A0BF764D3}"/>
                    </a:ext>
                  </a:extLst>
                </p14:cNvPr>
                <p14:cNvContentPartPr/>
                <p14:nvPr/>
              </p14:nvContentPartPr>
              <p14:xfrm>
                <a:off x="7534720" y="2224440"/>
                <a:ext cx="150120" cy="13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23BAD4-DD0A-E94C-2744-618A0BF764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16720" y="2206800"/>
                  <a:ext cx="18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84A0A3-C1C5-7344-7135-7E28FA0B36BE}"/>
                    </a:ext>
                  </a:extLst>
                </p14:cNvPr>
                <p14:cNvContentPartPr/>
                <p14:nvPr/>
              </p14:nvContentPartPr>
              <p14:xfrm>
                <a:off x="7028200" y="2055240"/>
                <a:ext cx="439560" cy="197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84A0A3-C1C5-7344-7135-7E28FA0B36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10560" y="2037600"/>
                  <a:ext cx="475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9B42E6-A571-AABA-3195-92C1371745BD}"/>
                    </a:ext>
                  </a:extLst>
                </p14:cNvPr>
                <p14:cNvContentPartPr/>
                <p14:nvPr/>
              </p14:nvContentPartPr>
              <p14:xfrm>
                <a:off x="7174720" y="1757880"/>
                <a:ext cx="534600" cy="252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9B42E6-A571-AABA-3195-92C1371745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6720" y="1740240"/>
                  <a:ext cx="570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537AAF-DFBE-20AE-1387-5A2F847E90AE}"/>
                    </a:ext>
                  </a:extLst>
                </p14:cNvPr>
                <p14:cNvContentPartPr/>
                <p14:nvPr/>
              </p14:nvContentPartPr>
              <p14:xfrm>
                <a:off x="6652360" y="2201760"/>
                <a:ext cx="398880" cy="9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537AAF-DFBE-20AE-1387-5A2F847E90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34360" y="2183760"/>
                  <a:ext cx="434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ED8B89-B2F5-4D7C-CD4F-D974CEA78186}"/>
                    </a:ext>
                  </a:extLst>
                </p14:cNvPr>
                <p14:cNvContentPartPr/>
                <p14:nvPr/>
              </p14:nvContentPartPr>
              <p14:xfrm>
                <a:off x="7054840" y="1979640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ED8B89-B2F5-4D7C-CD4F-D974CEA781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36840" y="1962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4B97F2-EE76-D6EB-BC6E-F0BB33A1A4AE}"/>
                    </a:ext>
                  </a:extLst>
                </p14:cNvPr>
                <p14:cNvContentPartPr/>
                <p14:nvPr/>
              </p14:nvContentPartPr>
              <p14:xfrm>
                <a:off x="6872320" y="2063160"/>
                <a:ext cx="95400" cy="2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4B97F2-EE76-D6EB-BC6E-F0BB33A1A4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54320" y="2045160"/>
                  <a:ext cx="131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5D1FD6-0429-C0AB-5DE5-5CF6A038565A}"/>
                    </a:ext>
                  </a:extLst>
                </p14:cNvPr>
                <p14:cNvContentPartPr/>
                <p14:nvPr/>
              </p14:nvContentPartPr>
              <p14:xfrm>
                <a:off x="6297040" y="2114640"/>
                <a:ext cx="392400" cy="22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5D1FD6-0429-C0AB-5DE5-5CF6A03856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9400" y="2097000"/>
                  <a:ext cx="428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310E44-1993-DF02-3DFE-612FE75377FF}"/>
                    </a:ext>
                  </a:extLst>
                </p14:cNvPr>
                <p14:cNvContentPartPr/>
                <p14:nvPr/>
              </p14:nvContentPartPr>
              <p14:xfrm>
                <a:off x="6536440" y="2431080"/>
                <a:ext cx="92520" cy="4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310E44-1993-DF02-3DFE-612FE75377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18440" y="2413440"/>
                  <a:ext cx="128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D49C34-37F0-FD8F-5381-C53D249E1EF7}"/>
                    </a:ext>
                  </a:extLst>
                </p14:cNvPr>
                <p14:cNvContentPartPr/>
                <p14:nvPr/>
              </p14:nvContentPartPr>
              <p14:xfrm>
                <a:off x="6723640" y="1672560"/>
                <a:ext cx="290880" cy="27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D49C34-37F0-FD8F-5381-C53D249E1E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05640" y="1654560"/>
                  <a:ext cx="326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F6AE55-7858-0303-6F64-DF07BB63E68C}"/>
                    </a:ext>
                  </a:extLst>
                </p14:cNvPr>
                <p14:cNvContentPartPr/>
                <p14:nvPr/>
              </p14:nvContentPartPr>
              <p14:xfrm>
                <a:off x="5425120" y="2174040"/>
                <a:ext cx="699480" cy="199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F6AE55-7858-0303-6F64-DF07BB63E6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07480" y="2156400"/>
                  <a:ext cx="735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20B315-2DAC-AB36-CA29-933D7F010697}"/>
                    </a:ext>
                  </a:extLst>
                </p14:cNvPr>
                <p14:cNvContentPartPr/>
                <p14:nvPr/>
              </p14:nvContentPartPr>
              <p14:xfrm>
                <a:off x="5925160" y="1907640"/>
                <a:ext cx="8280" cy="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20B315-2DAC-AB36-CA29-933D7F0106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07520" y="1890000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6F4B98-7ECF-6073-1B3E-24D43EF11543}"/>
                    </a:ext>
                  </a:extLst>
                </p14:cNvPr>
                <p14:cNvContentPartPr/>
                <p14:nvPr/>
              </p14:nvContentPartPr>
              <p14:xfrm>
                <a:off x="5745880" y="2527560"/>
                <a:ext cx="213840" cy="82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6F4B98-7ECF-6073-1B3E-24D43EF115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28240" y="2509560"/>
                  <a:ext cx="249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1539EE-9429-0585-80EF-554F0A4DF722}"/>
                    </a:ext>
                  </a:extLst>
                </p14:cNvPr>
                <p14:cNvContentPartPr/>
                <p14:nvPr/>
              </p14:nvContentPartPr>
              <p14:xfrm>
                <a:off x="5482000" y="2088360"/>
                <a:ext cx="175680" cy="84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1539EE-9429-0585-80EF-554F0A4DF7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64000" y="2070360"/>
                  <a:ext cx="211320" cy="120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44" name="Picture 4" descr="External Storage Drive ...">
            <a:extLst>
              <a:ext uri="{FF2B5EF4-FFF2-40B4-BE49-F238E27FC236}">
                <a16:creationId xmlns:a16="http://schemas.microsoft.com/office/drawing/2014/main" id="{4EAD3307-42BC-C90B-1D36-65C67884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62" y="3007440"/>
            <a:ext cx="2854436" cy="2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64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-714"/>
            <a:ext cx="7924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RAID1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بک آپ گیری همزمان داده ها به منظور کپی برداری هم زمان روی دو درایو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Duplexing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(دورشته ای کردن)زمانی است که یکی از درایوها دچار مشکل شود و درایو سالمی را جایگزین نماییم سپس داده ها را روی درایو سالم کپی کنیم 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مزایا و مشخصات : </a:t>
            </a:r>
            <a:b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-هنگام سیکل نوشتن , گویی اطلاعات روی یک دیسک نوشته می شود (در صورتیکه عملأ بر روی دو دیسک نوشته می شود مانند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RAID0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)ولی عمل خواندن , ازهر دودیسک انجام می شود ( کاهش ترافیک گذرگاه )</a:t>
            </a:r>
            <a:b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نوشتن بر روی هر دو دیسک ولی خواندن مجزا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28625" algn="l"/>
              </a:tabLst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قابلیت برگرداندن %100 داده ها هنگام بروز مشکل برای یک دیسک . </a:t>
            </a:r>
            <a:b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در نرخ انتقالات داده تغییر محسوسی نداریم. (یعنی وجود دو دیسک تفاوتی با یک دیسک ندارد ) . </a:t>
            </a:r>
            <a:b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در شرایط خاص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RAID1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توانایی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28625" algn="l"/>
              </a:tabLst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تحمل خرابی بیش از یک دیسک را نیز دارد . </a:t>
            </a:r>
            <a:b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ساده ترین طراحی در تکنولوژی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RAID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معایب 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بیشترین تعداد هارد دیسک در میان انواع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RAID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(بسته به انتخاب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هزینه بالا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3539671"/>
            <a:ext cx="4724400" cy="331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thods of Accessing BIOS or CMOS setup">
            <a:extLst>
              <a:ext uri="{FF2B5EF4-FFF2-40B4-BE49-F238E27FC236}">
                <a16:creationId xmlns:a16="http://schemas.microsoft.com/office/drawing/2014/main" id="{39FA605D-9DA7-FF6C-FC2F-35505D98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58039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94E8AE-22F5-2245-EEF4-ED14C7569B92}"/>
              </a:ext>
            </a:extLst>
          </p:cNvPr>
          <p:cNvGrpSpPr/>
          <p:nvPr/>
        </p:nvGrpSpPr>
        <p:grpSpPr>
          <a:xfrm>
            <a:off x="5548937" y="120840"/>
            <a:ext cx="1638360" cy="771120"/>
            <a:chOff x="5548937" y="120840"/>
            <a:chExt cx="163836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900C87-65E2-A7DD-0E86-FC28D0CB662F}"/>
                    </a:ext>
                  </a:extLst>
                </p14:cNvPr>
                <p14:cNvContentPartPr/>
                <p14:nvPr/>
              </p14:nvContentPartPr>
              <p14:xfrm>
                <a:off x="6768617" y="525480"/>
                <a:ext cx="408600" cy="36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900C87-65E2-A7DD-0E86-FC28D0CB66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50617" y="507480"/>
                  <a:ext cx="4442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4913C4-DF15-A6D1-F635-B7BBD533EFF8}"/>
                    </a:ext>
                  </a:extLst>
                </p14:cNvPr>
                <p14:cNvContentPartPr/>
                <p14:nvPr/>
              </p14:nvContentPartPr>
              <p14:xfrm>
                <a:off x="7166417" y="847320"/>
                <a:ext cx="20880" cy="1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4913C4-DF15-A6D1-F635-B7BBD533EFF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8777" y="829320"/>
                  <a:ext cx="56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831920-59FA-FA6F-1801-13ADC882E16D}"/>
                    </a:ext>
                  </a:extLst>
                </p14:cNvPr>
                <p14:cNvContentPartPr/>
                <p14:nvPr/>
              </p14:nvContentPartPr>
              <p14:xfrm>
                <a:off x="6405377" y="120840"/>
                <a:ext cx="326160" cy="51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831920-59FA-FA6F-1801-13ADC882E1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87737" y="103200"/>
                  <a:ext cx="3618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1072B7-07DB-7896-526F-AD954B6ED692}"/>
                    </a:ext>
                  </a:extLst>
                </p14:cNvPr>
                <p14:cNvContentPartPr/>
                <p14:nvPr/>
              </p14:nvContentPartPr>
              <p14:xfrm>
                <a:off x="6693377" y="312720"/>
                <a:ext cx="44640" cy="6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1072B7-07DB-7896-526F-AD954B6ED6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75737" y="294720"/>
                  <a:ext cx="80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28B760-6ED9-5835-20BC-B9741C727BBA}"/>
                    </a:ext>
                  </a:extLst>
                </p14:cNvPr>
                <p14:cNvContentPartPr/>
                <p14:nvPr/>
              </p14:nvContentPartPr>
              <p14:xfrm>
                <a:off x="5548937" y="469680"/>
                <a:ext cx="825840" cy="25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28B760-6ED9-5835-20BC-B9741C727B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30937" y="451680"/>
                  <a:ext cx="86148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1C030-9274-2D5E-C765-060DD3F3FF94}"/>
              </a:ext>
            </a:extLst>
          </p:cNvPr>
          <p:cNvGrpSpPr/>
          <p:nvPr/>
        </p:nvGrpSpPr>
        <p:grpSpPr>
          <a:xfrm>
            <a:off x="5417897" y="1072320"/>
            <a:ext cx="816120" cy="525600"/>
            <a:chOff x="5417897" y="1072320"/>
            <a:chExt cx="81612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145D5D-9CA1-E88A-E586-BD7E0A20B133}"/>
                    </a:ext>
                  </a:extLst>
                </p14:cNvPr>
                <p14:cNvContentPartPr/>
                <p14:nvPr/>
              </p14:nvContentPartPr>
              <p14:xfrm>
                <a:off x="5417897" y="1264200"/>
                <a:ext cx="303840" cy="33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145D5D-9CA1-E88A-E586-BD7E0A20B1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0257" y="1246560"/>
                  <a:ext cx="339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DD3464-A2CD-4876-A219-C610CF557A40}"/>
                    </a:ext>
                  </a:extLst>
                </p14:cNvPr>
                <p14:cNvContentPartPr/>
                <p14:nvPr/>
              </p14:nvContentPartPr>
              <p14:xfrm>
                <a:off x="5755577" y="1363200"/>
                <a:ext cx="217440" cy="16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DD3464-A2CD-4876-A219-C610CF557A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37577" y="1345560"/>
                  <a:ext cx="253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5C2F43-9E00-0666-B66F-E7046E914FD8}"/>
                    </a:ext>
                  </a:extLst>
                </p14:cNvPr>
                <p14:cNvContentPartPr/>
                <p14:nvPr/>
              </p14:nvContentPartPr>
              <p14:xfrm>
                <a:off x="6074177" y="1072320"/>
                <a:ext cx="159840" cy="39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5C2F43-9E00-0666-B66F-E7046E914F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56537" y="1054320"/>
                  <a:ext cx="19548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5FFECC-FD8F-ACD7-453B-64453C90A822}"/>
              </a:ext>
            </a:extLst>
          </p:cNvPr>
          <p:cNvGrpSpPr/>
          <p:nvPr/>
        </p:nvGrpSpPr>
        <p:grpSpPr>
          <a:xfrm>
            <a:off x="1453217" y="247920"/>
            <a:ext cx="3599640" cy="1383480"/>
            <a:chOff x="1453217" y="247920"/>
            <a:chExt cx="3599640" cy="13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31CF26-A481-E09D-C93E-EC8CE2455E0F}"/>
                    </a:ext>
                  </a:extLst>
                </p14:cNvPr>
                <p14:cNvContentPartPr/>
                <p14:nvPr/>
              </p14:nvContentPartPr>
              <p14:xfrm>
                <a:off x="1668857" y="273120"/>
                <a:ext cx="528840" cy="678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31CF26-A481-E09D-C93E-EC8CE2455E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50857" y="255480"/>
                  <a:ext cx="56448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1BCDA3C-6E41-9B57-9157-98677FCEE0C2}"/>
                    </a:ext>
                  </a:extLst>
                </p14:cNvPr>
                <p14:cNvContentPartPr/>
                <p14:nvPr/>
              </p14:nvContentPartPr>
              <p14:xfrm>
                <a:off x="2253857" y="561120"/>
                <a:ext cx="463320" cy="36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1BCDA3C-6E41-9B57-9157-98677FCEE0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36217" y="543480"/>
                  <a:ext cx="4989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73142C-740C-D5BE-1371-0D0F03CC955B}"/>
                    </a:ext>
                  </a:extLst>
                </p14:cNvPr>
                <p14:cNvContentPartPr/>
                <p14:nvPr/>
              </p14:nvContentPartPr>
              <p14:xfrm>
                <a:off x="2842457" y="247920"/>
                <a:ext cx="122760" cy="690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73142C-740C-D5BE-1371-0D0F03CC95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4817" y="229920"/>
                  <a:ext cx="1584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E3CFA3-D952-A5B9-BFC7-894340B0B7BA}"/>
                    </a:ext>
                  </a:extLst>
                </p14:cNvPr>
                <p14:cNvContentPartPr/>
                <p14:nvPr/>
              </p14:nvContentPartPr>
              <p14:xfrm>
                <a:off x="2725457" y="524040"/>
                <a:ext cx="452520" cy="79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E3CFA3-D952-A5B9-BFC7-894340B0B7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07457" y="506040"/>
                  <a:ext cx="488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19934D-4AF4-2900-2F6E-E77ACF29FC0E}"/>
                    </a:ext>
                  </a:extLst>
                </p14:cNvPr>
                <p14:cNvContentPartPr/>
                <p14:nvPr/>
              </p14:nvContentPartPr>
              <p14:xfrm>
                <a:off x="3095897" y="580920"/>
                <a:ext cx="410400" cy="24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19934D-4AF4-2900-2F6E-E77ACF29FC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78257" y="563280"/>
                  <a:ext cx="446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CD7483-C794-ABED-B32C-9002C5F2B52F}"/>
                    </a:ext>
                  </a:extLst>
                </p14:cNvPr>
                <p14:cNvContentPartPr/>
                <p14:nvPr/>
              </p14:nvContentPartPr>
              <p14:xfrm>
                <a:off x="3633017" y="414600"/>
                <a:ext cx="511200" cy="73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CD7483-C794-ABED-B32C-9002C5F2B5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5377" y="396960"/>
                  <a:ext cx="54684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3D430-1F74-80FD-2DCD-762F1AAA0192}"/>
                    </a:ext>
                  </a:extLst>
                </p14:cNvPr>
                <p14:cNvContentPartPr/>
                <p14:nvPr/>
              </p14:nvContentPartPr>
              <p14:xfrm>
                <a:off x="4893017" y="1340520"/>
                <a:ext cx="159840" cy="20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3D430-1F74-80FD-2DCD-762F1AAA01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75377" y="1322880"/>
                  <a:ext cx="195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B2DBE8-A128-0360-382C-6CC3FC5CF147}"/>
                    </a:ext>
                  </a:extLst>
                </p14:cNvPr>
                <p14:cNvContentPartPr/>
                <p14:nvPr/>
              </p14:nvContentPartPr>
              <p14:xfrm>
                <a:off x="4705097" y="1394880"/>
                <a:ext cx="199080" cy="184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B2DBE8-A128-0360-382C-6CC3FC5CF1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87097" y="1377240"/>
                  <a:ext cx="234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92D6DB-F112-A029-78FA-D592723D76D1}"/>
                    </a:ext>
                  </a:extLst>
                </p14:cNvPr>
                <p14:cNvContentPartPr/>
                <p14:nvPr/>
              </p14:nvContentPartPr>
              <p14:xfrm>
                <a:off x="4608617" y="1124880"/>
                <a:ext cx="25920" cy="32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92D6DB-F112-A029-78FA-D592723D76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90617" y="1106880"/>
                  <a:ext cx="615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5A3B29-DC26-BA61-34C9-F39F64BD6ACC}"/>
                    </a:ext>
                  </a:extLst>
                </p14:cNvPr>
                <p14:cNvContentPartPr/>
                <p14:nvPr/>
              </p14:nvContentPartPr>
              <p14:xfrm>
                <a:off x="4158977" y="1314600"/>
                <a:ext cx="356400" cy="21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5A3B29-DC26-BA61-34C9-F39F64BD6A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41337" y="1296960"/>
                  <a:ext cx="392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1CDCBF-7422-15D5-022D-903FA4C3E9B3}"/>
                    </a:ext>
                  </a:extLst>
                </p14:cNvPr>
                <p14:cNvContentPartPr/>
                <p14:nvPr/>
              </p14:nvContentPartPr>
              <p14:xfrm>
                <a:off x="4428617" y="1483440"/>
                <a:ext cx="1080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1CDCBF-7422-15D5-022D-903FA4C3E9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10617" y="1465800"/>
                  <a:ext cx="46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36FC79-D8A8-21A7-42B3-BE77921E6A1D}"/>
                    </a:ext>
                  </a:extLst>
                </p14:cNvPr>
                <p14:cNvContentPartPr/>
                <p14:nvPr/>
              </p14:nvContentPartPr>
              <p14:xfrm>
                <a:off x="4321697" y="1228920"/>
                <a:ext cx="114480" cy="3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36FC79-D8A8-21A7-42B3-BE77921E6A1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03697" y="1211280"/>
                  <a:ext cx="150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05E3BA-4F7B-35B2-91DF-02C295032782}"/>
                    </a:ext>
                  </a:extLst>
                </p14:cNvPr>
                <p14:cNvContentPartPr/>
                <p14:nvPr/>
              </p14:nvContentPartPr>
              <p14:xfrm>
                <a:off x="4153937" y="1133520"/>
                <a:ext cx="8640" cy="33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05E3BA-4F7B-35B2-91DF-02C2950327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36297" y="1115880"/>
                  <a:ext cx="442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621806-CC76-8752-F7AE-19886C9600B3}"/>
                    </a:ext>
                  </a:extLst>
                </p14:cNvPr>
                <p14:cNvContentPartPr/>
                <p14:nvPr/>
              </p14:nvContentPartPr>
              <p14:xfrm>
                <a:off x="3482537" y="1279320"/>
                <a:ext cx="585720" cy="35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621806-CC76-8752-F7AE-19886C9600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64537" y="1261680"/>
                  <a:ext cx="6213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FE219B-8229-A3B4-347B-9FD7C24626A9}"/>
                    </a:ext>
                  </a:extLst>
                </p14:cNvPr>
                <p14:cNvContentPartPr/>
                <p14:nvPr/>
              </p14:nvContentPartPr>
              <p14:xfrm>
                <a:off x="3354737" y="1298400"/>
                <a:ext cx="270000" cy="23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FE219B-8229-A3B4-347B-9FD7C24626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37097" y="1280760"/>
                  <a:ext cx="305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F4BD1C-3D58-EACA-7722-7FD6E91DF851}"/>
                    </a:ext>
                  </a:extLst>
                </p14:cNvPr>
                <p14:cNvContentPartPr/>
                <p14:nvPr/>
              </p14:nvContentPartPr>
              <p14:xfrm>
                <a:off x="3151337" y="1331880"/>
                <a:ext cx="188640" cy="21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F4BD1C-3D58-EACA-7722-7FD6E91DF8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33337" y="1314240"/>
                  <a:ext cx="224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377EB8-61B1-2592-6015-D2CEEE460225}"/>
                    </a:ext>
                  </a:extLst>
                </p14:cNvPr>
                <p14:cNvContentPartPr/>
                <p14:nvPr/>
              </p14:nvContentPartPr>
              <p14:xfrm>
                <a:off x="2591897" y="1183920"/>
                <a:ext cx="685080" cy="36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377EB8-61B1-2592-6015-D2CEEE4602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74257" y="1165920"/>
                  <a:ext cx="720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4757B2-2A79-02E3-1E38-126B500C43E8}"/>
                    </a:ext>
                  </a:extLst>
                </p14:cNvPr>
                <p14:cNvContentPartPr/>
                <p14:nvPr/>
              </p14:nvContentPartPr>
              <p14:xfrm>
                <a:off x="2847857" y="1091400"/>
                <a:ext cx="78480" cy="9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4757B2-2A79-02E3-1E38-126B500C43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29857" y="1073400"/>
                  <a:ext cx="11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09160F-C282-0246-9F2C-39729C15C8B2}"/>
                    </a:ext>
                  </a:extLst>
                </p14:cNvPr>
                <p14:cNvContentPartPr/>
                <p14:nvPr/>
              </p14:nvContentPartPr>
              <p14:xfrm>
                <a:off x="2599817" y="137004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09160F-C282-0246-9F2C-39729C15C8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82177" y="1352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86D2D9-BD82-C779-49E7-1C20875B6DDD}"/>
                    </a:ext>
                  </a:extLst>
                </p14:cNvPr>
                <p14:cNvContentPartPr/>
                <p14:nvPr/>
              </p14:nvContentPartPr>
              <p14:xfrm>
                <a:off x="2391017" y="1268880"/>
                <a:ext cx="501120" cy="344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86D2D9-BD82-C779-49E7-1C20875B6DD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73377" y="1251240"/>
                  <a:ext cx="5367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769F8E-6EF6-61A9-F135-69F9659B65C0}"/>
                    </a:ext>
                  </a:extLst>
                </p14:cNvPr>
                <p14:cNvContentPartPr/>
                <p14:nvPr/>
              </p14:nvContentPartPr>
              <p14:xfrm>
                <a:off x="2185097" y="1193640"/>
                <a:ext cx="358200" cy="319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769F8E-6EF6-61A9-F135-69F9659B65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67097" y="1176000"/>
                  <a:ext cx="393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1DA13B-8F1C-D828-98E1-F90AE088D347}"/>
                    </a:ext>
                  </a:extLst>
                </p14:cNvPr>
                <p14:cNvContentPartPr/>
                <p14:nvPr/>
              </p14:nvContentPartPr>
              <p14:xfrm>
                <a:off x="2306777" y="1345200"/>
                <a:ext cx="21960" cy="24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1DA13B-8F1C-D828-98E1-F90AE088D3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8777" y="1327560"/>
                  <a:ext cx="5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27C27F-2C17-34DE-56B6-CBE68D40BA91}"/>
                    </a:ext>
                  </a:extLst>
                </p14:cNvPr>
                <p14:cNvContentPartPr/>
                <p14:nvPr/>
              </p14:nvContentPartPr>
              <p14:xfrm>
                <a:off x="1476617" y="1200120"/>
                <a:ext cx="575640" cy="330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27C27F-2C17-34DE-56B6-CBE68D40BA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58617" y="1182120"/>
                  <a:ext cx="611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997B86-5B15-79AF-2860-71F98E002DCC}"/>
                    </a:ext>
                  </a:extLst>
                </p14:cNvPr>
                <p14:cNvContentPartPr/>
                <p14:nvPr/>
              </p14:nvContentPartPr>
              <p14:xfrm>
                <a:off x="1756337" y="1467240"/>
                <a:ext cx="18036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997B86-5B15-79AF-2860-71F98E002D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38697" y="1449600"/>
                  <a:ext cx="216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782731-43FB-9D51-3A4C-609A33AA014F}"/>
                    </a:ext>
                  </a:extLst>
                </p14:cNvPr>
                <p14:cNvContentPartPr/>
                <p14:nvPr/>
              </p14:nvContentPartPr>
              <p14:xfrm>
                <a:off x="1453217" y="1048560"/>
                <a:ext cx="190800" cy="54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782731-43FB-9D51-3A4C-609A33AA01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35217" y="1030560"/>
                  <a:ext cx="226440" cy="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41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che Memory - GeeksforGeeks">
            <a:extLst>
              <a:ext uri="{FF2B5EF4-FFF2-40B4-BE49-F238E27FC236}">
                <a16:creationId xmlns:a16="http://schemas.microsoft.com/office/drawing/2014/main" id="{FDD98BCA-F1D9-8740-B30C-AAE19782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553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5A4074-DC77-9A9A-A986-86DFF3B1D5C7}"/>
              </a:ext>
            </a:extLst>
          </p:cNvPr>
          <p:cNvGrpSpPr/>
          <p:nvPr/>
        </p:nvGrpSpPr>
        <p:grpSpPr>
          <a:xfrm>
            <a:off x="5008756" y="5912"/>
            <a:ext cx="2504160" cy="802800"/>
            <a:chOff x="5008756" y="5912"/>
            <a:chExt cx="2504160" cy="8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2545BF-6D49-ACAE-203F-5346E88E2D6B}"/>
                    </a:ext>
                  </a:extLst>
                </p14:cNvPr>
                <p14:cNvContentPartPr/>
                <p14:nvPr/>
              </p14:nvContentPartPr>
              <p14:xfrm>
                <a:off x="7203316" y="235232"/>
                <a:ext cx="309600" cy="40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2545BF-6D49-ACAE-203F-5346E88E2D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85676" y="217592"/>
                  <a:ext cx="3452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AC0E88-F1C4-C260-DEBB-753A1FFA9F72}"/>
                    </a:ext>
                  </a:extLst>
                </p14:cNvPr>
                <p14:cNvContentPartPr/>
                <p14:nvPr/>
              </p14:nvContentPartPr>
              <p14:xfrm>
                <a:off x="6510316" y="398672"/>
                <a:ext cx="648720" cy="23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AC0E88-F1C4-C260-DEBB-753A1FFA9F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2316" y="380672"/>
                  <a:ext cx="684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90E760-0081-7A32-F131-53358A7D9AD3}"/>
                    </a:ext>
                  </a:extLst>
                </p14:cNvPr>
                <p14:cNvContentPartPr/>
                <p14:nvPr/>
              </p14:nvContentPartPr>
              <p14:xfrm>
                <a:off x="7050676" y="157832"/>
                <a:ext cx="936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90E760-0081-7A32-F131-53358A7D9A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33036" y="139832"/>
                  <a:ext cx="45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2333D47-FA54-0828-2BE1-4957A0D6217A}"/>
                    </a:ext>
                  </a:extLst>
                </p14:cNvPr>
                <p14:cNvContentPartPr/>
                <p14:nvPr/>
              </p14:nvContentPartPr>
              <p14:xfrm>
                <a:off x="6620476" y="5912"/>
                <a:ext cx="111240" cy="31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2333D47-FA54-0828-2BE1-4957A0D621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02836" y="-12088"/>
                  <a:ext cx="146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3B10E0-1157-3C20-66F8-023886739B51}"/>
                    </a:ext>
                  </a:extLst>
                </p14:cNvPr>
                <p14:cNvContentPartPr/>
                <p14:nvPr/>
              </p14:nvContentPartPr>
              <p14:xfrm>
                <a:off x="6863476" y="14487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3B10E0-1157-3C20-66F8-023886739B5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5476" y="12723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CE4C3B-2067-2464-65AF-A2BF42F6C6A3}"/>
                    </a:ext>
                  </a:extLst>
                </p14:cNvPr>
                <p14:cNvContentPartPr/>
                <p14:nvPr/>
              </p14:nvContentPartPr>
              <p14:xfrm>
                <a:off x="5008756" y="125432"/>
                <a:ext cx="935640" cy="683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CE4C3B-2067-2464-65AF-A2BF42F6C6A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91116" y="107792"/>
                  <a:ext cx="97128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A2F53C-8EED-1A29-229B-578E4B469B2B}"/>
                    </a:ext>
                  </a:extLst>
                </p14:cNvPr>
                <p14:cNvContentPartPr/>
                <p14:nvPr/>
              </p14:nvContentPartPr>
              <p14:xfrm>
                <a:off x="5583676" y="210392"/>
                <a:ext cx="113760" cy="14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A2F53C-8EED-1A29-229B-578E4B469B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66036" y="192752"/>
                  <a:ext cx="149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1143F2-1C4E-6D8F-0103-36DDBBA0694E}"/>
                    </a:ext>
                  </a:extLst>
                </p14:cNvPr>
                <p14:cNvContentPartPr/>
                <p14:nvPr/>
              </p14:nvContentPartPr>
              <p14:xfrm>
                <a:off x="5742796" y="87632"/>
                <a:ext cx="681480" cy="9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1143F2-1C4E-6D8F-0103-36DDBBA069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25156" y="69632"/>
                  <a:ext cx="7171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B9F922-5C86-2908-6792-D38C5BFF4636}"/>
              </a:ext>
            </a:extLst>
          </p:cNvPr>
          <p:cNvGrpSpPr/>
          <p:nvPr/>
        </p:nvGrpSpPr>
        <p:grpSpPr>
          <a:xfrm>
            <a:off x="2169796" y="183752"/>
            <a:ext cx="2243160" cy="552960"/>
            <a:chOff x="2169796" y="183752"/>
            <a:chExt cx="22431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91DDDC-B4F2-C056-92AA-1B907C6BFCE0}"/>
                    </a:ext>
                  </a:extLst>
                </p14:cNvPr>
                <p14:cNvContentPartPr/>
                <p14:nvPr/>
              </p14:nvContentPartPr>
              <p14:xfrm>
                <a:off x="2169796" y="350072"/>
                <a:ext cx="534240" cy="36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91DDDC-B4F2-C056-92AA-1B907C6BFC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52156" y="332432"/>
                  <a:ext cx="569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DF3E3C-CA7A-5838-A3D6-44B903DC1C16}"/>
                    </a:ext>
                  </a:extLst>
                </p14:cNvPr>
                <p14:cNvContentPartPr/>
                <p14:nvPr/>
              </p14:nvContentPartPr>
              <p14:xfrm>
                <a:off x="2705476" y="412352"/>
                <a:ext cx="379440" cy="27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DF3E3C-CA7A-5838-A3D6-44B903DC1C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87476" y="394712"/>
                  <a:ext cx="415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522AD9-3A60-7AD7-5B99-EDCDA2C20D42}"/>
                    </a:ext>
                  </a:extLst>
                </p14:cNvPr>
                <p14:cNvContentPartPr/>
                <p14:nvPr/>
              </p14:nvContentPartPr>
              <p14:xfrm>
                <a:off x="3195076" y="366632"/>
                <a:ext cx="272880" cy="37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522AD9-3A60-7AD7-5B99-EDCDA2C20D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77076" y="348632"/>
                  <a:ext cx="3085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35308F-F802-3F2F-68AB-D46843F041DE}"/>
                    </a:ext>
                  </a:extLst>
                </p14:cNvPr>
                <p14:cNvContentPartPr/>
                <p14:nvPr/>
              </p14:nvContentPartPr>
              <p14:xfrm>
                <a:off x="3585676" y="183752"/>
                <a:ext cx="228600" cy="49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35308F-F802-3F2F-68AB-D46843F041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68036" y="166112"/>
                  <a:ext cx="264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AC254D-D843-469B-7B12-3C58A680D696}"/>
                    </a:ext>
                  </a:extLst>
                </p14:cNvPr>
                <p14:cNvContentPartPr/>
                <p14:nvPr/>
              </p14:nvContentPartPr>
              <p14:xfrm>
                <a:off x="3953236" y="338192"/>
                <a:ext cx="459720" cy="329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AC254D-D843-469B-7B12-3C58A680D6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35236" y="320192"/>
                  <a:ext cx="49536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675D48-64C4-CF22-7FC3-380EB7577851}"/>
              </a:ext>
            </a:extLst>
          </p:cNvPr>
          <p:cNvGrpSpPr/>
          <p:nvPr/>
        </p:nvGrpSpPr>
        <p:grpSpPr>
          <a:xfrm>
            <a:off x="3748756" y="2731112"/>
            <a:ext cx="1903320" cy="1200240"/>
            <a:chOff x="3748756" y="2731112"/>
            <a:chExt cx="1903320" cy="12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4EA2B4-1E2D-9177-72E8-44F6CFE40321}"/>
                    </a:ext>
                  </a:extLst>
                </p14:cNvPr>
                <p14:cNvContentPartPr/>
                <p14:nvPr/>
              </p14:nvContentPartPr>
              <p14:xfrm>
                <a:off x="3748756" y="2731112"/>
                <a:ext cx="1013040" cy="51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4EA2B4-1E2D-9177-72E8-44F6CFE403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40116" y="2722472"/>
                  <a:ext cx="10306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D8D5C3-9DCB-3514-C343-4551424D7151}"/>
                    </a:ext>
                  </a:extLst>
                </p14:cNvPr>
                <p14:cNvContentPartPr/>
                <p14:nvPr/>
              </p14:nvContentPartPr>
              <p14:xfrm>
                <a:off x="4744876" y="2773592"/>
                <a:ext cx="907200" cy="49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D8D5C3-9DCB-3514-C343-4551424D71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6236" y="2764592"/>
                  <a:ext cx="9248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5928BF-FE8C-C41C-322D-C15E184AA36B}"/>
                    </a:ext>
                  </a:extLst>
                </p14:cNvPr>
                <p14:cNvContentPartPr/>
                <p14:nvPr/>
              </p14:nvContentPartPr>
              <p14:xfrm>
                <a:off x="3998596" y="3238712"/>
                <a:ext cx="1322280" cy="692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5928BF-FE8C-C41C-322D-C15E184AA3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89596" y="3230072"/>
                  <a:ext cx="1339920" cy="71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1CF615-84E1-A65E-B895-AB308476E02F}"/>
                  </a:ext>
                </a:extLst>
              </p14:cNvPr>
              <p14:cNvContentPartPr/>
              <p14:nvPr/>
            </p14:nvContentPartPr>
            <p14:xfrm>
              <a:off x="3086356" y="1524392"/>
              <a:ext cx="813600" cy="1266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1CF615-84E1-A65E-B895-AB308476E0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7356" y="1515752"/>
                <a:ext cx="83124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939318-03FE-247F-77F6-0795C00B64B5}"/>
                  </a:ext>
                </a:extLst>
              </p14:cNvPr>
              <p14:cNvContentPartPr/>
              <p14:nvPr/>
            </p14:nvContentPartPr>
            <p14:xfrm>
              <a:off x="5433916" y="1568312"/>
              <a:ext cx="1294920" cy="129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939318-03FE-247F-77F6-0795C00B64B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24916" y="1559312"/>
                <a:ext cx="1312560" cy="13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020CC3-2721-FDAF-2F5C-935B2E3DFC91}"/>
                  </a:ext>
                </a:extLst>
              </p14:cNvPr>
              <p14:cNvContentPartPr/>
              <p14:nvPr/>
            </p14:nvContentPartPr>
            <p14:xfrm>
              <a:off x="6539476" y="1605392"/>
              <a:ext cx="180360" cy="19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020CC3-2721-FDAF-2F5C-935B2E3DFC9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30836" y="1596392"/>
                <a:ext cx="1980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EF86A5C-31E5-BA22-96E4-4393E1CDF3D8}"/>
              </a:ext>
            </a:extLst>
          </p:cNvPr>
          <p:cNvGrpSpPr/>
          <p:nvPr/>
        </p:nvGrpSpPr>
        <p:grpSpPr>
          <a:xfrm>
            <a:off x="5232676" y="3694112"/>
            <a:ext cx="2100240" cy="2397600"/>
            <a:chOff x="5232676" y="3694112"/>
            <a:chExt cx="2100240" cy="23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88B69D-6CDD-3950-FE17-5C00D9344888}"/>
                    </a:ext>
                  </a:extLst>
                </p14:cNvPr>
                <p14:cNvContentPartPr/>
                <p14:nvPr/>
              </p14:nvContentPartPr>
              <p14:xfrm>
                <a:off x="5232676" y="3694112"/>
                <a:ext cx="970560" cy="144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88B69D-6CDD-3950-FE17-5C00D93448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24036" y="3685112"/>
                  <a:ext cx="988200" cy="14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356A731-4683-36CC-5A11-90FF3B7A4E7F}"/>
                    </a:ext>
                  </a:extLst>
                </p14:cNvPr>
                <p14:cNvContentPartPr/>
                <p14:nvPr/>
              </p14:nvContentPartPr>
              <p14:xfrm>
                <a:off x="6084796" y="5006672"/>
                <a:ext cx="264240" cy="18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356A731-4683-36CC-5A11-90FF3B7A4E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76156" y="4998032"/>
                  <a:ext cx="281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A09BED-5E81-97CB-0EEA-ECB45ADB2A23}"/>
                    </a:ext>
                  </a:extLst>
                </p14:cNvPr>
                <p14:cNvContentPartPr/>
                <p14:nvPr/>
              </p14:nvContentPartPr>
              <p14:xfrm>
                <a:off x="6036556" y="5178752"/>
                <a:ext cx="291240" cy="1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A09BED-5E81-97CB-0EEA-ECB45ADB2A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27916" y="5170112"/>
                  <a:ext cx="30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538645-3EE0-A0E9-5F1F-92236B6F2718}"/>
                    </a:ext>
                  </a:extLst>
                </p14:cNvPr>
                <p14:cNvContentPartPr/>
                <p14:nvPr/>
              </p14:nvContentPartPr>
              <p14:xfrm>
                <a:off x="6205036" y="5430392"/>
                <a:ext cx="196920" cy="36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538645-3EE0-A0E9-5F1F-92236B6F271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96036" y="5421392"/>
                  <a:ext cx="2145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08586B-C87A-73EE-ED00-CCD4586A928D}"/>
                    </a:ext>
                  </a:extLst>
                </p14:cNvPr>
                <p14:cNvContentPartPr/>
                <p14:nvPr/>
              </p14:nvContentPartPr>
              <p14:xfrm>
                <a:off x="6477916" y="5556032"/>
                <a:ext cx="658800" cy="50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08586B-C87A-73EE-ED00-CCD4586A92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68916" y="5547392"/>
                  <a:ext cx="6764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972F1E-A20A-BD4D-CB82-59425DA30BF3}"/>
                    </a:ext>
                  </a:extLst>
                </p14:cNvPr>
                <p14:cNvContentPartPr/>
                <p14:nvPr/>
              </p14:nvContentPartPr>
              <p14:xfrm>
                <a:off x="5987956" y="5283512"/>
                <a:ext cx="1344960" cy="80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972F1E-A20A-BD4D-CB82-59425DA30B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79316" y="5274512"/>
                  <a:ext cx="1362600" cy="82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6571D5-8507-992E-8BBD-251AC7BB0683}"/>
              </a:ext>
            </a:extLst>
          </p:cNvPr>
          <p:cNvGrpSpPr/>
          <p:nvPr/>
        </p:nvGrpSpPr>
        <p:grpSpPr>
          <a:xfrm>
            <a:off x="6722716" y="732752"/>
            <a:ext cx="1537920" cy="1118520"/>
            <a:chOff x="6722716" y="732752"/>
            <a:chExt cx="1537920" cy="11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00B26A-16AA-D4D4-2844-316F69C3AD14}"/>
                    </a:ext>
                  </a:extLst>
                </p14:cNvPr>
                <p14:cNvContentPartPr/>
                <p14:nvPr/>
              </p14:nvContentPartPr>
              <p14:xfrm>
                <a:off x="6916036" y="1099592"/>
                <a:ext cx="250560" cy="36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00B26A-16AA-D4D4-2844-316F69C3AD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07396" y="1090592"/>
                  <a:ext cx="268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8C02E7-78E7-DE64-D9CB-1C0B12C9FFE9}"/>
                    </a:ext>
                  </a:extLst>
                </p14:cNvPr>
                <p14:cNvContentPartPr/>
                <p14:nvPr/>
              </p14:nvContentPartPr>
              <p14:xfrm>
                <a:off x="7211596" y="1075472"/>
                <a:ext cx="178560" cy="34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8C02E7-78E7-DE64-D9CB-1C0B12C9FF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02956" y="1066472"/>
                  <a:ext cx="196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69FFE5-9822-2A3C-F099-C7CBC2EB7348}"/>
                    </a:ext>
                  </a:extLst>
                </p14:cNvPr>
                <p14:cNvContentPartPr/>
                <p14:nvPr/>
              </p14:nvContentPartPr>
              <p14:xfrm>
                <a:off x="7570156" y="1059992"/>
                <a:ext cx="127440" cy="253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69FFE5-9822-2A3C-F099-C7CBC2EB73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61156" y="1050992"/>
                  <a:ext cx="145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618C9B-314D-1DA2-E2D1-21DCB0C31DA3}"/>
                    </a:ext>
                  </a:extLst>
                </p14:cNvPr>
                <p14:cNvContentPartPr/>
                <p14:nvPr/>
              </p14:nvContentPartPr>
              <p14:xfrm>
                <a:off x="6722716" y="732752"/>
                <a:ext cx="1537920" cy="111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618C9B-314D-1DA2-E2D1-21DCB0C31D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13716" y="723752"/>
                  <a:ext cx="1555560" cy="11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A77E22-3C5A-154F-4EA1-E9DA47CFA7C4}"/>
                    </a:ext>
                  </a:extLst>
                </p14:cNvPr>
                <p14:cNvContentPartPr/>
                <p14:nvPr/>
              </p14:nvContentPartPr>
              <p14:xfrm>
                <a:off x="7709116" y="1102472"/>
                <a:ext cx="122400" cy="29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A77E22-3C5A-154F-4EA1-E9DA47CFA7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00476" y="1093832"/>
                  <a:ext cx="140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534063-9A80-5D8F-0657-6CB50161D028}"/>
                    </a:ext>
                  </a:extLst>
                </p14:cNvPr>
                <p14:cNvContentPartPr/>
                <p14:nvPr/>
              </p14:nvContentPartPr>
              <p14:xfrm>
                <a:off x="7757356" y="1170152"/>
                <a:ext cx="196920" cy="217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534063-9A80-5D8F-0657-6CB50161D02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48356" y="1161152"/>
                  <a:ext cx="2145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A9B0E2-9806-4785-1278-51A1290A19F1}"/>
              </a:ext>
            </a:extLst>
          </p:cNvPr>
          <p:cNvGrpSpPr/>
          <p:nvPr/>
        </p:nvGrpSpPr>
        <p:grpSpPr>
          <a:xfrm>
            <a:off x="1722676" y="776312"/>
            <a:ext cx="1688760" cy="910800"/>
            <a:chOff x="1722676" y="776312"/>
            <a:chExt cx="168876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0E629B-768F-7B14-2F75-8C7685957718}"/>
                    </a:ext>
                  </a:extLst>
                </p14:cNvPr>
                <p14:cNvContentPartPr/>
                <p14:nvPr/>
              </p14:nvContentPartPr>
              <p14:xfrm>
                <a:off x="1917796" y="1141352"/>
                <a:ext cx="363240" cy="33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0E629B-768F-7B14-2F75-8C76859577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09156" y="1132352"/>
                  <a:ext cx="3808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A028AE-20D4-1CBE-279C-110049FEB57A}"/>
                    </a:ext>
                  </a:extLst>
                </p14:cNvPr>
                <p14:cNvContentPartPr/>
                <p14:nvPr/>
              </p14:nvContentPartPr>
              <p14:xfrm>
                <a:off x="2356996" y="1085552"/>
                <a:ext cx="219600" cy="30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A028AE-20D4-1CBE-279C-110049FEB5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48356" y="1076912"/>
                  <a:ext cx="237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7961-6155-06BD-E494-2E727F350D6C}"/>
                    </a:ext>
                  </a:extLst>
                </p14:cNvPr>
                <p14:cNvContentPartPr/>
                <p14:nvPr/>
              </p14:nvContentPartPr>
              <p14:xfrm>
                <a:off x="2598916" y="1028312"/>
                <a:ext cx="190440" cy="36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7961-6155-06BD-E494-2E727F350D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90276" y="1019672"/>
                  <a:ext cx="2080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581901-63D2-BAAE-4226-5D540AD4402F}"/>
                    </a:ext>
                  </a:extLst>
                </p14:cNvPr>
                <p14:cNvContentPartPr/>
                <p14:nvPr/>
              </p14:nvContentPartPr>
              <p14:xfrm>
                <a:off x="2885476" y="1020752"/>
                <a:ext cx="51120" cy="342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581901-63D2-BAAE-4226-5D540AD44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76836" y="1011752"/>
                  <a:ext cx="68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14A992-2926-FFD4-6C54-AF736F935FB6}"/>
                    </a:ext>
                  </a:extLst>
                </p14:cNvPr>
                <p14:cNvContentPartPr/>
                <p14:nvPr/>
              </p14:nvContentPartPr>
              <p14:xfrm>
                <a:off x="2925436" y="1051712"/>
                <a:ext cx="194760" cy="24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14A992-2926-FFD4-6C54-AF736F935F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16796" y="1043072"/>
                  <a:ext cx="212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F2A123-F8DA-7BEF-C6D5-99469D03B9C5}"/>
                    </a:ext>
                  </a:extLst>
                </p14:cNvPr>
                <p14:cNvContentPartPr/>
                <p14:nvPr/>
              </p14:nvContentPartPr>
              <p14:xfrm>
                <a:off x="1722676" y="776312"/>
                <a:ext cx="1688760" cy="91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F2A123-F8DA-7BEF-C6D5-99469D03B9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13676" y="767672"/>
                  <a:ext cx="1706400" cy="9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CF6AE4-3680-7ACE-CA55-2F9CF6B61B97}"/>
              </a:ext>
            </a:extLst>
          </p:cNvPr>
          <p:cNvGrpSpPr/>
          <p:nvPr/>
        </p:nvGrpSpPr>
        <p:grpSpPr>
          <a:xfrm>
            <a:off x="2606476" y="5401592"/>
            <a:ext cx="1749960" cy="516240"/>
            <a:chOff x="2606476" y="5401592"/>
            <a:chExt cx="17499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866070-DA6A-8AC3-1306-EA3AB02F659C}"/>
                    </a:ext>
                  </a:extLst>
                </p14:cNvPr>
                <p14:cNvContentPartPr/>
                <p14:nvPr/>
              </p14:nvContentPartPr>
              <p14:xfrm>
                <a:off x="4248796" y="5457392"/>
                <a:ext cx="107640" cy="361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866070-DA6A-8AC3-1306-EA3AB02F65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1156" y="5439392"/>
                  <a:ext cx="143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7FCEAA-5C84-22C3-12F6-774356F8328C}"/>
                    </a:ext>
                  </a:extLst>
                </p14:cNvPr>
                <p14:cNvContentPartPr/>
                <p14:nvPr/>
              </p14:nvContentPartPr>
              <p14:xfrm>
                <a:off x="3384796" y="5401592"/>
                <a:ext cx="780480" cy="51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7FCEAA-5C84-22C3-12F6-774356F832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66796" y="5383952"/>
                  <a:ext cx="8161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E22809-510E-CA09-29FD-67D0C8B3AFB1}"/>
                    </a:ext>
                  </a:extLst>
                </p14:cNvPr>
                <p14:cNvContentPartPr/>
                <p14:nvPr/>
              </p14:nvContentPartPr>
              <p14:xfrm>
                <a:off x="2617996" y="5613272"/>
                <a:ext cx="36648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E22809-510E-CA09-29FD-67D0C8B3AFB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00356" y="5595632"/>
                  <a:ext cx="402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4E0C8B-A856-CA75-7DF6-CBC0CFC24A62}"/>
                    </a:ext>
                  </a:extLst>
                </p14:cNvPr>
                <p14:cNvContentPartPr/>
                <p14:nvPr/>
              </p14:nvContentPartPr>
              <p14:xfrm>
                <a:off x="2606476" y="5716232"/>
                <a:ext cx="388800" cy="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4E0C8B-A856-CA75-7DF6-CBC0CFC24A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8476" y="5698232"/>
                  <a:ext cx="42444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EB4057B9-56D1-6427-E491-E3A328F569CB}"/>
                  </a:ext>
                </a:extLst>
              </p14:cNvPr>
              <p14:cNvContentPartPr/>
              <p14:nvPr/>
            </p14:nvContentPartPr>
            <p14:xfrm>
              <a:off x="-338503" y="1749120"/>
              <a:ext cx="360" cy="36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EB4057B9-56D1-6427-E491-E3A328F569C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356503" y="17311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6" name="Group 5135">
            <a:extLst>
              <a:ext uri="{FF2B5EF4-FFF2-40B4-BE49-F238E27FC236}">
                <a16:creationId xmlns:a16="http://schemas.microsoft.com/office/drawing/2014/main" id="{FB25E2FB-34D6-68F2-1A7A-6B2CAC6052F3}"/>
              </a:ext>
            </a:extLst>
          </p:cNvPr>
          <p:cNvGrpSpPr/>
          <p:nvPr/>
        </p:nvGrpSpPr>
        <p:grpSpPr>
          <a:xfrm>
            <a:off x="1719617" y="5458200"/>
            <a:ext cx="600840" cy="395280"/>
            <a:chOff x="1719617" y="5458200"/>
            <a:chExt cx="60084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B8BDB026-50BE-143E-8F15-AFE81EA6F626}"/>
                    </a:ext>
                  </a:extLst>
                </p14:cNvPr>
                <p14:cNvContentPartPr/>
                <p14:nvPr/>
              </p14:nvContentPartPr>
              <p14:xfrm>
                <a:off x="1719617" y="5594640"/>
                <a:ext cx="600840" cy="258840"/>
              </p14:xfrm>
            </p:contentPart>
          </mc:Choice>
          <mc:Fallback xmlns=""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B8BDB026-50BE-143E-8F15-AFE81EA6F6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1617" y="5577000"/>
                  <a:ext cx="636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1F6FEC1A-D9AC-8996-14FF-2F786D71DB52}"/>
                    </a:ext>
                  </a:extLst>
                </p14:cNvPr>
                <p14:cNvContentPartPr/>
                <p14:nvPr/>
              </p14:nvContentPartPr>
              <p14:xfrm>
                <a:off x="1875857" y="5458200"/>
                <a:ext cx="63000" cy="6516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1F6FEC1A-D9AC-8996-14FF-2F786D71DB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57857" y="5440200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F64113FE-30FB-CCEC-65F6-5DCB0FD17028}"/>
              </a:ext>
            </a:extLst>
          </p:cNvPr>
          <p:cNvGrpSpPr/>
          <p:nvPr/>
        </p:nvGrpSpPr>
        <p:grpSpPr>
          <a:xfrm>
            <a:off x="2038217" y="5960400"/>
            <a:ext cx="167040" cy="48960"/>
            <a:chOff x="2038217" y="5960400"/>
            <a:chExt cx="167040" cy="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9D8717E1-1633-6F12-AA3C-CBA4BBF8F712}"/>
                    </a:ext>
                  </a:extLst>
                </p14:cNvPr>
                <p14:cNvContentPartPr/>
                <p14:nvPr/>
              </p14:nvContentPartPr>
              <p14:xfrm>
                <a:off x="2038217" y="5969400"/>
                <a:ext cx="65160" cy="39960"/>
              </p14:xfrm>
            </p:contentPart>
          </mc:Choice>
          <mc:Fallback xmlns=""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9D8717E1-1633-6F12-AA3C-CBA4BBF8F7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20577" y="5951760"/>
                  <a:ext cx="100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497C1C67-0D3F-94A0-DF69-DABBFB75235B}"/>
                    </a:ext>
                  </a:extLst>
                </p14:cNvPr>
                <p14:cNvContentPartPr/>
                <p14:nvPr/>
              </p14:nvContentPartPr>
              <p14:xfrm>
                <a:off x="2155577" y="5982720"/>
                <a:ext cx="44640" cy="2052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497C1C67-0D3F-94A0-DF69-DABBFB7523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37937" y="5965080"/>
                  <a:ext cx="80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038DB9BB-509D-02AE-890E-C542DAB18A3D}"/>
                    </a:ext>
                  </a:extLst>
                </p14:cNvPr>
                <p14:cNvContentPartPr/>
                <p14:nvPr/>
              </p14:nvContentPartPr>
              <p14:xfrm>
                <a:off x="2135057" y="5960400"/>
                <a:ext cx="70200" cy="4356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038DB9BB-509D-02AE-890E-C542DAB18A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17057" y="5942760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8" name="Group 5147">
            <a:extLst>
              <a:ext uri="{FF2B5EF4-FFF2-40B4-BE49-F238E27FC236}">
                <a16:creationId xmlns:a16="http://schemas.microsoft.com/office/drawing/2014/main" id="{06568489-4AC2-A8C7-87AE-1D220E0E04CE}"/>
              </a:ext>
            </a:extLst>
          </p:cNvPr>
          <p:cNvGrpSpPr/>
          <p:nvPr/>
        </p:nvGrpSpPr>
        <p:grpSpPr>
          <a:xfrm>
            <a:off x="326057" y="5331840"/>
            <a:ext cx="1258200" cy="659880"/>
            <a:chOff x="326057" y="5331840"/>
            <a:chExt cx="125820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39" name="Ink 5138">
                  <a:extLst>
                    <a:ext uri="{FF2B5EF4-FFF2-40B4-BE49-F238E27FC236}">
                      <a16:creationId xmlns:a16="http://schemas.microsoft.com/office/drawing/2014/main" id="{E7544AD4-442C-CF91-FBFB-BBA767CC5347}"/>
                    </a:ext>
                  </a:extLst>
                </p14:cNvPr>
                <p14:cNvContentPartPr/>
                <p14:nvPr/>
              </p14:nvContentPartPr>
              <p14:xfrm>
                <a:off x="1366817" y="5634600"/>
                <a:ext cx="217440" cy="263160"/>
              </p14:xfrm>
            </p:contentPart>
          </mc:Choice>
          <mc:Fallback xmlns="">
            <p:pic>
              <p:nvPicPr>
                <p:cNvPr id="5139" name="Ink 5138">
                  <a:extLst>
                    <a:ext uri="{FF2B5EF4-FFF2-40B4-BE49-F238E27FC236}">
                      <a16:creationId xmlns:a16="http://schemas.microsoft.com/office/drawing/2014/main" id="{E7544AD4-442C-CF91-FBFB-BBA767CC53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48817" y="5616600"/>
                  <a:ext cx="253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0EF32ECB-E603-4B9C-2ED5-5BBD79E4F8BF}"/>
                    </a:ext>
                  </a:extLst>
                </p14:cNvPr>
                <p14:cNvContentPartPr/>
                <p14:nvPr/>
              </p14:nvContentPartPr>
              <p14:xfrm>
                <a:off x="881177" y="5529840"/>
                <a:ext cx="558720" cy="35028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0EF32ECB-E603-4B9C-2ED5-5BBD79E4F8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3537" y="5512200"/>
                  <a:ext cx="594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1740BC62-D850-4078-6812-D2AA4627EBDE}"/>
                    </a:ext>
                  </a:extLst>
                </p14:cNvPr>
                <p14:cNvContentPartPr/>
                <p14:nvPr/>
              </p14:nvContentPartPr>
              <p14:xfrm>
                <a:off x="1045697" y="5402040"/>
                <a:ext cx="154800" cy="9648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1740BC62-D850-4078-6812-D2AA4627EB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8057" y="5384040"/>
                  <a:ext cx="19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D28D2376-33CE-6DCF-6775-95A262001506}"/>
                    </a:ext>
                  </a:extLst>
                </p14:cNvPr>
                <p14:cNvContentPartPr/>
                <p14:nvPr/>
              </p14:nvContentPartPr>
              <p14:xfrm>
                <a:off x="713417" y="5727120"/>
                <a:ext cx="149400" cy="264600"/>
              </p14:xfrm>
            </p:contentPart>
          </mc:Choice>
          <mc:Fallback xmlns=""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D28D2376-33CE-6DCF-6775-95A2620015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5777" y="5709480"/>
                  <a:ext cx="185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43" name="Ink 5142">
                  <a:extLst>
                    <a:ext uri="{FF2B5EF4-FFF2-40B4-BE49-F238E27FC236}">
                      <a16:creationId xmlns:a16="http://schemas.microsoft.com/office/drawing/2014/main" id="{453F4394-7E26-1421-F8A4-9DD7BFBFFFB0}"/>
                    </a:ext>
                  </a:extLst>
                </p14:cNvPr>
                <p14:cNvContentPartPr/>
                <p14:nvPr/>
              </p14:nvContentPartPr>
              <p14:xfrm>
                <a:off x="654017" y="5331840"/>
                <a:ext cx="70200" cy="447120"/>
              </p14:xfrm>
            </p:contentPart>
          </mc:Choice>
          <mc:Fallback xmlns="">
            <p:pic>
              <p:nvPicPr>
                <p:cNvPr id="5143" name="Ink 5142">
                  <a:extLst>
                    <a:ext uri="{FF2B5EF4-FFF2-40B4-BE49-F238E27FC236}">
                      <a16:creationId xmlns:a16="http://schemas.microsoft.com/office/drawing/2014/main" id="{453F4394-7E26-1421-F8A4-9DD7BFBFFF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017" y="5314200"/>
                  <a:ext cx="1058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44" name="Ink 5143">
                  <a:extLst>
                    <a:ext uri="{FF2B5EF4-FFF2-40B4-BE49-F238E27FC236}">
                      <a16:creationId xmlns:a16="http://schemas.microsoft.com/office/drawing/2014/main" id="{C4B3C47A-8A5E-0BD2-0CF2-93940C707E3F}"/>
                    </a:ext>
                  </a:extLst>
                </p14:cNvPr>
                <p14:cNvContentPartPr/>
                <p14:nvPr/>
              </p14:nvContentPartPr>
              <p14:xfrm>
                <a:off x="326057" y="5517240"/>
                <a:ext cx="334080" cy="434160"/>
              </p14:xfrm>
            </p:contentPart>
          </mc:Choice>
          <mc:Fallback xmlns="">
            <p:pic>
              <p:nvPicPr>
                <p:cNvPr id="5144" name="Ink 5143">
                  <a:extLst>
                    <a:ext uri="{FF2B5EF4-FFF2-40B4-BE49-F238E27FC236}">
                      <a16:creationId xmlns:a16="http://schemas.microsoft.com/office/drawing/2014/main" id="{C4B3C47A-8A5E-0BD2-0CF2-93940C707E3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8057" y="5499240"/>
                  <a:ext cx="3697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21F3C943-4001-A0DE-7941-1CF5A5A16F67}"/>
                    </a:ext>
                  </a:extLst>
                </p14:cNvPr>
                <p14:cNvContentPartPr/>
                <p14:nvPr/>
              </p14:nvContentPartPr>
              <p14:xfrm>
                <a:off x="577697" y="5691840"/>
                <a:ext cx="360" cy="36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21F3C943-4001-A0DE-7941-1CF5A5A16F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0057" y="5674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38E1481D-4CA5-CD95-5A3F-48072DCEB53A}"/>
                    </a:ext>
                  </a:extLst>
                </p14:cNvPr>
                <p14:cNvContentPartPr/>
                <p14:nvPr/>
              </p14:nvContentPartPr>
              <p14:xfrm>
                <a:off x="399857" y="5749080"/>
                <a:ext cx="110520" cy="3096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38E1481D-4CA5-CD95-5A3F-48072DCEB53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2217" y="5731440"/>
                  <a:ext cx="1461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149" name="Ink 5148">
                <a:extLst>
                  <a:ext uri="{FF2B5EF4-FFF2-40B4-BE49-F238E27FC236}">
                    <a16:creationId xmlns:a16="http://schemas.microsoft.com/office/drawing/2014/main" id="{6573B680-AC7A-4EDE-90A8-CE4F9921409B}"/>
                  </a:ext>
                </a:extLst>
              </p14:cNvPr>
              <p14:cNvContentPartPr/>
              <p14:nvPr/>
            </p14:nvContentPartPr>
            <p14:xfrm>
              <a:off x="3821297" y="2958720"/>
              <a:ext cx="685800" cy="132120"/>
            </p14:xfrm>
          </p:contentPart>
        </mc:Choice>
        <mc:Fallback xmlns="">
          <p:pic>
            <p:nvPicPr>
              <p:cNvPr id="5149" name="Ink 5148">
                <a:extLst>
                  <a:ext uri="{FF2B5EF4-FFF2-40B4-BE49-F238E27FC236}">
                    <a16:creationId xmlns:a16="http://schemas.microsoft.com/office/drawing/2014/main" id="{6573B680-AC7A-4EDE-90A8-CE4F9921409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03297" y="2923080"/>
                <a:ext cx="7214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150" name="Ink 5149">
                <a:extLst>
                  <a:ext uri="{FF2B5EF4-FFF2-40B4-BE49-F238E27FC236}">
                    <a16:creationId xmlns:a16="http://schemas.microsoft.com/office/drawing/2014/main" id="{9150EB56-AD16-C74C-59B8-227C2FD09287}"/>
                  </a:ext>
                </a:extLst>
              </p14:cNvPr>
              <p14:cNvContentPartPr/>
              <p14:nvPr/>
            </p14:nvContentPartPr>
            <p14:xfrm>
              <a:off x="4854497" y="2934960"/>
              <a:ext cx="553680" cy="150120"/>
            </p14:xfrm>
          </p:contentPart>
        </mc:Choice>
        <mc:Fallback xmlns="">
          <p:pic>
            <p:nvPicPr>
              <p:cNvPr id="5150" name="Ink 5149">
                <a:extLst>
                  <a:ext uri="{FF2B5EF4-FFF2-40B4-BE49-F238E27FC236}">
                    <a16:creationId xmlns:a16="http://schemas.microsoft.com/office/drawing/2014/main" id="{9150EB56-AD16-C74C-59B8-227C2FD0928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36497" y="2899320"/>
                <a:ext cx="589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51" name="Ink 5150">
                <a:extLst>
                  <a:ext uri="{FF2B5EF4-FFF2-40B4-BE49-F238E27FC236}">
                    <a16:creationId xmlns:a16="http://schemas.microsoft.com/office/drawing/2014/main" id="{24B1118F-397B-A8EE-CF37-CD610235CAF9}"/>
                  </a:ext>
                </a:extLst>
              </p14:cNvPr>
              <p14:cNvContentPartPr/>
              <p14:nvPr/>
            </p14:nvContentPartPr>
            <p14:xfrm>
              <a:off x="4140617" y="3413040"/>
              <a:ext cx="841680" cy="148680"/>
            </p14:xfrm>
          </p:contentPart>
        </mc:Choice>
        <mc:Fallback xmlns="">
          <p:pic>
            <p:nvPicPr>
              <p:cNvPr id="5151" name="Ink 5150">
                <a:extLst>
                  <a:ext uri="{FF2B5EF4-FFF2-40B4-BE49-F238E27FC236}">
                    <a16:creationId xmlns:a16="http://schemas.microsoft.com/office/drawing/2014/main" id="{24B1118F-397B-A8EE-CF37-CD610235CA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22977" y="3377040"/>
                <a:ext cx="877320" cy="2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76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1245</Words>
  <Application>Microsoft Office PowerPoint</Application>
  <PresentationFormat>On-screen Show (4:3)</PresentationFormat>
  <Paragraphs>70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B Setareh</vt:lpstr>
      <vt:lpstr>Book Antiqua</vt:lpstr>
      <vt:lpstr>Calibri</vt:lpstr>
      <vt:lpstr>Gill Sans MT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parsaPC</cp:lastModifiedBy>
  <cp:revision>15</cp:revision>
  <dcterms:created xsi:type="dcterms:W3CDTF">2011-08-12T11:59:11Z</dcterms:created>
  <dcterms:modified xsi:type="dcterms:W3CDTF">2026-05-10T15:39:24Z</dcterms:modified>
</cp:coreProperties>
</file>